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648" r:id="rId3"/>
  </p:sldMasterIdLst>
  <p:notesMasterIdLst>
    <p:notesMasterId r:id="rId12"/>
  </p:notesMasterIdLst>
  <p:sldIdLst>
    <p:sldId id="296" r:id="rId4"/>
    <p:sldId id="276" r:id="rId5"/>
    <p:sldId id="282" r:id="rId6"/>
    <p:sldId id="278" r:id="rId7"/>
    <p:sldId id="283" r:id="rId8"/>
    <p:sldId id="284" r:id="rId9"/>
    <p:sldId id="294" r:id="rId10"/>
    <p:sldId id="295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FFFFF"/>
    <a:srgbClr val="FF2648"/>
    <a:srgbClr val="FF5427"/>
    <a:srgbClr val="4C4C4C"/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624"/>
  </p:normalViewPr>
  <p:slideViewPr>
    <p:cSldViewPr>
      <p:cViewPr varScale="1">
        <p:scale>
          <a:sx n="108" d="100"/>
          <a:sy n="108" d="100"/>
        </p:scale>
        <p:origin x="396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2019-06-10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D39A-C7C4-4A5D-90F0-128BB8EDB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A874E-62BB-4BE4-927C-EE28A2A6E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C4A3B-B104-449E-BE55-5F6C12D0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86A-0C72-49F3-ADB3-B981E134E70D}" type="datetimeFigureOut">
              <a:rPr lang="en-US" smtClean="0"/>
              <a:t>2019-06-10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8308C-84F5-460F-9E5C-A905ABC6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82095-2197-4D7D-B8B2-B7D1C99EC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6CB3-5F02-467D-9685-0F41A42C1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5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3521-85B3-413C-981C-469BA494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88404-E92F-476C-8232-6212AD383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73D88-7EFF-4688-80FD-F74DFF79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86A-0C72-49F3-ADB3-B981E134E70D}" type="datetimeFigureOut">
              <a:rPr lang="en-US" smtClean="0"/>
              <a:t>2019-06-10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B2260-81B8-44CC-BB35-59B8686D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27F8E-77E1-47B7-A5A1-7F39B6D7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6CB3-5F02-467D-9685-0F41A42C1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1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8A7E8-099E-44E4-B911-66457F0B6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91347-09BE-4069-9D03-C93BBA13F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6B728-7C00-4C1D-9008-45E3B37B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86A-0C72-49F3-ADB3-B981E134E70D}" type="datetimeFigureOut">
              <a:rPr lang="en-US" smtClean="0"/>
              <a:t>2019-06-10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9BEE6-3BEE-494B-9EFA-67AB782C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B5F92-E5F9-4041-98DD-A5D57E40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6CB3-5F02-467D-9685-0F41A42C1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06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E7A0FB-6CF1-4580-8A0D-E5540D0DD9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" y="0"/>
            <a:ext cx="12185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5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A2D5FF-D17B-495E-9BD5-42E779152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1" y="0"/>
            <a:ext cx="11472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6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91626A-0A09-44E3-96CF-7B9A2EF3D6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2235"/>
            <a:ext cx="12188825" cy="60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58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2019-06-10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2019-06-10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2019-06-10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2019-06-10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2019-06-10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F60B-264C-4F96-8B8C-41CF5421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FD10C-3AC8-4116-81B5-3C825324A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93BE-8D71-4849-90E1-CB6B6B17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86A-0C72-49F3-ADB3-B981E134E70D}" type="datetimeFigureOut">
              <a:rPr lang="en-US" smtClean="0"/>
              <a:t>2019-06-10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7091-B2EB-48F3-82D2-99CC4AD1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7A88E-3AC4-47E1-8713-70A914C0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6CB3-5F02-467D-9685-0F41A42C1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2019-06-10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2019-06-10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2019-06-10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2019-06-10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2019-06-10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2019-06-10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2019-06-10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2019-06-10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8ECC-88E6-4BA9-9EC0-50539E7B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8FAEE-D0FB-40DD-AD58-28B1E33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EF5E7-6687-433D-A6E0-79D0FD72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86A-0C72-49F3-ADB3-B981E134E70D}" type="datetimeFigureOut">
              <a:rPr lang="en-US" smtClean="0"/>
              <a:t>2019-06-10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07598-A00C-4A0A-8324-A5455B63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0C8A-373F-4918-B64C-E48D3F26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6CB3-5F02-467D-9685-0F41A42C1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1F37-8190-4BA7-9BFA-FB52A0AB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60E89-64F7-4499-A466-5D43D83E1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7A62B-6CF1-4642-AFF3-0C42A3753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162AD-FF8B-48AC-83B0-8949289C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86A-0C72-49F3-ADB3-B981E134E70D}" type="datetimeFigureOut">
              <a:rPr lang="en-US" smtClean="0"/>
              <a:t>2019-06-10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7FCCD-22CC-4089-B1E9-E8717691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E47DD-410F-4FED-85DD-D1E4A8B8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6CB3-5F02-467D-9685-0F41A42C1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1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AEE9F-884B-4F87-A728-C051C602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08F34-8158-4763-B149-89F092A84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04715-A990-4EB1-B7D3-1C38F2133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CB107-9B95-46A7-997C-7C4F376D9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AC192-042A-45BE-9DA9-EF16024A1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5AAAD-74EC-4238-B60B-9674D986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86A-0C72-49F3-ADB3-B981E134E70D}" type="datetimeFigureOut">
              <a:rPr lang="en-US" smtClean="0"/>
              <a:t>2019-06-10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BF216C-2922-428F-A0C4-F9BC2DA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0E129-7406-4A82-BE50-A40CACF8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6CB3-5F02-467D-9685-0F41A42C1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0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8CA30-4B88-423A-9F21-17D21CC1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27B33-6BB4-415E-B8AB-928C08A9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86A-0C72-49F3-ADB3-B981E134E70D}" type="datetimeFigureOut">
              <a:rPr lang="en-US" smtClean="0"/>
              <a:t>2019-06-10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7C350-CB63-4EE5-91BB-27CDA39E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1EF12-EE78-48A0-A2E2-E45FE439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6CB3-5F02-467D-9685-0F41A42C1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9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E56E7-FFEC-4B82-974C-49419C2B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86A-0C72-49F3-ADB3-B981E134E70D}" type="datetimeFigureOut">
              <a:rPr lang="en-US" smtClean="0"/>
              <a:t>2019-06-10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2D6E2-2552-4DFC-8C8C-9A5EEDBF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46C5A-4FA7-4362-8F70-E7994217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6CB3-5F02-467D-9685-0F41A42C1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9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25D2-8578-4205-94D5-2A120B187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D277F-50F6-4EEB-A1CF-295CB3928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4102A-1D11-42F5-99D9-BA96DCB0B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BE16D-F26A-463A-BEDD-B39C9E7D3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86A-0C72-49F3-ADB3-B981E134E70D}" type="datetimeFigureOut">
              <a:rPr lang="en-US" smtClean="0"/>
              <a:t>2019-06-10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45C1-E3B3-4797-93B9-0F9517A6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97497-AC3E-469F-89DB-54DADF70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6CB3-5F02-467D-9685-0F41A42C1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9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9521-16AF-48FC-AAA6-AE76686C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737F00-0923-4511-8FBF-84C1F1083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A4D06-A1E5-4DA6-8298-1BDBF7D51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CEB90-6744-4CCE-A6E2-1F72E0EF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86A-0C72-49F3-ADB3-B981E134E70D}" type="datetimeFigureOut">
              <a:rPr lang="en-US" smtClean="0"/>
              <a:t>2019-06-10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F293D-2783-424F-BA7A-7FEF593A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49296-E887-40F2-B7F4-FA57A9C5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6CB3-5F02-467D-9685-0F41A42C1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6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C1E7A3-68D1-49E4-9670-103C5DE0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BDF1E-ECB4-403C-A674-CFD5B82FA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09B68-9F9E-41B7-8859-9CB0C0E0E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A86A-0C72-49F3-ADB3-B981E134E70D}" type="datetimeFigureOut">
              <a:rPr lang="en-US" smtClean="0"/>
              <a:t>2019-06-10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2BC8-71F0-48DE-B32C-AF48E5A03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1FCE-E990-4821-A860-49931DD0B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06CB3-5F02-467D-9685-0F41A42C1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3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D81CDD-9E8B-4263-857E-648AE4FE1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0B74A-6357-4BA9-9278-3AE14C0F1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9296C-54A1-47F3-BD38-0A99CEA89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0D58-0989-4AA8-AAC1-C3EA6CE8355F}" type="datetimeFigureOut">
              <a:rPr lang="en-US" smtClean="0"/>
              <a:t>2019-06-10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05542-D2AB-480A-B5F7-39C43ADFB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56E6C-ED6B-412C-AB0F-E955B9949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D098B-7CB4-4AFF-96E6-ED6E637A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7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2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2019-06-10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32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2FF4C-BB80-450D-A85B-AEC74ADF0429}"/>
              </a:ext>
            </a:extLst>
          </p:cNvPr>
          <p:cNvSpPr txBox="1"/>
          <p:nvPr/>
        </p:nvSpPr>
        <p:spPr>
          <a:xfrm>
            <a:off x="7723733" y="1764233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A9137-79DC-455A-BD2B-78C9C9BF99A8}"/>
              </a:ext>
            </a:extLst>
          </p:cNvPr>
          <p:cNvSpPr txBox="1"/>
          <p:nvPr/>
        </p:nvSpPr>
        <p:spPr>
          <a:xfrm>
            <a:off x="7723733" y="1340768"/>
            <a:ext cx="295232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itchFamily="34" charset="0"/>
                <a:cs typeface="B Nazanin" panose="00000400000000000000" pitchFamily="2" charset="-78"/>
              </a:rPr>
              <a:t>عنوان 1 </a:t>
            </a: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DECD9C-3D99-4600-94B6-6FE1B748BCBD}"/>
              </a:ext>
            </a:extLst>
          </p:cNvPr>
          <p:cNvGrpSpPr/>
          <p:nvPr/>
        </p:nvGrpSpPr>
        <p:grpSpPr>
          <a:xfrm>
            <a:off x="3395668" y="2322741"/>
            <a:ext cx="2403739" cy="1831044"/>
            <a:chOff x="3070076" y="2205037"/>
            <a:chExt cx="2582860" cy="196748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A50426-38A8-4817-9023-13C67563FEED}"/>
                </a:ext>
              </a:extLst>
            </p:cNvPr>
            <p:cNvSpPr/>
            <p:nvPr/>
          </p:nvSpPr>
          <p:spPr>
            <a:xfrm>
              <a:off x="3070076" y="3672840"/>
              <a:ext cx="2582860" cy="499685"/>
            </a:xfrm>
            <a:prstGeom prst="ellipse">
              <a:avLst/>
            </a:prstGeom>
            <a:gradFill flip="none" rotWithShape="1">
              <a:gsLst>
                <a:gs pos="25000">
                  <a:schemeClr val="tx1">
                    <a:lumMod val="90000"/>
                    <a:lumOff val="10000"/>
                    <a:alpha val="33000"/>
                  </a:schemeClr>
                </a:gs>
                <a:gs pos="84000">
                  <a:schemeClr val="bg1">
                    <a:lumMod val="0"/>
                    <a:lumOff val="10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ED65C2-DB75-454C-9C02-4BF4DD9B97B1}"/>
                </a:ext>
              </a:extLst>
            </p:cNvPr>
            <p:cNvGrpSpPr/>
            <p:nvPr/>
          </p:nvGrpSpPr>
          <p:grpSpPr>
            <a:xfrm>
              <a:off x="3384551" y="2205037"/>
              <a:ext cx="1895474" cy="1779588"/>
              <a:chOff x="3384551" y="2205037"/>
              <a:chExt cx="1895474" cy="1779588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0C3C1EF8-B995-4FCB-AF30-8584A2B91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5" y="2205037"/>
                <a:ext cx="1841500" cy="1779588"/>
              </a:xfrm>
              <a:custGeom>
                <a:avLst/>
                <a:gdLst>
                  <a:gd name="T0" fmla="*/ 9 w 205"/>
                  <a:gd name="T1" fmla="*/ 53 h 198"/>
                  <a:gd name="T2" fmla="*/ 9 w 205"/>
                  <a:gd name="T3" fmla="*/ 53 h 198"/>
                  <a:gd name="T4" fmla="*/ 9 w 205"/>
                  <a:gd name="T5" fmla="*/ 52 h 198"/>
                  <a:gd name="T6" fmla="*/ 11 w 205"/>
                  <a:gd name="T7" fmla="*/ 47 h 198"/>
                  <a:gd name="T8" fmla="*/ 12 w 205"/>
                  <a:gd name="T9" fmla="*/ 46 h 198"/>
                  <a:gd name="T10" fmla="*/ 16 w 205"/>
                  <a:gd name="T11" fmla="*/ 40 h 198"/>
                  <a:gd name="T12" fmla="*/ 16 w 205"/>
                  <a:gd name="T13" fmla="*/ 40 h 198"/>
                  <a:gd name="T14" fmla="*/ 130 w 205"/>
                  <a:gd name="T15" fmla="*/ 16 h 198"/>
                  <a:gd name="T16" fmla="*/ 205 w 205"/>
                  <a:gd name="T17" fmla="*/ 97 h 198"/>
                  <a:gd name="T18" fmla="*/ 205 w 205"/>
                  <a:gd name="T19" fmla="*/ 97 h 198"/>
                  <a:gd name="T20" fmla="*/ 204 w 205"/>
                  <a:gd name="T21" fmla="*/ 112 h 198"/>
                  <a:gd name="T22" fmla="*/ 204 w 205"/>
                  <a:gd name="T23" fmla="*/ 112 h 198"/>
                  <a:gd name="T24" fmla="*/ 200 w 205"/>
                  <a:gd name="T25" fmla="*/ 127 h 198"/>
                  <a:gd name="T26" fmla="*/ 200 w 205"/>
                  <a:gd name="T27" fmla="*/ 127 h 198"/>
                  <a:gd name="T28" fmla="*/ 102 w 205"/>
                  <a:gd name="T29" fmla="*/ 198 h 198"/>
                  <a:gd name="T30" fmla="*/ 0 w 205"/>
                  <a:gd name="T31" fmla="*/ 95 h 198"/>
                  <a:gd name="T32" fmla="*/ 9 w 205"/>
                  <a:gd name="T33" fmla="*/ 5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5" h="198">
                    <a:moveTo>
                      <a:pt x="9" y="53"/>
                    </a:moveTo>
                    <a:cubicBezTo>
                      <a:pt x="9" y="53"/>
                      <a:pt x="9" y="53"/>
                      <a:pt x="9" y="53"/>
                    </a:cubicBezTo>
                    <a:cubicBezTo>
                      <a:pt x="9" y="53"/>
                      <a:pt x="9" y="52"/>
                      <a:pt x="9" y="52"/>
                    </a:cubicBezTo>
                    <a:cubicBezTo>
                      <a:pt x="10" y="51"/>
                      <a:pt x="11" y="49"/>
                      <a:pt x="11" y="47"/>
                    </a:cubicBezTo>
                    <a:cubicBezTo>
                      <a:pt x="12" y="47"/>
                      <a:pt x="12" y="46"/>
                      <a:pt x="12" y="46"/>
                    </a:cubicBezTo>
                    <a:cubicBezTo>
                      <a:pt x="13" y="44"/>
                      <a:pt x="15" y="42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37" y="11"/>
                      <a:pt x="84" y="0"/>
                      <a:pt x="130" y="16"/>
                    </a:cubicBezTo>
                    <a:cubicBezTo>
                      <a:pt x="173" y="31"/>
                      <a:pt x="202" y="64"/>
                      <a:pt x="205" y="97"/>
                    </a:cubicBezTo>
                    <a:cubicBezTo>
                      <a:pt x="205" y="97"/>
                      <a:pt x="205" y="97"/>
                      <a:pt x="205" y="97"/>
                    </a:cubicBezTo>
                    <a:cubicBezTo>
                      <a:pt x="205" y="102"/>
                      <a:pt x="204" y="107"/>
                      <a:pt x="204" y="112"/>
                    </a:cubicBez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3" y="118"/>
                      <a:pt x="201" y="123"/>
                      <a:pt x="200" y="127"/>
                    </a:cubicBezTo>
                    <a:cubicBezTo>
                      <a:pt x="200" y="127"/>
                      <a:pt x="200" y="127"/>
                      <a:pt x="200" y="127"/>
                    </a:cubicBezTo>
                    <a:cubicBezTo>
                      <a:pt x="186" y="168"/>
                      <a:pt x="148" y="198"/>
                      <a:pt x="102" y="198"/>
                    </a:cubicBezTo>
                    <a:cubicBezTo>
                      <a:pt x="46" y="198"/>
                      <a:pt x="0" y="152"/>
                      <a:pt x="0" y="95"/>
                    </a:cubicBezTo>
                    <a:cubicBezTo>
                      <a:pt x="0" y="80"/>
                      <a:pt x="3" y="66"/>
                      <a:pt x="9" y="5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252C2E3B-F3C3-4B0B-B3FA-4C2449664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551" y="2205037"/>
                <a:ext cx="1895474" cy="1600200"/>
              </a:xfrm>
              <a:custGeom>
                <a:avLst/>
                <a:gdLst>
                  <a:gd name="T0" fmla="*/ 86 w 211"/>
                  <a:gd name="T1" fmla="*/ 160 h 178"/>
                  <a:gd name="T2" fmla="*/ 14 w 211"/>
                  <a:gd name="T3" fmla="*/ 55 h 178"/>
                  <a:gd name="T4" fmla="*/ 15 w 211"/>
                  <a:gd name="T5" fmla="*/ 53 h 178"/>
                  <a:gd name="T6" fmla="*/ 22 w 211"/>
                  <a:gd name="T7" fmla="*/ 40 h 178"/>
                  <a:gd name="T8" fmla="*/ 136 w 211"/>
                  <a:gd name="T9" fmla="*/ 16 h 178"/>
                  <a:gd name="T10" fmla="*/ 211 w 211"/>
                  <a:gd name="T11" fmla="*/ 97 h 178"/>
                  <a:gd name="T12" fmla="*/ 206 w 211"/>
                  <a:gd name="T13" fmla="*/ 127 h 178"/>
                  <a:gd name="T14" fmla="*/ 86 w 211"/>
                  <a:gd name="T15" fmla="*/ 16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178">
                    <a:moveTo>
                      <a:pt x="86" y="160"/>
                    </a:moveTo>
                    <a:cubicBezTo>
                      <a:pt x="33" y="142"/>
                      <a:pt x="0" y="94"/>
                      <a:pt x="14" y="55"/>
                    </a:cubicBezTo>
                    <a:cubicBezTo>
                      <a:pt x="14" y="54"/>
                      <a:pt x="15" y="53"/>
                      <a:pt x="15" y="53"/>
                    </a:cubicBezTo>
                    <a:cubicBezTo>
                      <a:pt x="17" y="48"/>
                      <a:pt x="19" y="44"/>
                      <a:pt x="22" y="40"/>
                    </a:cubicBezTo>
                    <a:cubicBezTo>
                      <a:pt x="43" y="11"/>
                      <a:pt x="90" y="0"/>
                      <a:pt x="136" y="16"/>
                    </a:cubicBezTo>
                    <a:cubicBezTo>
                      <a:pt x="179" y="31"/>
                      <a:pt x="208" y="64"/>
                      <a:pt x="211" y="97"/>
                    </a:cubicBezTo>
                    <a:cubicBezTo>
                      <a:pt x="211" y="107"/>
                      <a:pt x="209" y="118"/>
                      <a:pt x="206" y="127"/>
                    </a:cubicBezTo>
                    <a:cubicBezTo>
                      <a:pt x="189" y="163"/>
                      <a:pt x="137" y="178"/>
                      <a:pt x="86" y="16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2F55E6-6C0C-4194-8265-1BC6F1AA2AA4}"/>
              </a:ext>
            </a:extLst>
          </p:cNvPr>
          <p:cNvGrpSpPr/>
          <p:nvPr/>
        </p:nvGrpSpPr>
        <p:grpSpPr>
          <a:xfrm>
            <a:off x="4659923" y="3810910"/>
            <a:ext cx="2403739" cy="1831044"/>
            <a:chOff x="3070076" y="2205037"/>
            <a:chExt cx="2582860" cy="196748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7F2AC02-022C-47BA-A805-1C96D0AD03C9}"/>
                </a:ext>
              </a:extLst>
            </p:cNvPr>
            <p:cNvSpPr/>
            <p:nvPr/>
          </p:nvSpPr>
          <p:spPr>
            <a:xfrm>
              <a:off x="3070076" y="3672840"/>
              <a:ext cx="2582860" cy="499685"/>
            </a:xfrm>
            <a:prstGeom prst="ellipse">
              <a:avLst/>
            </a:prstGeom>
            <a:gradFill flip="none" rotWithShape="1">
              <a:gsLst>
                <a:gs pos="25000">
                  <a:schemeClr val="tx1">
                    <a:lumMod val="90000"/>
                    <a:lumOff val="10000"/>
                    <a:alpha val="33000"/>
                  </a:schemeClr>
                </a:gs>
                <a:gs pos="84000">
                  <a:schemeClr val="bg1">
                    <a:lumMod val="0"/>
                    <a:lumOff val="10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1CB56A7-B9CA-4323-BFA6-DEB13EE5616F}"/>
                </a:ext>
              </a:extLst>
            </p:cNvPr>
            <p:cNvGrpSpPr/>
            <p:nvPr/>
          </p:nvGrpSpPr>
          <p:grpSpPr>
            <a:xfrm>
              <a:off x="3384551" y="2205037"/>
              <a:ext cx="1895474" cy="1779588"/>
              <a:chOff x="3384551" y="2205037"/>
              <a:chExt cx="1895474" cy="177958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5C9B3989-B6C4-4BA0-83AC-C8E3655EF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5" y="2205037"/>
                <a:ext cx="1841500" cy="1779588"/>
              </a:xfrm>
              <a:custGeom>
                <a:avLst/>
                <a:gdLst>
                  <a:gd name="T0" fmla="*/ 9 w 205"/>
                  <a:gd name="T1" fmla="*/ 53 h 198"/>
                  <a:gd name="T2" fmla="*/ 9 w 205"/>
                  <a:gd name="T3" fmla="*/ 53 h 198"/>
                  <a:gd name="T4" fmla="*/ 9 w 205"/>
                  <a:gd name="T5" fmla="*/ 52 h 198"/>
                  <a:gd name="T6" fmla="*/ 11 w 205"/>
                  <a:gd name="T7" fmla="*/ 47 h 198"/>
                  <a:gd name="T8" fmla="*/ 12 w 205"/>
                  <a:gd name="T9" fmla="*/ 46 h 198"/>
                  <a:gd name="T10" fmla="*/ 16 w 205"/>
                  <a:gd name="T11" fmla="*/ 40 h 198"/>
                  <a:gd name="T12" fmla="*/ 16 w 205"/>
                  <a:gd name="T13" fmla="*/ 40 h 198"/>
                  <a:gd name="T14" fmla="*/ 130 w 205"/>
                  <a:gd name="T15" fmla="*/ 16 h 198"/>
                  <a:gd name="T16" fmla="*/ 205 w 205"/>
                  <a:gd name="T17" fmla="*/ 97 h 198"/>
                  <a:gd name="T18" fmla="*/ 205 w 205"/>
                  <a:gd name="T19" fmla="*/ 97 h 198"/>
                  <a:gd name="T20" fmla="*/ 204 w 205"/>
                  <a:gd name="T21" fmla="*/ 112 h 198"/>
                  <a:gd name="T22" fmla="*/ 204 w 205"/>
                  <a:gd name="T23" fmla="*/ 112 h 198"/>
                  <a:gd name="T24" fmla="*/ 200 w 205"/>
                  <a:gd name="T25" fmla="*/ 127 h 198"/>
                  <a:gd name="T26" fmla="*/ 200 w 205"/>
                  <a:gd name="T27" fmla="*/ 127 h 198"/>
                  <a:gd name="T28" fmla="*/ 102 w 205"/>
                  <a:gd name="T29" fmla="*/ 198 h 198"/>
                  <a:gd name="T30" fmla="*/ 0 w 205"/>
                  <a:gd name="T31" fmla="*/ 95 h 198"/>
                  <a:gd name="T32" fmla="*/ 9 w 205"/>
                  <a:gd name="T33" fmla="*/ 5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5" h="198">
                    <a:moveTo>
                      <a:pt x="9" y="53"/>
                    </a:moveTo>
                    <a:cubicBezTo>
                      <a:pt x="9" y="53"/>
                      <a:pt x="9" y="53"/>
                      <a:pt x="9" y="53"/>
                    </a:cubicBezTo>
                    <a:cubicBezTo>
                      <a:pt x="9" y="53"/>
                      <a:pt x="9" y="52"/>
                      <a:pt x="9" y="52"/>
                    </a:cubicBezTo>
                    <a:cubicBezTo>
                      <a:pt x="10" y="51"/>
                      <a:pt x="11" y="49"/>
                      <a:pt x="11" y="47"/>
                    </a:cubicBezTo>
                    <a:cubicBezTo>
                      <a:pt x="12" y="47"/>
                      <a:pt x="12" y="46"/>
                      <a:pt x="12" y="46"/>
                    </a:cubicBezTo>
                    <a:cubicBezTo>
                      <a:pt x="13" y="44"/>
                      <a:pt x="15" y="42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37" y="11"/>
                      <a:pt x="84" y="0"/>
                      <a:pt x="130" y="16"/>
                    </a:cubicBezTo>
                    <a:cubicBezTo>
                      <a:pt x="173" y="31"/>
                      <a:pt x="202" y="64"/>
                      <a:pt x="205" y="97"/>
                    </a:cubicBezTo>
                    <a:cubicBezTo>
                      <a:pt x="205" y="97"/>
                      <a:pt x="205" y="97"/>
                      <a:pt x="205" y="97"/>
                    </a:cubicBezTo>
                    <a:cubicBezTo>
                      <a:pt x="205" y="102"/>
                      <a:pt x="204" y="107"/>
                      <a:pt x="204" y="112"/>
                    </a:cubicBez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3" y="118"/>
                      <a:pt x="201" y="123"/>
                      <a:pt x="200" y="127"/>
                    </a:cubicBezTo>
                    <a:cubicBezTo>
                      <a:pt x="200" y="127"/>
                      <a:pt x="200" y="127"/>
                      <a:pt x="200" y="127"/>
                    </a:cubicBezTo>
                    <a:cubicBezTo>
                      <a:pt x="186" y="168"/>
                      <a:pt x="148" y="198"/>
                      <a:pt x="102" y="198"/>
                    </a:cubicBezTo>
                    <a:cubicBezTo>
                      <a:pt x="46" y="198"/>
                      <a:pt x="0" y="152"/>
                      <a:pt x="0" y="95"/>
                    </a:cubicBezTo>
                    <a:cubicBezTo>
                      <a:pt x="0" y="80"/>
                      <a:pt x="3" y="66"/>
                      <a:pt x="9" y="5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F82BD73D-2246-4306-97C8-85B26CB33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551" y="2205037"/>
                <a:ext cx="1895474" cy="1600200"/>
              </a:xfrm>
              <a:custGeom>
                <a:avLst/>
                <a:gdLst>
                  <a:gd name="T0" fmla="*/ 86 w 211"/>
                  <a:gd name="T1" fmla="*/ 160 h 178"/>
                  <a:gd name="T2" fmla="*/ 14 w 211"/>
                  <a:gd name="T3" fmla="*/ 55 h 178"/>
                  <a:gd name="T4" fmla="*/ 15 w 211"/>
                  <a:gd name="T5" fmla="*/ 53 h 178"/>
                  <a:gd name="T6" fmla="*/ 22 w 211"/>
                  <a:gd name="T7" fmla="*/ 40 h 178"/>
                  <a:gd name="T8" fmla="*/ 136 w 211"/>
                  <a:gd name="T9" fmla="*/ 16 h 178"/>
                  <a:gd name="T10" fmla="*/ 211 w 211"/>
                  <a:gd name="T11" fmla="*/ 97 h 178"/>
                  <a:gd name="T12" fmla="*/ 206 w 211"/>
                  <a:gd name="T13" fmla="*/ 127 h 178"/>
                  <a:gd name="T14" fmla="*/ 86 w 211"/>
                  <a:gd name="T15" fmla="*/ 16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178">
                    <a:moveTo>
                      <a:pt x="86" y="160"/>
                    </a:moveTo>
                    <a:cubicBezTo>
                      <a:pt x="33" y="142"/>
                      <a:pt x="0" y="94"/>
                      <a:pt x="14" y="55"/>
                    </a:cubicBezTo>
                    <a:cubicBezTo>
                      <a:pt x="14" y="54"/>
                      <a:pt x="15" y="53"/>
                      <a:pt x="15" y="53"/>
                    </a:cubicBezTo>
                    <a:cubicBezTo>
                      <a:pt x="17" y="48"/>
                      <a:pt x="19" y="44"/>
                      <a:pt x="22" y="40"/>
                    </a:cubicBezTo>
                    <a:cubicBezTo>
                      <a:pt x="43" y="11"/>
                      <a:pt x="90" y="0"/>
                      <a:pt x="136" y="16"/>
                    </a:cubicBezTo>
                    <a:cubicBezTo>
                      <a:pt x="179" y="31"/>
                      <a:pt x="208" y="64"/>
                      <a:pt x="211" y="97"/>
                    </a:cubicBezTo>
                    <a:cubicBezTo>
                      <a:pt x="211" y="107"/>
                      <a:pt x="209" y="118"/>
                      <a:pt x="206" y="127"/>
                    </a:cubicBezTo>
                    <a:cubicBezTo>
                      <a:pt x="189" y="163"/>
                      <a:pt x="137" y="178"/>
                      <a:pt x="86" y="16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E5D0EF-4E83-44BE-9169-6F812DCE3714}"/>
              </a:ext>
            </a:extLst>
          </p:cNvPr>
          <p:cNvGrpSpPr/>
          <p:nvPr/>
        </p:nvGrpSpPr>
        <p:grpSpPr>
          <a:xfrm>
            <a:off x="5194652" y="1482036"/>
            <a:ext cx="2403739" cy="1831044"/>
            <a:chOff x="5084812" y="1469896"/>
            <a:chExt cx="2582860" cy="196748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7D4D883-992C-45BD-BAFE-9D7C446C3023}"/>
                </a:ext>
              </a:extLst>
            </p:cNvPr>
            <p:cNvSpPr/>
            <p:nvPr/>
          </p:nvSpPr>
          <p:spPr>
            <a:xfrm>
              <a:off x="5084812" y="2937699"/>
              <a:ext cx="2582860" cy="499685"/>
            </a:xfrm>
            <a:prstGeom prst="ellipse">
              <a:avLst/>
            </a:prstGeom>
            <a:gradFill flip="none" rotWithShape="1">
              <a:gsLst>
                <a:gs pos="25000">
                  <a:schemeClr val="tx1">
                    <a:lumMod val="90000"/>
                    <a:lumOff val="10000"/>
                    <a:alpha val="33000"/>
                  </a:schemeClr>
                </a:gs>
                <a:gs pos="84000">
                  <a:schemeClr val="bg1">
                    <a:lumMod val="0"/>
                    <a:lumOff val="10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7BD32F-2BCE-4AC0-8D92-65F1FB5C791C}"/>
                </a:ext>
              </a:extLst>
            </p:cNvPr>
            <p:cNvGrpSpPr/>
            <p:nvPr/>
          </p:nvGrpSpPr>
          <p:grpSpPr>
            <a:xfrm flipH="1">
              <a:off x="5399287" y="1469896"/>
              <a:ext cx="1895474" cy="1779588"/>
              <a:chOff x="3384551" y="2205037"/>
              <a:chExt cx="1895474" cy="1779588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3B2FA914-C57A-4D84-B338-17E839FDF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5" y="2205037"/>
                <a:ext cx="1841500" cy="1779588"/>
              </a:xfrm>
              <a:custGeom>
                <a:avLst/>
                <a:gdLst>
                  <a:gd name="T0" fmla="*/ 9 w 205"/>
                  <a:gd name="T1" fmla="*/ 53 h 198"/>
                  <a:gd name="T2" fmla="*/ 9 w 205"/>
                  <a:gd name="T3" fmla="*/ 53 h 198"/>
                  <a:gd name="T4" fmla="*/ 9 w 205"/>
                  <a:gd name="T5" fmla="*/ 52 h 198"/>
                  <a:gd name="T6" fmla="*/ 11 w 205"/>
                  <a:gd name="T7" fmla="*/ 47 h 198"/>
                  <a:gd name="T8" fmla="*/ 12 w 205"/>
                  <a:gd name="T9" fmla="*/ 46 h 198"/>
                  <a:gd name="T10" fmla="*/ 16 w 205"/>
                  <a:gd name="T11" fmla="*/ 40 h 198"/>
                  <a:gd name="T12" fmla="*/ 16 w 205"/>
                  <a:gd name="T13" fmla="*/ 40 h 198"/>
                  <a:gd name="T14" fmla="*/ 130 w 205"/>
                  <a:gd name="T15" fmla="*/ 16 h 198"/>
                  <a:gd name="T16" fmla="*/ 205 w 205"/>
                  <a:gd name="T17" fmla="*/ 97 h 198"/>
                  <a:gd name="T18" fmla="*/ 205 w 205"/>
                  <a:gd name="T19" fmla="*/ 97 h 198"/>
                  <a:gd name="T20" fmla="*/ 204 w 205"/>
                  <a:gd name="T21" fmla="*/ 112 h 198"/>
                  <a:gd name="T22" fmla="*/ 204 w 205"/>
                  <a:gd name="T23" fmla="*/ 112 h 198"/>
                  <a:gd name="T24" fmla="*/ 200 w 205"/>
                  <a:gd name="T25" fmla="*/ 127 h 198"/>
                  <a:gd name="T26" fmla="*/ 200 w 205"/>
                  <a:gd name="T27" fmla="*/ 127 h 198"/>
                  <a:gd name="T28" fmla="*/ 102 w 205"/>
                  <a:gd name="T29" fmla="*/ 198 h 198"/>
                  <a:gd name="T30" fmla="*/ 0 w 205"/>
                  <a:gd name="T31" fmla="*/ 95 h 198"/>
                  <a:gd name="T32" fmla="*/ 9 w 205"/>
                  <a:gd name="T33" fmla="*/ 5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5" h="198">
                    <a:moveTo>
                      <a:pt x="9" y="53"/>
                    </a:moveTo>
                    <a:cubicBezTo>
                      <a:pt x="9" y="53"/>
                      <a:pt x="9" y="53"/>
                      <a:pt x="9" y="53"/>
                    </a:cubicBezTo>
                    <a:cubicBezTo>
                      <a:pt x="9" y="53"/>
                      <a:pt x="9" y="52"/>
                      <a:pt x="9" y="52"/>
                    </a:cubicBezTo>
                    <a:cubicBezTo>
                      <a:pt x="10" y="51"/>
                      <a:pt x="11" y="49"/>
                      <a:pt x="11" y="47"/>
                    </a:cubicBezTo>
                    <a:cubicBezTo>
                      <a:pt x="12" y="47"/>
                      <a:pt x="12" y="46"/>
                      <a:pt x="12" y="46"/>
                    </a:cubicBezTo>
                    <a:cubicBezTo>
                      <a:pt x="13" y="44"/>
                      <a:pt x="15" y="42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37" y="11"/>
                      <a:pt x="84" y="0"/>
                      <a:pt x="130" y="16"/>
                    </a:cubicBezTo>
                    <a:cubicBezTo>
                      <a:pt x="173" y="31"/>
                      <a:pt x="202" y="64"/>
                      <a:pt x="205" y="97"/>
                    </a:cubicBezTo>
                    <a:cubicBezTo>
                      <a:pt x="205" y="97"/>
                      <a:pt x="205" y="97"/>
                      <a:pt x="205" y="97"/>
                    </a:cubicBezTo>
                    <a:cubicBezTo>
                      <a:pt x="205" y="102"/>
                      <a:pt x="204" y="107"/>
                      <a:pt x="204" y="112"/>
                    </a:cubicBez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3" y="118"/>
                      <a:pt x="201" y="123"/>
                      <a:pt x="200" y="127"/>
                    </a:cubicBezTo>
                    <a:cubicBezTo>
                      <a:pt x="200" y="127"/>
                      <a:pt x="200" y="127"/>
                      <a:pt x="200" y="127"/>
                    </a:cubicBezTo>
                    <a:cubicBezTo>
                      <a:pt x="186" y="168"/>
                      <a:pt x="148" y="198"/>
                      <a:pt x="102" y="198"/>
                    </a:cubicBezTo>
                    <a:cubicBezTo>
                      <a:pt x="46" y="198"/>
                      <a:pt x="0" y="152"/>
                      <a:pt x="0" y="95"/>
                    </a:cubicBezTo>
                    <a:cubicBezTo>
                      <a:pt x="0" y="80"/>
                      <a:pt x="3" y="66"/>
                      <a:pt x="9" y="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357E545C-F1E4-472E-8DB1-54A15303B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551" y="2205037"/>
                <a:ext cx="1895474" cy="1600200"/>
              </a:xfrm>
              <a:custGeom>
                <a:avLst/>
                <a:gdLst>
                  <a:gd name="T0" fmla="*/ 86 w 211"/>
                  <a:gd name="T1" fmla="*/ 160 h 178"/>
                  <a:gd name="T2" fmla="*/ 14 w 211"/>
                  <a:gd name="T3" fmla="*/ 55 h 178"/>
                  <a:gd name="T4" fmla="*/ 15 w 211"/>
                  <a:gd name="T5" fmla="*/ 53 h 178"/>
                  <a:gd name="T6" fmla="*/ 22 w 211"/>
                  <a:gd name="T7" fmla="*/ 40 h 178"/>
                  <a:gd name="T8" fmla="*/ 136 w 211"/>
                  <a:gd name="T9" fmla="*/ 16 h 178"/>
                  <a:gd name="T10" fmla="*/ 211 w 211"/>
                  <a:gd name="T11" fmla="*/ 97 h 178"/>
                  <a:gd name="T12" fmla="*/ 206 w 211"/>
                  <a:gd name="T13" fmla="*/ 127 h 178"/>
                  <a:gd name="T14" fmla="*/ 86 w 211"/>
                  <a:gd name="T15" fmla="*/ 16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178">
                    <a:moveTo>
                      <a:pt x="86" y="160"/>
                    </a:moveTo>
                    <a:cubicBezTo>
                      <a:pt x="33" y="142"/>
                      <a:pt x="0" y="94"/>
                      <a:pt x="14" y="55"/>
                    </a:cubicBezTo>
                    <a:cubicBezTo>
                      <a:pt x="14" y="54"/>
                      <a:pt x="15" y="53"/>
                      <a:pt x="15" y="53"/>
                    </a:cubicBezTo>
                    <a:cubicBezTo>
                      <a:pt x="17" y="48"/>
                      <a:pt x="19" y="44"/>
                      <a:pt x="22" y="40"/>
                    </a:cubicBezTo>
                    <a:cubicBezTo>
                      <a:pt x="43" y="11"/>
                      <a:pt x="90" y="0"/>
                      <a:pt x="136" y="16"/>
                    </a:cubicBezTo>
                    <a:cubicBezTo>
                      <a:pt x="179" y="31"/>
                      <a:pt x="208" y="64"/>
                      <a:pt x="211" y="97"/>
                    </a:cubicBezTo>
                    <a:cubicBezTo>
                      <a:pt x="211" y="107"/>
                      <a:pt x="209" y="118"/>
                      <a:pt x="206" y="127"/>
                    </a:cubicBezTo>
                    <a:cubicBezTo>
                      <a:pt x="189" y="163"/>
                      <a:pt x="137" y="178"/>
                      <a:pt x="86" y="1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0DF30F-0197-4BFF-BCEA-5228A8958389}"/>
              </a:ext>
            </a:extLst>
          </p:cNvPr>
          <p:cNvGrpSpPr/>
          <p:nvPr/>
        </p:nvGrpSpPr>
        <p:grpSpPr>
          <a:xfrm>
            <a:off x="6458907" y="2970206"/>
            <a:ext cx="2403739" cy="1831044"/>
            <a:chOff x="6822172" y="3268216"/>
            <a:chExt cx="2582860" cy="19674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F70DCE-5874-4DC7-B145-68B28F312F93}"/>
                </a:ext>
              </a:extLst>
            </p:cNvPr>
            <p:cNvSpPr/>
            <p:nvPr/>
          </p:nvSpPr>
          <p:spPr>
            <a:xfrm>
              <a:off x="6822172" y="4736019"/>
              <a:ext cx="2582860" cy="499685"/>
            </a:xfrm>
            <a:prstGeom prst="ellipse">
              <a:avLst/>
            </a:prstGeom>
            <a:gradFill flip="none" rotWithShape="1">
              <a:gsLst>
                <a:gs pos="25000">
                  <a:schemeClr val="tx1">
                    <a:lumMod val="90000"/>
                    <a:lumOff val="10000"/>
                    <a:alpha val="33000"/>
                  </a:schemeClr>
                </a:gs>
                <a:gs pos="84000">
                  <a:schemeClr val="bg1">
                    <a:lumMod val="0"/>
                    <a:lumOff val="10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F2E6FD8-046C-4A6D-BB7A-F68501CBD1F7}"/>
                </a:ext>
              </a:extLst>
            </p:cNvPr>
            <p:cNvGrpSpPr/>
            <p:nvPr/>
          </p:nvGrpSpPr>
          <p:grpSpPr>
            <a:xfrm flipH="1">
              <a:off x="7136647" y="3268216"/>
              <a:ext cx="1895474" cy="1779588"/>
              <a:chOff x="3384551" y="2205037"/>
              <a:chExt cx="1895474" cy="1779588"/>
            </a:xfrm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F626503B-D90E-4837-8233-E1A2C3D2E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5" y="2205037"/>
                <a:ext cx="1841500" cy="1779588"/>
              </a:xfrm>
              <a:custGeom>
                <a:avLst/>
                <a:gdLst>
                  <a:gd name="T0" fmla="*/ 9 w 205"/>
                  <a:gd name="T1" fmla="*/ 53 h 198"/>
                  <a:gd name="T2" fmla="*/ 9 w 205"/>
                  <a:gd name="T3" fmla="*/ 53 h 198"/>
                  <a:gd name="T4" fmla="*/ 9 w 205"/>
                  <a:gd name="T5" fmla="*/ 52 h 198"/>
                  <a:gd name="T6" fmla="*/ 11 w 205"/>
                  <a:gd name="T7" fmla="*/ 47 h 198"/>
                  <a:gd name="T8" fmla="*/ 12 w 205"/>
                  <a:gd name="T9" fmla="*/ 46 h 198"/>
                  <a:gd name="T10" fmla="*/ 16 w 205"/>
                  <a:gd name="T11" fmla="*/ 40 h 198"/>
                  <a:gd name="T12" fmla="*/ 16 w 205"/>
                  <a:gd name="T13" fmla="*/ 40 h 198"/>
                  <a:gd name="T14" fmla="*/ 130 w 205"/>
                  <a:gd name="T15" fmla="*/ 16 h 198"/>
                  <a:gd name="T16" fmla="*/ 205 w 205"/>
                  <a:gd name="T17" fmla="*/ 97 h 198"/>
                  <a:gd name="T18" fmla="*/ 205 w 205"/>
                  <a:gd name="T19" fmla="*/ 97 h 198"/>
                  <a:gd name="T20" fmla="*/ 204 w 205"/>
                  <a:gd name="T21" fmla="*/ 112 h 198"/>
                  <a:gd name="T22" fmla="*/ 204 w 205"/>
                  <a:gd name="T23" fmla="*/ 112 h 198"/>
                  <a:gd name="T24" fmla="*/ 200 w 205"/>
                  <a:gd name="T25" fmla="*/ 127 h 198"/>
                  <a:gd name="T26" fmla="*/ 200 w 205"/>
                  <a:gd name="T27" fmla="*/ 127 h 198"/>
                  <a:gd name="T28" fmla="*/ 102 w 205"/>
                  <a:gd name="T29" fmla="*/ 198 h 198"/>
                  <a:gd name="T30" fmla="*/ 0 w 205"/>
                  <a:gd name="T31" fmla="*/ 95 h 198"/>
                  <a:gd name="T32" fmla="*/ 9 w 205"/>
                  <a:gd name="T33" fmla="*/ 5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5" h="198">
                    <a:moveTo>
                      <a:pt x="9" y="53"/>
                    </a:moveTo>
                    <a:cubicBezTo>
                      <a:pt x="9" y="53"/>
                      <a:pt x="9" y="53"/>
                      <a:pt x="9" y="53"/>
                    </a:cubicBezTo>
                    <a:cubicBezTo>
                      <a:pt x="9" y="53"/>
                      <a:pt x="9" y="52"/>
                      <a:pt x="9" y="52"/>
                    </a:cubicBezTo>
                    <a:cubicBezTo>
                      <a:pt x="10" y="51"/>
                      <a:pt x="11" y="49"/>
                      <a:pt x="11" y="47"/>
                    </a:cubicBezTo>
                    <a:cubicBezTo>
                      <a:pt x="12" y="47"/>
                      <a:pt x="12" y="46"/>
                      <a:pt x="12" y="46"/>
                    </a:cubicBezTo>
                    <a:cubicBezTo>
                      <a:pt x="13" y="44"/>
                      <a:pt x="15" y="42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37" y="11"/>
                      <a:pt x="84" y="0"/>
                      <a:pt x="130" y="16"/>
                    </a:cubicBezTo>
                    <a:cubicBezTo>
                      <a:pt x="173" y="31"/>
                      <a:pt x="202" y="64"/>
                      <a:pt x="205" y="97"/>
                    </a:cubicBezTo>
                    <a:cubicBezTo>
                      <a:pt x="205" y="97"/>
                      <a:pt x="205" y="97"/>
                      <a:pt x="205" y="97"/>
                    </a:cubicBezTo>
                    <a:cubicBezTo>
                      <a:pt x="205" y="102"/>
                      <a:pt x="204" y="107"/>
                      <a:pt x="204" y="112"/>
                    </a:cubicBez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3" y="118"/>
                      <a:pt x="201" y="123"/>
                      <a:pt x="200" y="127"/>
                    </a:cubicBezTo>
                    <a:cubicBezTo>
                      <a:pt x="200" y="127"/>
                      <a:pt x="200" y="127"/>
                      <a:pt x="200" y="127"/>
                    </a:cubicBezTo>
                    <a:cubicBezTo>
                      <a:pt x="186" y="168"/>
                      <a:pt x="148" y="198"/>
                      <a:pt x="102" y="198"/>
                    </a:cubicBezTo>
                    <a:cubicBezTo>
                      <a:pt x="46" y="198"/>
                      <a:pt x="0" y="152"/>
                      <a:pt x="0" y="95"/>
                    </a:cubicBezTo>
                    <a:cubicBezTo>
                      <a:pt x="0" y="80"/>
                      <a:pt x="3" y="66"/>
                      <a:pt x="9" y="5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DF7247C4-6200-45DB-8EB3-9E45525D4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551" y="2205037"/>
                <a:ext cx="1895474" cy="1600200"/>
              </a:xfrm>
              <a:custGeom>
                <a:avLst/>
                <a:gdLst>
                  <a:gd name="T0" fmla="*/ 86 w 211"/>
                  <a:gd name="T1" fmla="*/ 160 h 178"/>
                  <a:gd name="T2" fmla="*/ 14 w 211"/>
                  <a:gd name="T3" fmla="*/ 55 h 178"/>
                  <a:gd name="T4" fmla="*/ 15 w 211"/>
                  <a:gd name="T5" fmla="*/ 53 h 178"/>
                  <a:gd name="T6" fmla="*/ 22 w 211"/>
                  <a:gd name="T7" fmla="*/ 40 h 178"/>
                  <a:gd name="T8" fmla="*/ 136 w 211"/>
                  <a:gd name="T9" fmla="*/ 16 h 178"/>
                  <a:gd name="T10" fmla="*/ 211 w 211"/>
                  <a:gd name="T11" fmla="*/ 97 h 178"/>
                  <a:gd name="T12" fmla="*/ 206 w 211"/>
                  <a:gd name="T13" fmla="*/ 127 h 178"/>
                  <a:gd name="T14" fmla="*/ 86 w 211"/>
                  <a:gd name="T15" fmla="*/ 16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178">
                    <a:moveTo>
                      <a:pt x="86" y="160"/>
                    </a:moveTo>
                    <a:cubicBezTo>
                      <a:pt x="33" y="142"/>
                      <a:pt x="0" y="94"/>
                      <a:pt x="14" y="55"/>
                    </a:cubicBezTo>
                    <a:cubicBezTo>
                      <a:pt x="14" y="54"/>
                      <a:pt x="15" y="53"/>
                      <a:pt x="15" y="53"/>
                    </a:cubicBezTo>
                    <a:cubicBezTo>
                      <a:pt x="17" y="48"/>
                      <a:pt x="19" y="44"/>
                      <a:pt x="22" y="40"/>
                    </a:cubicBezTo>
                    <a:cubicBezTo>
                      <a:pt x="43" y="11"/>
                      <a:pt x="90" y="0"/>
                      <a:pt x="136" y="16"/>
                    </a:cubicBezTo>
                    <a:cubicBezTo>
                      <a:pt x="179" y="31"/>
                      <a:pt x="208" y="64"/>
                      <a:pt x="211" y="97"/>
                    </a:cubicBezTo>
                    <a:cubicBezTo>
                      <a:pt x="211" y="107"/>
                      <a:pt x="209" y="118"/>
                      <a:pt x="206" y="127"/>
                    </a:cubicBezTo>
                    <a:cubicBezTo>
                      <a:pt x="189" y="163"/>
                      <a:pt x="137" y="178"/>
                      <a:pt x="86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A0D8AA8-A1BF-44E5-A1AD-6DB2AB00B557}"/>
              </a:ext>
            </a:extLst>
          </p:cNvPr>
          <p:cNvSpPr txBox="1"/>
          <p:nvPr/>
        </p:nvSpPr>
        <p:spPr>
          <a:xfrm>
            <a:off x="8750716" y="4562045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42E131-38A4-4658-B8A1-7CCB51B4B27E}"/>
              </a:ext>
            </a:extLst>
          </p:cNvPr>
          <p:cNvSpPr txBox="1"/>
          <p:nvPr/>
        </p:nvSpPr>
        <p:spPr>
          <a:xfrm>
            <a:off x="8750716" y="4138580"/>
            <a:ext cx="295232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itchFamily="34" charset="0"/>
                <a:cs typeface="B Nazanin" panose="00000400000000000000" pitchFamily="2" charset="-78"/>
              </a:rPr>
              <a:t>عنوان 2 </a:t>
            </a: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51F8F2-23C9-4AB6-B398-7618BD766C43}"/>
              </a:ext>
            </a:extLst>
          </p:cNvPr>
          <p:cNvSpPr txBox="1"/>
          <p:nvPr/>
        </p:nvSpPr>
        <p:spPr>
          <a:xfrm>
            <a:off x="1701924" y="5466449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E4F9FD-C148-4179-A17E-7EBDE5B7FD45}"/>
              </a:ext>
            </a:extLst>
          </p:cNvPr>
          <p:cNvSpPr txBox="1"/>
          <p:nvPr/>
        </p:nvSpPr>
        <p:spPr>
          <a:xfrm>
            <a:off x="1701924" y="5042984"/>
            <a:ext cx="295232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itchFamily="34" charset="0"/>
                <a:cs typeface="B Nazanin" panose="00000400000000000000" pitchFamily="2" charset="-78"/>
              </a:rPr>
              <a:t>عنوان 3 </a:t>
            </a: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49216E-92C0-42CD-8D0F-D879E47CFA5E}"/>
              </a:ext>
            </a:extLst>
          </p:cNvPr>
          <p:cNvSpPr txBox="1"/>
          <p:nvPr/>
        </p:nvSpPr>
        <p:spPr>
          <a:xfrm>
            <a:off x="465169" y="240747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BFD6A0-2CD5-4A08-97EC-87980DF6BA47}"/>
              </a:ext>
            </a:extLst>
          </p:cNvPr>
          <p:cNvSpPr txBox="1"/>
          <p:nvPr/>
        </p:nvSpPr>
        <p:spPr>
          <a:xfrm>
            <a:off x="465169" y="1984005"/>
            <a:ext cx="295232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itchFamily="34" charset="0"/>
                <a:cs typeface="B Nazanin" panose="00000400000000000000" pitchFamily="2" charset="-78"/>
              </a:rPr>
              <a:t>عنوان 4 </a:t>
            </a: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6794962-5423-49E3-A5C2-1E9AA7BCADEA}"/>
              </a:ext>
            </a:extLst>
          </p:cNvPr>
          <p:cNvGrpSpPr/>
          <p:nvPr/>
        </p:nvGrpSpPr>
        <p:grpSpPr>
          <a:xfrm>
            <a:off x="7264526" y="3435238"/>
            <a:ext cx="542002" cy="451928"/>
            <a:chOff x="-1727200" y="4176713"/>
            <a:chExt cx="4967288" cy="4141787"/>
          </a:xfrm>
          <a:solidFill>
            <a:schemeClr val="bg1"/>
          </a:solidFill>
        </p:grpSpPr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63338FDF-69C8-45A4-8589-7AE799FEA3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27200" y="4176713"/>
              <a:ext cx="4967288" cy="2071688"/>
            </a:xfrm>
            <a:custGeom>
              <a:avLst/>
              <a:gdLst>
                <a:gd name="T0" fmla="*/ 1502 w 1638"/>
                <a:gd name="T1" fmla="*/ 205 h 683"/>
                <a:gd name="T2" fmla="*/ 1161 w 1638"/>
                <a:gd name="T3" fmla="*/ 205 h 683"/>
                <a:gd name="T4" fmla="*/ 1161 w 1638"/>
                <a:gd name="T5" fmla="*/ 137 h 683"/>
                <a:gd name="T6" fmla="*/ 1024 w 1638"/>
                <a:gd name="T7" fmla="*/ 0 h 683"/>
                <a:gd name="T8" fmla="*/ 614 w 1638"/>
                <a:gd name="T9" fmla="*/ 0 h 683"/>
                <a:gd name="T10" fmla="*/ 478 w 1638"/>
                <a:gd name="T11" fmla="*/ 137 h 683"/>
                <a:gd name="T12" fmla="*/ 478 w 1638"/>
                <a:gd name="T13" fmla="*/ 205 h 683"/>
                <a:gd name="T14" fmla="*/ 137 w 1638"/>
                <a:gd name="T15" fmla="*/ 205 h 683"/>
                <a:gd name="T16" fmla="*/ 0 w 1638"/>
                <a:gd name="T17" fmla="*/ 341 h 683"/>
                <a:gd name="T18" fmla="*/ 0 w 1638"/>
                <a:gd name="T19" fmla="*/ 546 h 683"/>
                <a:gd name="T20" fmla="*/ 137 w 1638"/>
                <a:gd name="T21" fmla="*/ 683 h 683"/>
                <a:gd name="T22" fmla="*/ 683 w 1638"/>
                <a:gd name="T23" fmla="*/ 683 h 683"/>
                <a:gd name="T24" fmla="*/ 683 w 1638"/>
                <a:gd name="T25" fmla="*/ 649 h 683"/>
                <a:gd name="T26" fmla="*/ 717 w 1638"/>
                <a:gd name="T27" fmla="*/ 614 h 683"/>
                <a:gd name="T28" fmla="*/ 922 w 1638"/>
                <a:gd name="T29" fmla="*/ 614 h 683"/>
                <a:gd name="T30" fmla="*/ 956 w 1638"/>
                <a:gd name="T31" fmla="*/ 649 h 683"/>
                <a:gd name="T32" fmla="*/ 956 w 1638"/>
                <a:gd name="T33" fmla="*/ 683 h 683"/>
                <a:gd name="T34" fmla="*/ 1502 w 1638"/>
                <a:gd name="T35" fmla="*/ 683 h 683"/>
                <a:gd name="T36" fmla="*/ 1638 w 1638"/>
                <a:gd name="T37" fmla="*/ 546 h 683"/>
                <a:gd name="T38" fmla="*/ 1638 w 1638"/>
                <a:gd name="T39" fmla="*/ 341 h 683"/>
                <a:gd name="T40" fmla="*/ 1502 w 1638"/>
                <a:gd name="T41" fmla="*/ 205 h 683"/>
                <a:gd name="T42" fmla="*/ 1024 w 1638"/>
                <a:gd name="T43" fmla="*/ 205 h 683"/>
                <a:gd name="T44" fmla="*/ 614 w 1638"/>
                <a:gd name="T45" fmla="*/ 205 h 683"/>
                <a:gd name="T46" fmla="*/ 614 w 1638"/>
                <a:gd name="T47" fmla="*/ 137 h 683"/>
                <a:gd name="T48" fmla="*/ 1024 w 1638"/>
                <a:gd name="T49" fmla="*/ 137 h 683"/>
                <a:gd name="T50" fmla="*/ 1024 w 1638"/>
                <a:gd name="T51" fmla="*/ 205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38" h="683">
                  <a:moveTo>
                    <a:pt x="1502" y="205"/>
                  </a:moveTo>
                  <a:cubicBezTo>
                    <a:pt x="1161" y="205"/>
                    <a:pt x="1161" y="205"/>
                    <a:pt x="1161" y="205"/>
                  </a:cubicBezTo>
                  <a:cubicBezTo>
                    <a:pt x="1161" y="137"/>
                    <a:pt x="1161" y="137"/>
                    <a:pt x="1161" y="137"/>
                  </a:cubicBezTo>
                  <a:cubicBezTo>
                    <a:pt x="1161" y="61"/>
                    <a:pt x="1099" y="0"/>
                    <a:pt x="1024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539" y="0"/>
                    <a:pt x="478" y="61"/>
                    <a:pt x="478" y="137"/>
                  </a:cubicBezTo>
                  <a:cubicBezTo>
                    <a:pt x="478" y="205"/>
                    <a:pt x="478" y="205"/>
                    <a:pt x="478" y="205"/>
                  </a:cubicBezTo>
                  <a:cubicBezTo>
                    <a:pt x="137" y="205"/>
                    <a:pt x="137" y="205"/>
                    <a:pt x="137" y="205"/>
                  </a:cubicBezTo>
                  <a:cubicBezTo>
                    <a:pt x="61" y="205"/>
                    <a:pt x="0" y="266"/>
                    <a:pt x="0" y="341"/>
                  </a:cubicBezTo>
                  <a:cubicBezTo>
                    <a:pt x="0" y="546"/>
                    <a:pt x="0" y="546"/>
                    <a:pt x="0" y="546"/>
                  </a:cubicBezTo>
                  <a:cubicBezTo>
                    <a:pt x="0" y="621"/>
                    <a:pt x="61" y="683"/>
                    <a:pt x="137" y="683"/>
                  </a:cubicBezTo>
                  <a:cubicBezTo>
                    <a:pt x="683" y="683"/>
                    <a:pt x="683" y="683"/>
                    <a:pt x="683" y="683"/>
                  </a:cubicBezTo>
                  <a:cubicBezTo>
                    <a:pt x="683" y="649"/>
                    <a:pt x="683" y="649"/>
                    <a:pt x="683" y="649"/>
                  </a:cubicBezTo>
                  <a:cubicBezTo>
                    <a:pt x="683" y="630"/>
                    <a:pt x="698" y="614"/>
                    <a:pt x="717" y="614"/>
                  </a:cubicBezTo>
                  <a:cubicBezTo>
                    <a:pt x="922" y="614"/>
                    <a:pt x="922" y="614"/>
                    <a:pt x="922" y="614"/>
                  </a:cubicBezTo>
                  <a:cubicBezTo>
                    <a:pt x="940" y="614"/>
                    <a:pt x="956" y="630"/>
                    <a:pt x="956" y="649"/>
                  </a:cubicBezTo>
                  <a:cubicBezTo>
                    <a:pt x="956" y="683"/>
                    <a:pt x="956" y="683"/>
                    <a:pt x="956" y="683"/>
                  </a:cubicBezTo>
                  <a:cubicBezTo>
                    <a:pt x="1502" y="683"/>
                    <a:pt x="1502" y="683"/>
                    <a:pt x="1502" y="683"/>
                  </a:cubicBezTo>
                  <a:cubicBezTo>
                    <a:pt x="1577" y="683"/>
                    <a:pt x="1638" y="621"/>
                    <a:pt x="1638" y="546"/>
                  </a:cubicBezTo>
                  <a:cubicBezTo>
                    <a:pt x="1638" y="341"/>
                    <a:pt x="1638" y="341"/>
                    <a:pt x="1638" y="341"/>
                  </a:cubicBezTo>
                  <a:cubicBezTo>
                    <a:pt x="1638" y="266"/>
                    <a:pt x="1577" y="205"/>
                    <a:pt x="1502" y="205"/>
                  </a:cubicBezTo>
                  <a:close/>
                  <a:moveTo>
                    <a:pt x="1024" y="205"/>
                  </a:moveTo>
                  <a:cubicBezTo>
                    <a:pt x="614" y="205"/>
                    <a:pt x="614" y="205"/>
                    <a:pt x="614" y="205"/>
                  </a:cubicBezTo>
                  <a:cubicBezTo>
                    <a:pt x="614" y="137"/>
                    <a:pt x="614" y="137"/>
                    <a:pt x="614" y="137"/>
                  </a:cubicBezTo>
                  <a:cubicBezTo>
                    <a:pt x="1024" y="137"/>
                    <a:pt x="1024" y="137"/>
                    <a:pt x="1024" y="137"/>
                  </a:cubicBezTo>
                  <a:lnTo>
                    <a:pt x="1024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62CFCA3B-E738-4D72-B6DC-645DBBA3C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27200" y="6343650"/>
              <a:ext cx="4967288" cy="1974850"/>
            </a:xfrm>
            <a:custGeom>
              <a:avLst/>
              <a:gdLst>
                <a:gd name="T0" fmla="*/ 1619 w 1638"/>
                <a:gd name="T1" fmla="*/ 5 h 651"/>
                <a:gd name="T2" fmla="*/ 1584 w 1638"/>
                <a:gd name="T3" fmla="*/ 9 h 651"/>
                <a:gd name="T4" fmla="*/ 1502 w 1638"/>
                <a:gd name="T5" fmla="*/ 37 h 651"/>
                <a:gd name="T6" fmla="*/ 956 w 1638"/>
                <a:gd name="T7" fmla="*/ 37 h 651"/>
                <a:gd name="T8" fmla="*/ 956 w 1638"/>
                <a:gd name="T9" fmla="*/ 139 h 651"/>
                <a:gd name="T10" fmla="*/ 922 w 1638"/>
                <a:gd name="T11" fmla="*/ 173 h 651"/>
                <a:gd name="T12" fmla="*/ 717 w 1638"/>
                <a:gd name="T13" fmla="*/ 173 h 651"/>
                <a:gd name="T14" fmla="*/ 683 w 1638"/>
                <a:gd name="T15" fmla="*/ 139 h 651"/>
                <a:gd name="T16" fmla="*/ 683 w 1638"/>
                <a:gd name="T17" fmla="*/ 37 h 651"/>
                <a:gd name="T18" fmla="*/ 137 w 1638"/>
                <a:gd name="T19" fmla="*/ 37 h 651"/>
                <a:gd name="T20" fmla="*/ 55 w 1638"/>
                <a:gd name="T21" fmla="*/ 9 h 651"/>
                <a:gd name="T22" fmla="*/ 19 w 1638"/>
                <a:gd name="T23" fmla="*/ 5 h 651"/>
                <a:gd name="T24" fmla="*/ 0 w 1638"/>
                <a:gd name="T25" fmla="*/ 36 h 651"/>
                <a:gd name="T26" fmla="*/ 0 w 1638"/>
                <a:gd name="T27" fmla="*/ 515 h 651"/>
                <a:gd name="T28" fmla="*/ 137 w 1638"/>
                <a:gd name="T29" fmla="*/ 651 h 651"/>
                <a:gd name="T30" fmla="*/ 1502 w 1638"/>
                <a:gd name="T31" fmla="*/ 651 h 651"/>
                <a:gd name="T32" fmla="*/ 1638 w 1638"/>
                <a:gd name="T33" fmla="*/ 515 h 651"/>
                <a:gd name="T34" fmla="*/ 1638 w 1638"/>
                <a:gd name="T35" fmla="*/ 36 h 651"/>
                <a:gd name="T36" fmla="*/ 1619 w 1638"/>
                <a:gd name="T37" fmla="*/ 5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38" h="651">
                  <a:moveTo>
                    <a:pt x="1619" y="5"/>
                  </a:moveTo>
                  <a:cubicBezTo>
                    <a:pt x="1608" y="0"/>
                    <a:pt x="1594" y="1"/>
                    <a:pt x="1584" y="9"/>
                  </a:cubicBezTo>
                  <a:cubicBezTo>
                    <a:pt x="1559" y="27"/>
                    <a:pt x="1531" y="37"/>
                    <a:pt x="1502" y="37"/>
                  </a:cubicBezTo>
                  <a:cubicBezTo>
                    <a:pt x="956" y="37"/>
                    <a:pt x="956" y="37"/>
                    <a:pt x="956" y="37"/>
                  </a:cubicBezTo>
                  <a:cubicBezTo>
                    <a:pt x="956" y="139"/>
                    <a:pt x="956" y="139"/>
                    <a:pt x="956" y="139"/>
                  </a:cubicBezTo>
                  <a:cubicBezTo>
                    <a:pt x="956" y="158"/>
                    <a:pt x="940" y="173"/>
                    <a:pt x="922" y="173"/>
                  </a:cubicBezTo>
                  <a:cubicBezTo>
                    <a:pt x="717" y="173"/>
                    <a:pt x="717" y="173"/>
                    <a:pt x="717" y="173"/>
                  </a:cubicBezTo>
                  <a:cubicBezTo>
                    <a:pt x="698" y="173"/>
                    <a:pt x="683" y="158"/>
                    <a:pt x="683" y="139"/>
                  </a:cubicBezTo>
                  <a:cubicBezTo>
                    <a:pt x="683" y="37"/>
                    <a:pt x="683" y="37"/>
                    <a:pt x="683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07" y="37"/>
                    <a:pt x="79" y="27"/>
                    <a:pt x="55" y="9"/>
                  </a:cubicBezTo>
                  <a:cubicBezTo>
                    <a:pt x="44" y="1"/>
                    <a:pt x="31" y="0"/>
                    <a:pt x="19" y="5"/>
                  </a:cubicBezTo>
                  <a:cubicBezTo>
                    <a:pt x="7" y="11"/>
                    <a:pt x="0" y="23"/>
                    <a:pt x="0" y="36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90"/>
                    <a:pt x="61" y="651"/>
                    <a:pt x="137" y="651"/>
                  </a:cubicBezTo>
                  <a:cubicBezTo>
                    <a:pt x="1502" y="651"/>
                    <a:pt x="1502" y="651"/>
                    <a:pt x="1502" y="651"/>
                  </a:cubicBezTo>
                  <a:cubicBezTo>
                    <a:pt x="1577" y="651"/>
                    <a:pt x="1638" y="590"/>
                    <a:pt x="1638" y="515"/>
                  </a:cubicBezTo>
                  <a:cubicBezTo>
                    <a:pt x="1638" y="36"/>
                    <a:pt x="1638" y="36"/>
                    <a:pt x="1638" y="36"/>
                  </a:cubicBezTo>
                  <a:cubicBezTo>
                    <a:pt x="1638" y="23"/>
                    <a:pt x="1631" y="11"/>
                    <a:pt x="161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088A4EF-8C43-414D-BC8E-58AEAC045560}"/>
              </a:ext>
            </a:extLst>
          </p:cNvPr>
          <p:cNvGrpSpPr/>
          <p:nvPr/>
        </p:nvGrpSpPr>
        <p:grpSpPr>
          <a:xfrm>
            <a:off x="5617263" y="4207559"/>
            <a:ext cx="518587" cy="609455"/>
            <a:chOff x="714375" y="-673100"/>
            <a:chExt cx="4113213" cy="4833938"/>
          </a:xfrm>
          <a:solidFill>
            <a:schemeClr val="bg1"/>
          </a:solidFill>
        </p:grpSpPr>
        <p:sp>
          <p:nvSpPr>
            <p:cNvPr id="49" name="Oval 12">
              <a:extLst>
                <a:ext uri="{FF2B5EF4-FFF2-40B4-BE49-F238E27FC236}">
                  <a16:creationId xmlns:a16="http://schemas.microsoft.com/office/drawing/2014/main" id="{E12F1A93-819D-4EFE-BC3B-C57A6C25B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850" y="711200"/>
              <a:ext cx="1030288" cy="1031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90098B46-0B0C-40C9-A017-DA51437D5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375" y="-673100"/>
              <a:ext cx="4113213" cy="4833938"/>
            </a:xfrm>
            <a:custGeom>
              <a:avLst/>
              <a:gdLst>
                <a:gd name="T0" fmla="*/ 793 w 1356"/>
                <a:gd name="T1" fmla="*/ 24 h 1593"/>
                <a:gd name="T2" fmla="*/ 145 w 1356"/>
                <a:gd name="T3" fmla="*/ 585 h 1593"/>
                <a:gd name="T4" fmla="*/ 100 w 1356"/>
                <a:gd name="T5" fmla="*/ 790 h 1593"/>
                <a:gd name="T6" fmla="*/ 66 w 1356"/>
                <a:gd name="T7" fmla="*/ 1006 h 1593"/>
                <a:gd name="T8" fmla="*/ 145 w 1356"/>
                <a:gd name="T9" fmla="*/ 1296 h 1593"/>
                <a:gd name="T10" fmla="*/ 417 w 1356"/>
                <a:gd name="T11" fmla="*/ 1401 h 1593"/>
                <a:gd name="T12" fmla="*/ 470 w 1356"/>
                <a:gd name="T13" fmla="*/ 1584 h 1593"/>
                <a:gd name="T14" fmla="*/ 1205 w 1356"/>
                <a:gd name="T15" fmla="*/ 1291 h 1593"/>
                <a:gd name="T16" fmla="*/ 1352 w 1356"/>
                <a:gd name="T17" fmla="*/ 608 h 1593"/>
                <a:gd name="T18" fmla="*/ 1142 w 1356"/>
                <a:gd name="T19" fmla="*/ 695 h 1593"/>
                <a:gd name="T20" fmla="*/ 1030 w 1356"/>
                <a:gd name="T21" fmla="*/ 792 h 1593"/>
                <a:gd name="T22" fmla="*/ 1072 w 1356"/>
                <a:gd name="T23" fmla="*/ 894 h 1593"/>
                <a:gd name="T24" fmla="*/ 1017 w 1356"/>
                <a:gd name="T25" fmla="*/ 949 h 1593"/>
                <a:gd name="T26" fmla="*/ 914 w 1356"/>
                <a:gd name="T27" fmla="*/ 907 h 1593"/>
                <a:gd name="T28" fmla="*/ 821 w 1356"/>
                <a:gd name="T29" fmla="*/ 1019 h 1593"/>
                <a:gd name="T30" fmla="*/ 714 w 1356"/>
                <a:gd name="T31" fmla="*/ 1043 h 1593"/>
                <a:gd name="T32" fmla="*/ 672 w 1356"/>
                <a:gd name="T33" fmla="*/ 942 h 1593"/>
                <a:gd name="T34" fmla="*/ 524 w 1356"/>
                <a:gd name="T35" fmla="*/ 954 h 1593"/>
                <a:gd name="T36" fmla="*/ 458 w 1356"/>
                <a:gd name="T37" fmla="*/ 923 h 1593"/>
                <a:gd name="T38" fmla="*/ 427 w 1356"/>
                <a:gd name="T39" fmla="*/ 857 h 1593"/>
                <a:gd name="T40" fmla="*/ 437 w 1356"/>
                <a:gd name="T41" fmla="*/ 711 h 1593"/>
                <a:gd name="T42" fmla="*/ 335 w 1356"/>
                <a:gd name="T43" fmla="*/ 668 h 1593"/>
                <a:gd name="T44" fmla="*/ 359 w 1356"/>
                <a:gd name="T45" fmla="*/ 562 h 1593"/>
                <a:gd name="T46" fmla="*/ 470 w 1356"/>
                <a:gd name="T47" fmla="*/ 466 h 1593"/>
                <a:gd name="T48" fmla="*/ 427 w 1356"/>
                <a:gd name="T49" fmla="*/ 363 h 1593"/>
                <a:gd name="T50" fmla="*/ 482 w 1356"/>
                <a:gd name="T51" fmla="*/ 308 h 1593"/>
                <a:gd name="T52" fmla="*/ 584 w 1356"/>
                <a:gd name="T53" fmla="*/ 350 h 1593"/>
                <a:gd name="T54" fmla="*/ 683 w 1356"/>
                <a:gd name="T55" fmla="*/ 237 h 1593"/>
                <a:gd name="T56" fmla="*/ 789 w 1356"/>
                <a:gd name="T57" fmla="*/ 212 h 1593"/>
                <a:gd name="T58" fmla="*/ 832 w 1356"/>
                <a:gd name="T59" fmla="*/ 314 h 1593"/>
                <a:gd name="T60" fmla="*/ 979 w 1356"/>
                <a:gd name="T61" fmla="*/ 303 h 1593"/>
                <a:gd name="T62" fmla="*/ 1072 w 1356"/>
                <a:gd name="T63" fmla="*/ 361 h 1593"/>
                <a:gd name="T64" fmla="*/ 1030 w 1356"/>
                <a:gd name="T65" fmla="*/ 463 h 1593"/>
                <a:gd name="T66" fmla="*/ 1142 w 1356"/>
                <a:gd name="T67" fmla="*/ 560 h 1593"/>
                <a:gd name="T68" fmla="*/ 1166 w 1356"/>
                <a:gd name="T69" fmla="*/ 666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6" h="1593">
                  <a:moveTo>
                    <a:pt x="1352" y="608"/>
                  </a:moveTo>
                  <a:cubicBezTo>
                    <a:pt x="1344" y="302"/>
                    <a:pt x="1099" y="45"/>
                    <a:pt x="793" y="24"/>
                  </a:cubicBezTo>
                  <a:cubicBezTo>
                    <a:pt x="454" y="0"/>
                    <a:pt x="169" y="256"/>
                    <a:pt x="147" y="585"/>
                  </a:cubicBezTo>
                  <a:cubicBezTo>
                    <a:pt x="145" y="585"/>
                    <a:pt x="145" y="585"/>
                    <a:pt x="145" y="585"/>
                  </a:cubicBezTo>
                  <a:cubicBezTo>
                    <a:pt x="145" y="601"/>
                    <a:pt x="145" y="601"/>
                    <a:pt x="145" y="601"/>
                  </a:cubicBezTo>
                  <a:cubicBezTo>
                    <a:pt x="145" y="656"/>
                    <a:pt x="125" y="741"/>
                    <a:pt x="100" y="790"/>
                  </a:cubicBezTo>
                  <a:cubicBezTo>
                    <a:pt x="73" y="840"/>
                    <a:pt x="45" y="890"/>
                    <a:pt x="23" y="926"/>
                  </a:cubicBezTo>
                  <a:cubicBezTo>
                    <a:pt x="0" y="960"/>
                    <a:pt x="25" y="1006"/>
                    <a:pt x="66" y="1006"/>
                  </a:cubicBezTo>
                  <a:cubicBezTo>
                    <a:pt x="145" y="1006"/>
                    <a:pt x="145" y="1006"/>
                    <a:pt x="145" y="1006"/>
                  </a:cubicBezTo>
                  <a:cubicBezTo>
                    <a:pt x="145" y="1296"/>
                    <a:pt x="145" y="1296"/>
                    <a:pt x="145" y="1296"/>
                  </a:cubicBezTo>
                  <a:cubicBezTo>
                    <a:pt x="145" y="1354"/>
                    <a:pt x="193" y="1401"/>
                    <a:pt x="251" y="1401"/>
                  </a:cubicBezTo>
                  <a:cubicBezTo>
                    <a:pt x="417" y="1401"/>
                    <a:pt x="417" y="1401"/>
                    <a:pt x="417" y="1401"/>
                  </a:cubicBezTo>
                  <a:cubicBezTo>
                    <a:pt x="417" y="1547"/>
                    <a:pt x="417" y="1547"/>
                    <a:pt x="417" y="1547"/>
                  </a:cubicBezTo>
                  <a:cubicBezTo>
                    <a:pt x="417" y="1574"/>
                    <a:pt x="443" y="1593"/>
                    <a:pt x="470" y="1584"/>
                  </a:cubicBezTo>
                  <a:cubicBezTo>
                    <a:pt x="1164" y="1348"/>
                    <a:pt x="1164" y="1348"/>
                    <a:pt x="1164" y="1348"/>
                  </a:cubicBezTo>
                  <a:cubicBezTo>
                    <a:pt x="1189" y="1339"/>
                    <a:pt x="1205" y="1317"/>
                    <a:pt x="1205" y="1291"/>
                  </a:cubicBezTo>
                  <a:cubicBezTo>
                    <a:pt x="1205" y="1019"/>
                    <a:pt x="1205" y="1019"/>
                    <a:pt x="1205" y="1019"/>
                  </a:cubicBezTo>
                  <a:cubicBezTo>
                    <a:pt x="1300" y="910"/>
                    <a:pt x="1356" y="766"/>
                    <a:pt x="1352" y="608"/>
                  </a:cubicBezTo>
                  <a:close/>
                  <a:moveTo>
                    <a:pt x="1166" y="666"/>
                  </a:moveTo>
                  <a:cubicBezTo>
                    <a:pt x="1166" y="680"/>
                    <a:pt x="1156" y="693"/>
                    <a:pt x="1142" y="695"/>
                  </a:cubicBezTo>
                  <a:cubicBezTo>
                    <a:pt x="1064" y="708"/>
                    <a:pt x="1064" y="708"/>
                    <a:pt x="1064" y="708"/>
                  </a:cubicBezTo>
                  <a:cubicBezTo>
                    <a:pt x="1057" y="737"/>
                    <a:pt x="1045" y="766"/>
                    <a:pt x="1030" y="792"/>
                  </a:cubicBezTo>
                  <a:cubicBezTo>
                    <a:pt x="1075" y="856"/>
                    <a:pt x="1075" y="856"/>
                    <a:pt x="1075" y="856"/>
                  </a:cubicBezTo>
                  <a:cubicBezTo>
                    <a:pt x="1083" y="867"/>
                    <a:pt x="1082" y="884"/>
                    <a:pt x="1072" y="894"/>
                  </a:cubicBezTo>
                  <a:cubicBezTo>
                    <a:pt x="1044" y="921"/>
                    <a:pt x="1044" y="921"/>
                    <a:pt x="1044" y="921"/>
                  </a:cubicBezTo>
                  <a:cubicBezTo>
                    <a:pt x="1017" y="949"/>
                    <a:pt x="1017" y="949"/>
                    <a:pt x="1017" y="949"/>
                  </a:cubicBezTo>
                  <a:cubicBezTo>
                    <a:pt x="1007" y="959"/>
                    <a:pt x="990" y="960"/>
                    <a:pt x="978" y="952"/>
                  </a:cubicBezTo>
                  <a:cubicBezTo>
                    <a:pt x="914" y="907"/>
                    <a:pt x="914" y="907"/>
                    <a:pt x="914" y="907"/>
                  </a:cubicBezTo>
                  <a:cubicBezTo>
                    <a:pt x="889" y="922"/>
                    <a:pt x="861" y="933"/>
                    <a:pt x="833" y="941"/>
                  </a:cubicBezTo>
                  <a:cubicBezTo>
                    <a:pt x="821" y="1019"/>
                    <a:pt x="821" y="1019"/>
                    <a:pt x="821" y="1019"/>
                  </a:cubicBezTo>
                  <a:cubicBezTo>
                    <a:pt x="818" y="1033"/>
                    <a:pt x="806" y="1043"/>
                    <a:pt x="792" y="1043"/>
                  </a:cubicBezTo>
                  <a:cubicBezTo>
                    <a:pt x="714" y="1043"/>
                    <a:pt x="714" y="1043"/>
                    <a:pt x="714" y="1043"/>
                  </a:cubicBezTo>
                  <a:cubicBezTo>
                    <a:pt x="700" y="1043"/>
                    <a:pt x="688" y="1033"/>
                    <a:pt x="685" y="1019"/>
                  </a:cubicBezTo>
                  <a:cubicBezTo>
                    <a:pt x="672" y="942"/>
                    <a:pt x="672" y="942"/>
                    <a:pt x="672" y="942"/>
                  </a:cubicBezTo>
                  <a:cubicBezTo>
                    <a:pt x="643" y="935"/>
                    <a:pt x="615" y="923"/>
                    <a:pt x="589" y="908"/>
                  </a:cubicBezTo>
                  <a:cubicBezTo>
                    <a:pt x="524" y="954"/>
                    <a:pt x="524" y="954"/>
                    <a:pt x="524" y="954"/>
                  </a:cubicBezTo>
                  <a:cubicBezTo>
                    <a:pt x="512" y="962"/>
                    <a:pt x="496" y="961"/>
                    <a:pt x="486" y="951"/>
                  </a:cubicBezTo>
                  <a:cubicBezTo>
                    <a:pt x="458" y="923"/>
                    <a:pt x="458" y="923"/>
                    <a:pt x="458" y="923"/>
                  </a:cubicBezTo>
                  <a:cubicBezTo>
                    <a:pt x="431" y="896"/>
                    <a:pt x="431" y="896"/>
                    <a:pt x="431" y="896"/>
                  </a:cubicBezTo>
                  <a:cubicBezTo>
                    <a:pt x="420" y="885"/>
                    <a:pt x="419" y="869"/>
                    <a:pt x="427" y="857"/>
                  </a:cubicBezTo>
                  <a:cubicBezTo>
                    <a:pt x="473" y="794"/>
                    <a:pt x="473" y="794"/>
                    <a:pt x="473" y="794"/>
                  </a:cubicBezTo>
                  <a:cubicBezTo>
                    <a:pt x="457" y="768"/>
                    <a:pt x="445" y="740"/>
                    <a:pt x="437" y="711"/>
                  </a:cubicBezTo>
                  <a:cubicBezTo>
                    <a:pt x="359" y="697"/>
                    <a:pt x="359" y="697"/>
                    <a:pt x="359" y="697"/>
                  </a:cubicBezTo>
                  <a:cubicBezTo>
                    <a:pt x="345" y="695"/>
                    <a:pt x="335" y="683"/>
                    <a:pt x="335" y="668"/>
                  </a:cubicBezTo>
                  <a:cubicBezTo>
                    <a:pt x="335" y="591"/>
                    <a:pt x="335" y="591"/>
                    <a:pt x="335" y="591"/>
                  </a:cubicBezTo>
                  <a:cubicBezTo>
                    <a:pt x="335" y="576"/>
                    <a:pt x="345" y="564"/>
                    <a:pt x="359" y="562"/>
                  </a:cubicBezTo>
                  <a:cubicBezTo>
                    <a:pt x="436" y="550"/>
                    <a:pt x="436" y="550"/>
                    <a:pt x="436" y="550"/>
                  </a:cubicBezTo>
                  <a:cubicBezTo>
                    <a:pt x="443" y="521"/>
                    <a:pt x="455" y="492"/>
                    <a:pt x="470" y="466"/>
                  </a:cubicBezTo>
                  <a:cubicBezTo>
                    <a:pt x="424" y="401"/>
                    <a:pt x="424" y="401"/>
                    <a:pt x="424" y="401"/>
                  </a:cubicBezTo>
                  <a:cubicBezTo>
                    <a:pt x="416" y="390"/>
                    <a:pt x="417" y="373"/>
                    <a:pt x="427" y="363"/>
                  </a:cubicBezTo>
                  <a:cubicBezTo>
                    <a:pt x="455" y="336"/>
                    <a:pt x="455" y="336"/>
                    <a:pt x="455" y="336"/>
                  </a:cubicBezTo>
                  <a:cubicBezTo>
                    <a:pt x="482" y="308"/>
                    <a:pt x="482" y="308"/>
                    <a:pt x="482" y="308"/>
                  </a:cubicBezTo>
                  <a:cubicBezTo>
                    <a:pt x="493" y="298"/>
                    <a:pt x="509" y="296"/>
                    <a:pt x="521" y="305"/>
                  </a:cubicBezTo>
                  <a:cubicBezTo>
                    <a:pt x="584" y="350"/>
                    <a:pt x="584" y="350"/>
                    <a:pt x="584" y="350"/>
                  </a:cubicBezTo>
                  <a:cubicBezTo>
                    <a:pt x="611" y="333"/>
                    <a:pt x="640" y="321"/>
                    <a:pt x="670" y="314"/>
                  </a:cubicBezTo>
                  <a:cubicBezTo>
                    <a:pt x="683" y="237"/>
                    <a:pt x="683" y="237"/>
                    <a:pt x="683" y="237"/>
                  </a:cubicBezTo>
                  <a:cubicBezTo>
                    <a:pt x="685" y="222"/>
                    <a:pt x="697" y="212"/>
                    <a:pt x="712" y="212"/>
                  </a:cubicBezTo>
                  <a:cubicBezTo>
                    <a:pt x="789" y="212"/>
                    <a:pt x="789" y="212"/>
                    <a:pt x="789" y="212"/>
                  </a:cubicBezTo>
                  <a:cubicBezTo>
                    <a:pt x="804" y="212"/>
                    <a:pt x="816" y="222"/>
                    <a:pt x="818" y="237"/>
                  </a:cubicBezTo>
                  <a:cubicBezTo>
                    <a:pt x="832" y="314"/>
                    <a:pt x="832" y="314"/>
                    <a:pt x="832" y="314"/>
                  </a:cubicBezTo>
                  <a:cubicBezTo>
                    <a:pt x="861" y="321"/>
                    <a:pt x="889" y="333"/>
                    <a:pt x="915" y="349"/>
                  </a:cubicBezTo>
                  <a:cubicBezTo>
                    <a:pt x="979" y="303"/>
                    <a:pt x="979" y="303"/>
                    <a:pt x="979" y="303"/>
                  </a:cubicBezTo>
                  <a:cubicBezTo>
                    <a:pt x="990" y="295"/>
                    <a:pt x="1007" y="296"/>
                    <a:pt x="1017" y="306"/>
                  </a:cubicBezTo>
                  <a:cubicBezTo>
                    <a:pt x="1072" y="361"/>
                    <a:pt x="1072" y="361"/>
                    <a:pt x="1072" y="361"/>
                  </a:cubicBezTo>
                  <a:cubicBezTo>
                    <a:pt x="1082" y="371"/>
                    <a:pt x="1083" y="387"/>
                    <a:pt x="1075" y="399"/>
                  </a:cubicBezTo>
                  <a:cubicBezTo>
                    <a:pt x="1030" y="463"/>
                    <a:pt x="1030" y="463"/>
                    <a:pt x="1030" y="463"/>
                  </a:cubicBezTo>
                  <a:cubicBezTo>
                    <a:pt x="1045" y="490"/>
                    <a:pt x="1057" y="518"/>
                    <a:pt x="1064" y="547"/>
                  </a:cubicBezTo>
                  <a:cubicBezTo>
                    <a:pt x="1142" y="560"/>
                    <a:pt x="1142" y="560"/>
                    <a:pt x="1142" y="560"/>
                  </a:cubicBezTo>
                  <a:cubicBezTo>
                    <a:pt x="1156" y="562"/>
                    <a:pt x="1166" y="575"/>
                    <a:pt x="1166" y="589"/>
                  </a:cubicBezTo>
                  <a:lnTo>
                    <a:pt x="1166" y="6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8D0BAD7-AFCC-425B-8DAF-CBE081639CBA}"/>
              </a:ext>
            </a:extLst>
          </p:cNvPr>
          <p:cNvGrpSpPr/>
          <p:nvPr/>
        </p:nvGrpSpPr>
        <p:grpSpPr>
          <a:xfrm>
            <a:off x="5959710" y="2035585"/>
            <a:ext cx="703884" cy="411218"/>
            <a:chOff x="-4954587" y="-469900"/>
            <a:chExt cx="4967288" cy="2901950"/>
          </a:xfrm>
          <a:solidFill>
            <a:schemeClr val="bg1"/>
          </a:solidFill>
        </p:grpSpPr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BD5CA326-E146-432A-A7F2-879F635A1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954587" y="-469900"/>
              <a:ext cx="1243013" cy="2073275"/>
            </a:xfrm>
            <a:custGeom>
              <a:avLst/>
              <a:gdLst>
                <a:gd name="T0" fmla="*/ 396 w 410"/>
                <a:gd name="T1" fmla="*/ 75 h 683"/>
                <a:gd name="T2" fmla="*/ 34 w 410"/>
                <a:gd name="T3" fmla="*/ 0 h 683"/>
                <a:gd name="T4" fmla="*/ 14 w 410"/>
                <a:gd name="T5" fmla="*/ 7 h 683"/>
                <a:gd name="T6" fmla="*/ 0 w 410"/>
                <a:gd name="T7" fmla="*/ 34 h 683"/>
                <a:gd name="T8" fmla="*/ 0 w 410"/>
                <a:gd name="T9" fmla="*/ 649 h 683"/>
                <a:gd name="T10" fmla="*/ 34 w 410"/>
                <a:gd name="T11" fmla="*/ 683 h 683"/>
                <a:gd name="T12" fmla="*/ 239 w 410"/>
                <a:gd name="T13" fmla="*/ 683 h 683"/>
                <a:gd name="T14" fmla="*/ 273 w 410"/>
                <a:gd name="T15" fmla="*/ 662 h 683"/>
                <a:gd name="T16" fmla="*/ 410 w 410"/>
                <a:gd name="T17" fmla="*/ 102 h 683"/>
                <a:gd name="T18" fmla="*/ 396 w 410"/>
                <a:gd name="T19" fmla="*/ 75 h 683"/>
                <a:gd name="T20" fmla="*/ 396 w 410"/>
                <a:gd name="T21" fmla="*/ 75 h 683"/>
                <a:gd name="T22" fmla="*/ 396 w 410"/>
                <a:gd name="T23" fmla="*/ 75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0" h="683">
                  <a:moveTo>
                    <a:pt x="396" y="75"/>
                  </a:moveTo>
                  <a:cubicBezTo>
                    <a:pt x="341" y="21"/>
                    <a:pt x="109" y="7"/>
                    <a:pt x="34" y="0"/>
                  </a:cubicBezTo>
                  <a:cubicBezTo>
                    <a:pt x="27" y="0"/>
                    <a:pt x="21" y="0"/>
                    <a:pt x="14" y="7"/>
                  </a:cubicBezTo>
                  <a:cubicBezTo>
                    <a:pt x="7" y="14"/>
                    <a:pt x="0" y="27"/>
                    <a:pt x="0" y="34"/>
                  </a:cubicBezTo>
                  <a:cubicBezTo>
                    <a:pt x="0" y="649"/>
                    <a:pt x="0" y="649"/>
                    <a:pt x="0" y="649"/>
                  </a:cubicBezTo>
                  <a:cubicBezTo>
                    <a:pt x="0" y="669"/>
                    <a:pt x="14" y="683"/>
                    <a:pt x="34" y="683"/>
                  </a:cubicBezTo>
                  <a:cubicBezTo>
                    <a:pt x="239" y="683"/>
                    <a:pt x="239" y="683"/>
                    <a:pt x="239" y="683"/>
                  </a:cubicBezTo>
                  <a:cubicBezTo>
                    <a:pt x="253" y="683"/>
                    <a:pt x="266" y="676"/>
                    <a:pt x="273" y="662"/>
                  </a:cubicBezTo>
                  <a:cubicBezTo>
                    <a:pt x="273" y="642"/>
                    <a:pt x="396" y="280"/>
                    <a:pt x="410" y="102"/>
                  </a:cubicBezTo>
                  <a:cubicBezTo>
                    <a:pt x="410" y="96"/>
                    <a:pt x="410" y="82"/>
                    <a:pt x="396" y="75"/>
                  </a:cubicBezTo>
                  <a:close/>
                  <a:moveTo>
                    <a:pt x="396" y="75"/>
                  </a:moveTo>
                  <a:cubicBezTo>
                    <a:pt x="396" y="75"/>
                    <a:pt x="396" y="75"/>
                    <a:pt x="396" y="7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DDE4E065-A3E5-4FBF-B735-79F2CFEA15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16275" y="-117475"/>
              <a:ext cx="2174875" cy="1677988"/>
            </a:xfrm>
            <a:custGeom>
              <a:avLst/>
              <a:gdLst>
                <a:gd name="T0" fmla="*/ 553 w 717"/>
                <a:gd name="T1" fmla="*/ 123 h 553"/>
                <a:gd name="T2" fmla="*/ 369 w 717"/>
                <a:gd name="T3" fmla="*/ 55 h 553"/>
                <a:gd name="T4" fmla="*/ 82 w 717"/>
                <a:gd name="T5" fmla="*/ 137 h 553"/>
                <a:gd name="T6" fmla="*/ 7 w 717"/>
                <a:gd name="T7" fmla="*/ 280 h 553"/>
                <a:gd name="T8" fmla="*/ 21 w 717"/>
                <a:gd name="T9" fmla="*/ 294 h 553"/>
                <a:gd name="T10" fmla="*/ 151 w 717"/>
                <a:gd name="T11" fmla="*/ 239 h 553"/>
                <a:gd name="T12" fmla="*/ 178 w 717"/>
                <a:gd name="T13" fmla="*/ 225 h 553"/>
                <a:gd name="T14" fmla="*/ 226 w 717"/>
                <a:gd name="T15" fmla="*/ 212 h 553"/>
                <a:gd name="T16" fmla="*/ 274 w 717"/>
                <a:gd name="T17" fmla="*/ 191 h 553"/>
                <a:gd name="T18" fmla="*/ 287 w 717"/>
                <a:gd name="T19" fmla="*/ 191 h 553"/>
                <a:gd name="T20" fmla="*/ 314 w 717"/>
                <a:gd name="T21" fmla="*/ 198 h 553"/>
                <a:gd name="T22" fmla="*/ 472 w 717"/>
                <a:gd name="T23" fmla="*/ 335 h 553"/>
                <a:gd name="T24" fmla="*/ 710 w 717"/>
                <a:gd name="T25" fmla="*/ 553 h 553"/>
                <a:gd name="T26" fmla="*/ 717 w 717"/>
                <a:gd name="T27" fmla="*/ 553 h 553"/>
                <a:gd name="T28" fmla="*/ 553 w 717"/>
                <a:gd name="T29" fmla="*/ 123 h 553"/>
                <a:gd name="T30" fmla="*/ 553 w 717"/>
                <a:gd name="T31" fmla="*/ 123 h 553"/>
                <a:gd name="T32" fmla="*/ 553 w 717"/>
                <a:gd name="T33" fmla="*/ 12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7" h="553">
                  <a:moveTo>
                    <a:pt x="553" y="123"/>
                  </a:moveTo>
                  <a:cubicBezTo>
                    <a:pt x="485" y="103"/>
                    <a:pt x="424" y="75"/>
                    <a:pt x="369" y="55"/>
                  </a:cubicBezTo>
                  <a:cubicBezTo>
                    <a:pt x="246" y="0"/>
                    <a:pt x="192" y="27"/>
                    <a:pt x="82" y="137"/>
                  </a:cubicBezTo>
                  <a:cubicBezTo>
                    <a:pt x="35" y="184"/>
                    <a:pt x="0" y="253"/>
                    <a:pt x="7" y="280"/>
                  </a:cubicBezTo>
                  <a:cubicBezTo>
                    <a:pt x="7" y="287"/>
                    <a:pt x="7" y="287"/>
                    <a:pt x="21" y="294"/>
                  </a:cubicBezTo>
                  <a:cubicBezTo>
                    <a:pt x="55" y="307"/>
                    <a:pt x="103" y="314"/>
                    <a:pt x="151" y="239"/>
                  </a:cubicBezTo>
                  <a:cubicBezTo>
                    <a:pt x="157" y="232"/>
                    <a:pt x="164" y="225"/>
                    <a:pt x="178" y="225"/>
                  </a:cubicBezTo>
                  <a:cubicBezTo>
                    <a:pt x="198" y="225"/>
                    <a:pt x="205" y="219"/>
                    <a:pt x="226" y="212"/>
                  </a:cubicBezTo>
                  <a:cubicBezTo>
                    <a:pt x="239" y="205"/>
                    <a:pt x="253" y="198"/>
                    <a:pt x="274" y="191"/>
                  </a:cubicBezTo>
                  <a:cubicBezTo>
                    <a:pt x="287" y="191"/>
                    <a:pt x="287" y="191"/>
                    <a:pt x="287" y="191"/>
                  </a:cubicBezTo>
                  <a:cubicBezTo>
                    <a:pt x="294" y="191"/>
                    <a:pt x="308" y="198"/>
                    <a:pt x="314" y="198"/>
                  </a:cubicBezTo>
                  <a:cubicBezTo>
                    <a:pt x="349" y="232"/>
                    <a:pt x="410" y="280"/>
                    <a:pt x="472" y="335"/>
                  </a:cubicBezTo>
                  <a:cubicBezTo>
                    <a:pt x="567" y="410"/>
                    <a:pt x="663" y="492"/>
                    <a:pt x="710" y="553"/>
                  </a:cubicBezTo>
                  <a:cubicBezTo>
                    <a:pt x="717" y="553"/>
                    <a:pt x="717" y="553"/>
                    <a:pt x="717" y="553"/>
                  </a:cubicBezTo>
                  <a:cubicBezTo>
                    <a:pt x="669" y="417"/>
                    <a:pt x="588" y="184"/>
                    <a:pt x="553" y="123"/>
                  </a:cubicBezTo>
                  <a:close/>
                  <a:moveTo>
                    <a:pt x="553" y="123"/>
                  </a:moveTo>
                  <a:cubicBezTo>
                    <a:pt x="553" y="123"/>
                    <a:pt x="553" y="123"/>
                    <a:pt x="553" y="1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78789890-6340-4AFC-8B0C-ABF5732566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33512" y="-263525"/>
              <a:ext cx="1446213" cy="2073275"/>
            </a:xfrm>
            <a:custGeom>
              <a:avLst/>
              <a:gdLst>
                <a:gd name="T0" fmla="*/ 443 w 477"/>
                <a:gd name="T1" fmla="*/ 0 h 683"/>
                <a:gd name="T2" fmla="*/ 20 w 477"/>
                <a:gd name="T3" fmla="*/ 69 h 683"/>
                <a:gd name="T4" fmla="*/ 0 w 477"/>
                <a:gd name="T5" fmla="*/ 89 h 683"/>
                <a:gd name="T6" fmla="*/ 6 w 477"/>
                <a:gd name="T7" fmla="*/ 116 h 683"/>
                <a:gd name="T8" fmla="*/ 204 w 477"/>
                <a:gd name="T9" fmla="*/ 656 h 683"/>
                <a:gd name="T10" fmla="*/ 238 w 477"/>
                <a:gd name="T11" fmla="*/ 683 h 683"/>
                <a:gd name="T12" fmla="*/ 443 w 477"/>
                <a:gd name="T13" fmla="*/ 683 h 683"/>
                <a:gd name="T14" fmla="*/ 477 w 477"/>
                <a:gd name="T15" fmla="*/ 649 h 683"/>
                <a:gd name="T16" fmla="*/ 477 w 477"/>
                <a:gd name="T17" fmla="*/ 34 h 683"/>
                <a:gd name="T18" fmla="*/ 443 w 477"/>
                <a:gd name="T19" fmla="*/ 0 h 683"/>
                <a:gd name="T20" fmla="*/ 443 w 477"/>
                <a:gd name="T21" fmla="*/ 0 h 683"/>
                <a:gd name="T22" fmla="*/ 443 w 477"/>
                <a:gd name="T2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7" h="683">
                  <a:moveTo>
                    <a:pt x="443" y="0"/>
                  </a:moveTo>
                  <a:cubicBezTo>
                    <a:pt x="177" y="0"/>
                    <a:pt x="27" y="69"/>
                    <a:pt x="20" y="6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6"/>
                    <a:pt x="0" y="110"/>
                    <a:pt x="6" y="116"/>
                  </a:cubicBezTo>
                  <a:cubicBezTo>
                    <a:pt x="47" y="185"/>
                    <a:pt x="184" y="560"/>
                    <a:pt x="204" y="656"/>
                  </a:cubicBezTo>
                  <a:cubicBezTo>
                    <a:pt x="211" y="669"/>
                    <a:pt x="225" y="683"/>
                    <a:pt x="238" y="683"/>
                  </a:cubicBezTo>
                  <a:cubicBezTo>
                    <a:pt x="443" y="683"/>
                    <a:pt x="443" y="683"/>
                    <a:pt x="443" y="683"/>
                  </a:cubicBezTo>
                  <a:cubicBezTo>
                    <a:pt x="464" y="683"/>
                    <a:pt x="477" y="669"/>
                    <a:pt x="477" y="649"/>
                  </a:cubicBezTo>
                  <a:cubicBezTo>
                    <a:pt x="477" y="34"/>
                    <a:pt x="477" y="34"/>
                    <a:pt x="477" y="34"/>
                  </a:cubicBezTo>
                  <a:cubicBezTo>
                    <a:pt x="477" y="14"/>
                    <a:pt x="464" y="0"/>
                    <a:pt x="443" y="0"/>
                  </a:cubicBezTo>
                  <a:close/>
                  <a:moveTo>
                    <a:pt x="443" y="0"/>
                  </a:moveTo>
                  <a:cubicBezTo>
                    <a:pt x="443" y="0"/>
                    <a:pt x="443" y="0"/>
                    <a:pt x="4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1798BC17-E64B-42D5-9446-BEE79A82F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78262" y="152400"/>
              <a:ext cx="2711450" cy="2279650"/>
            </a:xfrm>
            <a:custGeom>
              <a:avLst/>
              <a:gdLst>
                <a:gd name="T0" fmla="*/ 881 w 894"/>
                <a:gd name="T1" fmla="*/ 532 h 751"/>
                <a:gd name="T2" fmla="*/ 635 w 894"/>
                <a:gd name="T3" fmla="*/ 300 h 751"/>
                <a:gd name="T4" fmla="*/ 485 w 894"/>
                <a:gd name="T5" fmla="*/ 177 h 751"/>
                <a:gd name="T6" fmla="*/ 464 w 894"/>
                <a:gd name="T7" fmla="*/ 191 h 751"/>
                <a:gd name="T8" fmla="*/ 410 w 894"/>
                <a:gd name="T9" fmla="*/ 205 h 751"/>
                <a:gd name="T10" fmla="*/ 212 w 894"/>
                <a:gd name="T11" fmla="*/ 273 h 751"/>
                <a:gd name="T12" fmla="*/ 150 w 894"/>
                <a:gd name="T13" fmla="*/ 211 h 751"/>
                <a:gd name="T14" fmla="*/ 246 w 894"/>
                <a:gd name="T15" fmla="*/ 0 h 751"/>
                <a:gd name="T16" fmla="*/ 109 w 894"/>
                <a:gd name="T17" fmla="*/ 0 h 751"/>
                <a:gd name="T18" fmla="*/ 0 w 894"/>
                <a:gd name="T19" fmla="*/ 409 h 751"/>
                <a:gd name="T20" fmla="*/ 75 w 894"/>
                <a:gd name="T21" fmla="*/ 485 h 751"/>
                <a:gd name="T22" fmla="*/ 382 w 894"/>
                <a:gd name="T23" fmla="*/ 723 h 751"/>
                <a:gd name="T24" fmla="*/ 464 w 894"/>
                <a:gd name="T25" fmla="*/ 751 h 751"/>
                <a:gd name="T26" fmla="*/ 485 w 894"/>
                <a:gd name="T27" fmla="*/ 751 h 751"/>
                <a:gd name="T28" fmla="*/ 375 w 894"/>
                <a:gd name="T29" fmla="*/ 642 h 751"/>
                <a:gd name="T30" fmla="*/ 375 w 894"/>
                <a:gd name="T31" fmla="*/ 594 h 751"/>
                <a:gd name="T32" fmla="*/ 423 w 894"/>
                <a:gd name="T33" fmla="*/ 594 h 751"/>
                <a:gd name="T34" fmla="*/ 560 w 894"/>
                <a:gd name="T35" fmla="*/ 730 h 751"/>
                <a:gd name="T36" fmla="*/ 601 w 894"/>
                <a:gd name="T37" fmla="*/ 737 h 751"/>
                <a:gd name="T38" fmla="*/ 635 w 894"/>
                <a:gd name="T39" fmla="*/ 696 h 751"/>
                <a:gd name="T40" fmla="*/ 478 w 894"/>
                <a:gd name="T41" fmla="*/ 539 h 751"/>
                <a:gd name="T42" fmla="*/ 478 w 894"/>
                <a:gd name="T43" fmla="*/ 491 h 751"/>
                <a:gd name="T44" fmla="*/ 526 w 894"/>
                <a:gd name="T45" fmla="*/ 491 h 751"/>
                <a:gd name="T46" fmla="*/ 696 w 894"/>
                <a:gd name="T47" fmla="*/ 662 h 751"/>
                <a:gd name="T48" fmla="*/ 751 w 894"/>
                <a:gd name="T49" fmla="*/ 662 h 751"/>
                <a:gd name="T50" fmla="*/ 778 w 894"/>
                <a:gd name="T51" fmla="*/ 635 h 751"/>
                <a:gd name="T52" fmla="*/ 587 w 894"/>
                <a:gd name="T53" fmla="*/ 444 h 751"/>
                <a:gd name="T54" fmla="*/ 587 w 894"/>
                <a:gd name="T55" fmla="*/ 396 h 751"/>
                <a:gd name="T56" fmla="*/ 635 w 894"/>
                <a:gd name="T57" fmla="*/ 396 h 751"/>
                <a:gd name="T58" fmla="*/ 833 w 894"/>
                <a:gd name="T59" fmla="*/ 594 h 751"/>
                <a:gd name="T60" fmla="*/ 874 w 894"/>
                <a:gd name="T61" fmla="*/ 587 h 751"/>
                <a:gd name="T62" fmla="*/ 881 w 894"/>
                <a:gd name="T63" fmla="*/ 532 h 751"/>
                <a:gd name="T64" fmla="*/ 881 w 894"/>
                <a:gd name="T65" fmla="*/ 532 h 751"/>
                <a:gd name="T66" fmla="*/ 881 w 894"/>
                <a:gd name="T67" fmla="*/ 53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4" h="751">
                  <a:moveTo>
                    <a:pt x="881" y="532"/>
                  </a:moveTo>
                  <a:cubicBezTo>
                    <a:pt x="853" y="471"/>
                    <a:pt x="737" y="382"/>
                    <a:pt x="635" y="300"/>
                  </a:cubicBezTo>
                  <a:cubicBezTo>
                    <a:pt x="580" y="252"/>
                    <a:pt x="526" y="211"/>
                    <a:pt x="485" y="177"/>
                  </a:cubicBezTo>
                  <a:cubicBezTo>
                    <a:pt x="478" y="184"/>
                    <a:pt x="464" y="184"/>
                    <a:pt x="464" y="191"/>
                  </a:cubicBezTo>
                  <a:cubicBezTo>
                    <a:pt x="444" y="198"/>
                    <a:pt x="437" y="205"/>
                    <a:pt x="410" y="205"/>
                  </a:cubicBezTo>
                  <a:cubicBezTo>
                    <a:pt x="355" y="273"/>
                    <a:pt x="287" y="300"/>
                    <a:pt x="212" y="273"/>
                  </a:cubicBezTo>
                  <a:cubicBezTo>
                    <a:pt x="178" y="266"/>
                    <a:pt x="157" y="239"/>
                    <a:pt x="150" y="211"/>
                  </a:cubicBezTo>
                  <a:cubicBezTo>
                    <a:pt x="137" y="143"/>
                    <a:pt x="198" y="48"/>
                    <a:pt x="246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82" y="136"/>
                    <a:pt x="34" y="314"/>
                    <a:pt x="0" y="409"/>
                  </a:cubicBezTo>
                  <a:cubicBezTo>
                    <a:pt x="27" y="437"/>
                    <a:pt x="55" y="471"/>
                    <a:pt x="75" y="485"/>
                  </a:cubicBezTo>
                  <a:cubicBezTo>
                    <a:pt x="205" y="594"/>
                    <a:pt x="355" y="703"/>
                    <a:pt x="382" y="723"/>
                  </a:cubicBezTo>
                  <a:cubicBezTo>
                    <a:pt x="403" y="737"/>
                    <a:pt x="444" y="751"/>
                    <a:pt x="464" y="751"/>
                  </a:cubicBezTo>
                  <a:cubicBezTo>
                    <a:pt x="485" y="751"/>
                    <a:pt x="485" y="751"/>
                    <a:pt x="485" y="751"/>
                  </a:cubicBezTo>
                  <a:cubicBezTo>
                    <a:pt x="375" y="642"/>
                    <a:pt x="375" y="642"/>
                    <a:pt x="375" y="642"/>
                  </a:cubicBezTo>
                  <a:cubicBezTo>
                    <a:pt x="362" y="628"/>
                    <a:pt x="362" y="607"/>
                    <a:pt x="375" y="594"/>
                  </a:cubicBezTo>
                  <a:cubicBezTo>
                    <a:pt x="389" y="580"/>
                    <a:pt x="410" y="580"/>
                    <a:pt x="423" y="594"/>
                  </a:cubicBezTo>
                  <a:cubicBezTo>
                    <a:pt x="560" y="730"/>
                    <a:pt x="560" y="730"/>
                    <a:pt x="560" y="730"/>
                  </a:cubicBezTo>
                  <a:cubicBezTo>
                    <a:pt x="573" y="744"/>
                    <a:pt x="587" y="737"/>
                    <a:pt x="601" y="737"/>
                  </a:cubicBezTo>
                  <a:cubicBezTo>
                    <a:pt x="621" y="730"/>
                    <a:pt x="628" y="717"/>
                    <a:pt x="635" y="696"/>
                  </a:cubicBezTo>
                  <a:cubicBezTo>
                    <a:pt x="478" y="539"/>
                    <a:pt x="478" y="539"/>
                    <a:pt x="478" y="539"/>
                  </a:cubicBezTo>
                  <a:cubicBezTo>
                    <a:pt x="464" y="526"/>
                    <a:pt x="464" y="505"/>
                    <a:pt x="478" y="491"/>
                  </a:cubicBezTo>
                  <a:cubicBezTo>
                    <a:pt x="492" y="478"/>
                    <a:pt x="512" y="478"/>
                    <a:pt x="526" y="491"/>
                  </a:cubicBezTo>
                  <a:cubicBezTo>
                    <a:pt x="696" y="662"/>
                    <a:pt x="696" y="662"/>
                    <a:pt x="696" y="662"/>
                  </a:cubicBezTo>
                  <a:cubicBezTo>
                    <a:pt x="703" y="669"/>
                    <a:pt x="730" y="669"/>
                    <a:pt x="751" y="662"/>
                  </a:cubicBezTo>
                  <a:cubicBezTo>
                    <a:pt x="758" y="655"/>
                    <a:pt x="771" y="648"/>
                    <a:pt x="778" y="635"/>
                  </a:cubicBezTo>
                  <a:cubicBezTo>
                    <a:pt x="587" y="444"/>
                    <a:pt x="587" y="444"/>
                    <a:pt x="587" y="444"/>
                  </a:cubicBezTo>
                  <a:cubicBezTo>
                    <a:pt x="573" y="430"/>
                    <a:pt x="573" y="409"/>
                    <a:pt x="587" y="396"/>
                  </a:cubicBezTo>
                  <a:cubicBezTo>
                    <a:pt x="601" y="382"/>
                    <a:pt x="621" y="382"/>
                    <a:pt x="635" y="396"/>
                  </a:cubicBezTo>
                  <a:cubicBezTo>
                    <a:pt x="833" y="594"/>
                    <a:pt x="833" y="594"/>
                    <a:pt x="833" y="594"/>
                  </a:cubicBezTo>
                  <a:cubicBezTo>
                    <a:pt x="847" y="601"/>
                    <a:pt x="860" y="594"/>
                    <a:pt x="874" y="587"/>
                  </a:cubicBezTo>
                  <a:cubicBezTo>
                    <a:pt x="881" y="580"/>
                    <a:pt x="894" y="560"/>
                    <a:pt x="881" y="532"/>
                  </a:cubicBezTo>
                  <a:close/>
                  <a:moveTo>
                    <a:pt x="881" y="532"/>
                  </a:moveTo>
                  <a:cubicBezTo>
                    <a:pt x="881" y="532"/>
                    <a:pt x="881" y="532"/>
                    <a:pt x="881" y="5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54BE23B-CD19-45FD-9DAB-360018A2D5D0}"/>
              </a:ext>
            </a:extLst>
          </p:cNvPr>
          <p:cNvGrpSpPr/>
          <p:nvPr/>
        </p:nvGrpSpPr>
        <p:grpSpPr>
          <a:xfrm>
            <a:off x="4251333" y="2755871"/>
            <a:ext cx="603857" cy="564966"/>
            <a:chOff x="12028488" y="-331788"/>
            <a:chExt cx="4535488" cy="4243388"/>
          </a:xfrm>
          <a:solidFill>
            <a:schemeClr val="bg1"/>
          </a:solidFill>
        </p:grpSpPr>
        <p:sp>
          <p:nvSpPr>
            <p:cNvPr id="80" name="Freeform 40">
              <a:extLst>
                <a:ext uri="{FF2B5EF4-FFF2-40B4-BE49-F238E27FC236}">
                  <a16:creationId xmlns:a16="http://schemas.microsoft.com/office/drawing/2014/main" id="{6907BFCF-03F7-46C7-A7DE-B2530F7FC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8375" y="2339975"/>
              <a:ext cx="230188" cy="371475"/>
            </a:xfrm>
            <a:custGeom>
              <a:avLst/>
              <a:gdLst>
                <a:gd name="T0" fmla="*/ 64 w 76"/>
                <a:gd name="T1" fmla="*/ 30 h 122"/>
                <a:gd name="T2" fmla="*/ 46 w 76"/>
                <a:gd name="T3" fmla="*/ 17 h 122"/>
                <a:gd name="T4" fmla="*/ 0 w 76"/>
                <a:gd name="T5" fmla="*/ 0 h 122"/>
                <a:gd name="T6" fmla="*/ 0 w 76"/>
                <a:gd name="T7" fmla="*/ 122 h 122"/>
                <a:gd name="T8" fmla="*/ 68 w 76"/>
                <a:gd name="T9" fmla="*/ 86 h 122"/>
                <a:gd name="T10" fmla="*/ 68 w 76"/>
                <a:gd name="T11" fmla="*/ 86 h 122"/>
                <a:gd name="T12" fmla="*/ 73 w 76"/>
                <a:gd name="T13" fmla="*/ 48 h 122"/>
                <a:gd name="T14" fmla="*/ 64 w 76"/>
                <a:gd name="T15" fmla="*/ 3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22">
                  <a:moveTo>
                    <a:pt x="64" y="30"/>
                  </a:moveTo>
                  <a:cubicBezTo>
                    <a:pt x="59" y="24"/>
                    <a:pt x="52" y="20"/>
                    <a:pt x="46" y="17"/>
                  </a:cubicBezTo>
                  <a:cubicBezTo>
                    <a:pt x="31" y="9"/>
                    <a:pt x="15" y="5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5" y="119"/>
                    <a:pt x="54" y="110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74" y="75"/>
                    <a:pt x="76" y="61"/>
                    <a:pt x="73" y="48"/>
                  </a:cubicBezTo>
                  <a:cubicBezTo>
                    <a:pt x="72" y="41"/>
                    <a:pt x="69" y="35"/>
                    <a:pt x="6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41">
              <a:extLst>
                <a:ext uri="{FF2B5EF4-FFF2-40B4-BE49-F238E27FC236}">
                  <a16:creationId xmlns:a16="http://schemas.microsoft.com/office/drawing/2014/main" id="{B1F18297-805D-451C-8DD2-E67A912A4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7850" y="1747838"/>
              <a:ext cx="185738" cy="334963"/>
            </a:xfrm>
            <a:custGeom>
              <a:avLst/>
              <a:gdLst>
                <a:gd name="T0" fmla="*/ 8 w 61"/>
                <a:gd name="T1" fmla="*/ 30 h 110"/>
                <a:gd name="T2" fmla="*/ 0 w 61"/>
                <a:gd name="T3" fmla="*/ 52 h 110"/>
                <a:gd name="T4" fmla="*/ 3 w 61"/>
                <a:gd name="T5" fmla="*/ 75 h 110"/>
                <a:gd name="T6" fmla="*/ 18 w 61"/>
                <a:gd name="T7" fmla="*/ 92 h 110"/>
                <a:gd name="T8" fmla="*/ 40 w 61"/>
                <a:gd name="T9" fmla="*/ 103 h 110"/>
                <a:gd name="T10" fmla="*/ 61 w 61"/>
                <a:gd name="T11" fmla="*/ 110 h 110"/>
                <a:gd name="T12" fmla="*/ 61 w 61"/>
                <a:gd name="T13" fmla="*/ 0 h 110"/>
                <a:gd name="T14" fmla="*/ 8 w 61"/>
                <a:gd name="T1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10">
                  <a:moveTo>
                    <a:pt x="8" y="30"/>
                  </a:moveTo>
                  <a:cubicBezTo>
                    <a:pt x="4" y="37"/>
                    <a:pt x="1" y="44"/>
                    <a:pt x="0" y="52"/>
                  </a:cubicBezTo>
                  <a:cubicBezTo>
                    <a:pt x="0" y="60"/>
                    <a:pt x="0" y="68"/>
                    <a:pt x="3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4" y="96"/>
                    <a:pt x="32" y="100"/>
                    <a:pt x="40" y="103"/>
                  </a:cubicBezTo>
                  <a:cubicBezTo>
                    <a:pt x="46" y="105"/>
                    <a:pt x="53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1" y="4"/>
                    <a:pt x="20" y="13"/>
                    <a:pt x="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42">
              <a:extLst>
                <a:ext uri="{FF2B5EF4-FFF2-40B4-BE49-F238E27FC236}">
                  <a16:creationId xmlns:a16="http://schemas.microsoft.com/office/drawing/2014/main" id="{FA61828F-5B9D-4522-85BA-07903B32F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28488" y="-331788"/>
              <a:ext cx="4535488" cy="4243388"/>
            </a:xfrm>
            <a:custGeom>
              <a:avLst/>
              <a:gdLst>
                <a:gd name="T0" fmla="*/ 1130 w 1492"/>
                <a:gd name="T1" fmla="*/ 11 h 1397"/>
                <a:gd name="T2" fmla="*/ 712 w 1492"/>
                <a:gd name="T3" fmla="*/ 7 h 1397"/>
                <a:gd name="T4" fmla="*/ 664 w 1492"/>
                <a:gd name="T5" fmla="*/ 24 h 1397"/>
                <a:gd name="T6" fmla="*/ 822 w 1492"/>
                <a:gd name="T7" fmla="*/ 1361 h 1397"/>
                <a:gd name="T8" fmla="*/ 1492 w 1492"/>
                <a:gd name="T9" fmla="*/ 988 h 1397"/>
                <a:gd name="T10" fmla="*/ 1097 w 1492"/>
                <a:gd name="T11" fmla="*/ 955 h 1397"/>
                <a:gd name="T12" fmla="*/ 957 w 1492"/>
                <a:gd name="T13" fmla="*/ 1069 h 1397"/>
                <a:gd name="T14" fmla="*/ 945 w 1492"/>
                <a:gd name="T15" fmla="*/ 1130 h 1397"/>
                <a:gd name="T16" fmla="*/ 890 w 1492"/>
                <a:gd name="T17" fmla="*/ 1105 h 1397"/>
                <a:gd name="T18" fmla="*/ 873 w 1492"/>
                <a:gd name="T19" fmla="*/ 1062 h 1397"/>
                <a:gd name="T20" fmla="*/ 766 w 1492"/>
                <a:gd name="T21" fmla="*/ 970 h 1397"/>
                <a:gd name="T22" fmla="*/ 759 w 1492"/>
                <a:gd name="T23" fmla="*/ 946 h 1397"/>
                <a:gd name="T24" fmla="*/ 795 w 1492"/>
                <a:gd name="T25" fmla="*/ 910 h 1397"/>
                <a:gd name="T26" fmla="*/ 827 w 1492"/>
                <a:gd name="T27" fmla="*/ 944 h 1397"/>
                <a:gd name="T28" fmla="*/ 847 w 1492"/>
                <a:gd name="T29" fmla="*/ 974 h 1397"/>
                <a:gd name="T30" fmla="*/ 890 w 1492"/>
                <a:gd name="T31" fmla="*/ 865 h 1397"/>
                <a:gd name="T32" fmla="*/ 773 w 1492"/>
                <a:gd name="T33" fmla="*/ 791 h 1397"/>
                <a:gd name="T34" fmla="*/ 772 w 1492"/>
                <a:gd name="T35" fmla="*/ 695 h 1397"/>
                <a:gd name="T36" fmla="*/ 890 w 1492"/>
                <a:gd name="T37" fmla="*/ 617 h 1397"/>
                <a:gd name="T38" fmla="*/ 901 w 1492"/>
                <a:gd name="T39" fmla="*/ 555 h 1397"/>
                <a:gd name="T40" fmla="*/ 957 w 1492"/>
                <a:gd name="T41" fmla="*/ 580 h 1397"/>
                <a:gd name="T42" fmla="*/ 970 w 1492"/>
                <a:gd name="T43" fmla="*/ 619 h 1397"/>
                <a:gd name="T44" fmla="*/ 1084 w 1492"/>
                <a:gd name="T45" fmla="*/ 700 h 1397"/>
                <a:gd name="T46" fmla="*/ 1092 w 1492"/>
                <a:gd name="T47" fmla="*/ 724 h 1397"/>
                <a:gd name="T48" fmla="*/ 1057 w 1492"/>
                <a:gd name="T49" fmla="*/ 762 h 1397"/>
                <a:gd name="T50" fmla="*/ 1024 w 1492"/>
                <a:gd name="T51" fmla="*/ 730 h 1397"/>
                <a:gd name="T52" fmla="*/ 1003 w 1492"/>
                <a:gd name="T53" fmla="*/ 703 h 1397"/>
                <a:gd name="T54" fmla="*/ 957 w 1492"/>
                <a:gd name="T55" fmla="*/ 811 h 1397"/>
                <a:gd name="T56" fmla="*/ 1084 w 1492"/>
                <a:gd name="T57" fmla="*/ 883 h 1397"/>
                <a:gd name="T58" fmla="*/ 1083 w 1492"/>
                <a:gd name="T59" fmla="*/ 881 h 1397"/>
                <a:gd name="T60" fmla="*/ 1084 w 1492"/>
                <a:gd name="T61" fmla="*/ 883 h 1397"/>
                <a:gd name="T62" fmla="*/ 1084 w 1492"/>
                <a:gd name="T63" fmla="*/ 885 h 1397"/>
                <a:gd name="T64" fmla="*/ 1084 w 1492"/>
                <a:gd name="T65" fmla="*/ 883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92" h="1397">
                  <a:moveTo>
                    <a:pt x="1000" y="302"/>
                  </a:moveTo>
                  <a:cubicBezTo>
                    <a:pt x="1103" y="215"/>
                    <a:pt x="1172" y="20"/>
                    <a:pt x="1130" y="11"/>
                  </a:cubicBezTo>
                  <a:cubicBezTo>
                    <a:pt x="1073" y="0"/>
                    <a:pt x="950" y="50"/>
                    <a:pt x="891" y="58"/>
                  </a:cubicBezTo>
                  <a:cubicBezTo>
                    <a:pt x="829" y="66"/>
                    <a:pt x="763" y="13"/>
                    <a:pt x="712" y="7"/>
                  </a:cubicBezTo>
                  <a:cubicBezTo>
                    <a:pt x="695" y="7"/>
                    <a:pt x="695" y="7"/>
                    <a:pt x="695" y="7"/>
                  </a:cubicBezTo>
                  <a:cubicBezTo>
                    <a:pt x="683" y="9"/>
                    <a:pt x="673" y="14"/>
                    <a:pt x="664" y="24"/>
                  </a:cubicBezTo>
                  <a:cubicBezTo>
                    <a:pt x="622" y="70"/>
                    <a:pt x="694" y="237"/>
                    <a:pt x="806" y="310"/>
                  </a:cubicBezTo>
                  <a:cubicBezTo>
                    <a:pt x="471" y="474"/>
                    <a:pt x="0" y="1301"/>
                    <a:pt x="822" y="1361"/>
                  </a:cubicBezTo>
                  <a:cubicBezTo>
                    <a:pt x="1303" y="1397"/>
                    <a:pt x="1479" y="1241"/>
                    <a:pt x="1492" y="1037"/>
                  </a:cubicBezTo>
                  <a:cubicBezTo>
                    <a:pt x="1492" y="988"/>
                    <a:pt x="1492" y="988"/>
                    <a:pt x="1492" y="988"/>
                  </a:cubicBezTo>
                  <a:cubicBezTo>
                    <a:pt x="1476" y="719"/>
                    <a:pt x="1211" y="390"/>
                    <a:pt x="1000" y="302"/>
                  </a:cubicBezTo>
                  <a:close/>
                  <a:moveTo>
                    <a:pt x="1097" y="955"/>
                  </a:moveTo>
                  <a:cubicBezTo>
                    <a:pt x="1094" y="987"/>
                    <a:pt x="1077" y="1016"/>
                    <a:pt x="1051" y="1036"/>
                  </a:cubicBezTo>
                  <a:cubicBezTo>
                    <a:pt x="1024" y="1057"/>
                    <a:pt x="990" y="1066"/>
                    <a:pt x="957" y="1069"/>
                  </a:cubicBezTo>
                  <a:cubicBezTo>
                    <a:pt x="957" y="1105"/>
                    <a:pt x="957" y="1105"/>
                    <a:pt x="957" y="1105"/>
                  </a:cubicBezTo>
                  <a:cubicBezTo>
                    <a:pt x="957" y="1114"/>
                    <a:pt x="953" y="1124"/>
                    <a:pt x="945" y="1130"/>
                  </a:cubicBezTo>
                  <a:cubicBezTo>
                    <a:pt x="936" y="1139"/>
                    <a:pt x="921" y="1141"/>
                    <a:pt x="909" y="1135"/>
                  </a:cubicBezTo>
                  <a:cubicBezTo>
                    <a:pt x="898" y="1130"/>
                    <a:pt x="890" y="1118"/>
                    <a:pt x="890" y="1105"/>
                  </a:cubicBezTo>
                  <a:cubicBezTo>
                    <a:pt x="890" y="1066"/>
                    <a:pt x="890" y="1066"/>
                    <a:pt x="890" y="1066"/>
                  </a:cubicBezTo>
                  <a:cubicBezTo>
                    <a:pt x="884" y="1065"/>
                    <a:pt x="878" y="1063"/>
                    <a:pt x="873" y="1062"/>
                  </a:cubicBezTo>
                  <a:cubicBezTo>
                    <a:pt x="841" y="1053"/>
                    <a:pt x="812" y="1036"/>
                    <a:pt x="791" y="1012"/>
                  </a:cubicBezTo>
                  <a:cubicBezTo>
                    <a:pt x="780" y="999"/>
                    <a:pt x="772" y="985"/>
                    <a:pt x="766" y="970"/>
                  </a:cubicBezTo>
                  <a:cubicBezTo>
                    <a:pt x="764" y="966"/>
                    <a:pt x="763" y="962"/>
                    <a:pt x="761" y="958"/>
                  </a:cubicBezTo>
                  <a:cubicBezTo>
                    <a:pt x="760" y="954"/>
                    <a:pt x="759" y="950"/>
                    <a:pt x="759" y="946"/>
                  </a:cubicBezTo>
                  <a:cubicBezTo>
                    <a:pt x="758" y="940"/>
                    <a:pt x="759" y="933"/>
                    <a:pt x="762" y="928"/>
                  </a:cubicBezTo>
                  <a:cubicBezTo>
                    <a:pt x="769" y="916"/>
                    <a:pt x="782" y="909"/>
                    <a:pt x="795" y="910"/>
                  </a:cubicBezTo>
                  <a:cubicBezTo>
                    <a:pt x="808" y="911"/>
                    <a:pt x="820" y="920"/>
                    <a:pt x="824" y="933"/>
                  </a:cubicBezTo>
                  <a:cubicBezTo>
                    <a:pt x="825" y="936"/>
                    <a:pt x="826" y="940"/>
                    <a:pt x="827" y="944"/>
                  </a:cubicBezTo>
                  <a:cubicBezTo>
                    <a:pt x="829" y="948"/>
                    <a:pt x="831" y="952"/>
                    <a:pt x="833" y="955"/>
                  </a:cubicBezTo>
                  <a:cubicBezTo>
                    <a:pt x="837" y="962"/>
                    <a:pt x="842" y="968"/>
                    <a:pt x="847" y="974"/>
                  </a:cubicBezTo>
                  <a:cubicBezTo>
                    <a:pt x="859" y="985"/>
                    <a:pt x="874" y="993"/>
                    <a:pt x="890" y="997"/>
                  </a:cubicBezTo>
                  <a:cubicBezTo>
                    <a:pt x="890" y="865"/>
                    <a:pt x="890" y="865"/>
                    <a:pt x="890" y="865"/>
                  </a:cubicBezTo>
                  <a:cubicBezTo>
                    <a:pt x="859" y="857"/>
                    <a:pt x="827" y="847"/>
                    <a:pt x="802" y="827"/>
                  </a:cubicBezTo>
                  <a:cubicBezTo>
                    <a:pt x="790" y="817"/>
                    <a:pt x="779" y="805"/>
                    <a:pt x="773" y="791"/>
                  </a:cubicBezTo>
                  <a:cubicBezTo>
                    <a:pt x="765" y="776"/>
                    <a:pt x="762" y="760"/>
                    <a:pt x="762" y="743"/>
                  </a:cubicBezTo>
                  <a:cubicBezTo>
                    <a:pt x="762" y="727"/>
                    <a:pt x="765" y="710"/>
                    <a:pt x="772" y="695"/>
                  </a:cubicBezTo>
                  <a:cubicBezTo>
                    <a:pt x="779" y="681"/>
                    <a:pt x="788" y="668"/>
                    <a:pt x="800" y="657"/>
                  </a:cubicBezTo>
                  <a:cubicBezTo>
                    <a:pt x="824" y="635"/>
                    <a:pt x="857" y="622"/>
                    <a:pt x="890" y="617"/>
                  </a:cubicBezTo>
                  <a:cubicBezTo>
                    <a:pt x="890" y="580"/>
                    <a:pt x="890" y="580"/>
                    <a:pt x="890" y="580"/>
                  </a:cubicBezTo>
                  <a:cubicBezTo>
                    <a:pt x="890" y="571"/>
                    <a:pt x="894" y="562"/>
                    <a:pt x="901" y="555"/>
                  </a:cubicBezTo>
                  <a:cubicBezTo>
                    <a:pt x="911" y="547"/>
                    <a:pt x="925" y="544"/>
                    <a:pt x="937" y="550"/>
                  </a:cubicBezTo>
                  <a:cubicBezTo>
                    <a:pt x="949" y="555"/>
                    <a:pt x="957" y="567"/>
                    <a:pt x="957" y="580"/>
                  </a:cubicBezTo>
                  <a:cubicBezTo>
                    <a:pt x="957" y="617"/>
                    <a:pt x="957" y="617"/>
                    <a:pt x="957" y="617"/>
                  </a:cubicBezTo>
                  <a:cubicBezTo>
                    <a:pt x="961" y="618"/>
                    <a:pt x="965" y="618"/>
                    <a:pt x="970" y="619"/>
                  </a:cubicBezTo>
                  <a:cubicBezTo>
                    <a:pt x="1002" y="625"/>
                    <a:pt x="1034" y="638"/>
                    <a:pt x="1057" y="661"/>
                  </a:cubicBezTo>
                  <a:cubicBezTo>
                    <a:pt x="1068" y="673"/>
                    <a:pt x="1077" y="686"/>
                    <a:pt x="1084" y="700"/>
                  </a:cubicBezTo>
                  <a:cubicBezTo>
                    <a:pt x="1086" y="704"/>
                    <a:pt x="1087" y="708"/>
                    <a:pt x="1089" y="712"/>
                  </a:cubicBezTo>
                  <a:cubicBezTo>
                    <a:pt x="1090" y="716"/>
                    <a:pt x="1091" y="720"/>
                    <a:pt x="1092" y="724"/>
                  </a:cubicBezTo>
                  <a:cubicBezTo>
                    <a:pt x="1093" y="731"/>
                    <a:pt x="1092" y="737"/>
                    <a:pt x="1089" y="743"/>
                  </a:cubicBezTo>
                  <a:cubicBezTo>
                    <a:pt x="1083" y="755"/>
                    <a:pt x="1071" y="763"/>
                    <a:pt x="1057" y="762"/>
                  </a:cubicBezTo>
                  <a:cubicBezTo>
                    <a:pt x="1044" y="762"/>
                    <a:pt x="1032" y="753"/>
                    <a:pt x="1027" y="741"/>
                  </a:cubicBezTo>
                  <a:cubicBezTo>
                    <a:pt x="1026" y="737"/>
                    <a:pt x="1025" y="733"/>
                    <a:pt x="1024" y="730"/>
                  </a:cubicBezTo>
                  <a:cubicBezTo>
                    <a:pt x="1022" y="726"/>
                    <a:pt x="1021" y="723"/>
                    <a:pt x="1018" y="719"/>
                  </a:cubicBezTo>
                  <a:cubicBezTo>
                    <a:pt x="1014" y="713"/>
                    <a:pt x="1009" y="707"/>
                    <a:pt x="1003" y="703"/>
                  </a:cubicBezTo>
                  <a:cubicBezTo>
                    <a:pt x="989" y="693"/>
                    <a:pt x="973" y="688"/>
                    <a:pt x="957" y="685"/>
                  </a:cubicBezTo>
                  <a:cubicBezTo>
                    <a:pt x="957" y="811"/>
                    <a:pt x="957" y="811"/>
                    <a:pt x="957" y="811"/>
                  </a:cubicBezTo>
                  <a:cubicBezTo>
                    <a:pt x="976" y="816"/>
                    <a:pt x="995" y="821"/>
                    <a:pt x="1014" y="828"/>
                  </a:cubicBezTo>
                  <a:cubicBezTo>
                    <a:pt x="1042" y="839"/>
                    <a:pt x="1068" y="856"/>
                    <a:pt x="1084" y="883"/>
                  </a:cubicBezTo>
                  <a:cubicBezTo>
                    <a:pt x="1083" y="882"/>
                    <a:pt x="1083" y="882"/>
                    <a:pt x="1083" y="881"/>
                  </a:cubicBezTo>
                  <a:cubicBezTo>
                    <a:pt x="1081" y="878"/>
                    <a:pt x="1080" y="876"/>
                    <a:pt x="1083" y="881"/>
                  </a:cubicBezTo>
                  <a:cubicBezTo>
                    <a:pt x="1083" y="882"/>
                    <a:pt x="1083" y="882"/>
                    <a:pt x="1084" y="883"/>
                  </a:cubicBezTo>
                  <a:cubicBezTo>
                    <a:pt x="1084" y="883"/>
                    <a:pt x="1084" y="883"/>
                    <a:pt x="1084" y="883"/>
                  </a:cubicBezTo>
                  <a:cubicBezTo>
                    <a:pt x="1084" y="883"/>
                    <a:pt x="1084" y="883"/>
                    <a:pt x="1084" y="883"/>
                  </a:cubicBezTo>
                  <a:cubicBezTo>
                    <a:pt x="1084" y="884"/>
                    <a:pt x="1084" y="884"/>
                    <a:pt x="1084" y="885"/>
                  </a:cubicBezTo>
                  <a:cubicBezTo>
                    <a:pt x="1086" y="888"/>
                    <a:pt x="1088" y="890"/>
                    <a:pt x="1084" y="885"/>
                  </a:cubicBezTo>
                  <a:cubicBezTo>
                    <a:pt x="1084" y="884"/>
                    <a:pt x="1084" y="884"/>
                    <a:pt x="1084" y="883"/>
                  </a:cubicBezTo>
                  <a:cubicBezTo>
                    <a:pt x="1096" y="905"/>
                    <a:pt x="1100" y="930"/>
                    <a:pt x="1097" y="9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2B9BBC-00C4-43AD-AE64-AD6EF41600E5}"/>
              </a:ext>
            </a:extLst>
          </p:cNvPr>
          <p:cNvCxnSpPr>
            <a:cxnSpLocks/>
          </p:cNvCxnSpPr>
          <p:nvPr/>
        </p:nvCxnSpPr>
        <p:spPr>
          <a:xfrm>
            <a:off x="3578089" y="1124744"/>
            <a:ext cx="503264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0E25D989-F61E-432B-896F-75C88546F837}"/>
              </a:ext>
            </a:extLst>
          </p:cNvPr>
          <p:cNvGrpSpPr/>
          <p:nvPr/>
        </p:nvGrpSpPr>
        <p:grpSpPr>
          <a:xfrm>
            <a:off x="4304014" y="2062482"/>
            <a:ext cx="3516558" cy="3037461"/>
            <a:chOff x="12501563" y="3965576"/>
            <a:chExt cx="4078287" cy="3522661"/>
          </a:xfrm>
          <a:solidFill>
            <a:schemeClr val="bg1">
              <a:lumMod val="50000"/>
              <a:alpha val="62000"/>
            </a:schemeClr>
          </a:solidFill>
          <a:scene3d>
            <a:camera prst="perspectiveRelaxedModerately" fov="1800000">
              <a:rot lat="18600000" lon="0" rev="0"/>
            </a:camera>
            <a:lightRig rig="threePt" dir="t"/>
          </a:scene3d>
        </p:grpSpPr>
        <p:sp>
          <p:nvSpPr>
            <p:cNvPr id="81" name="Freeform 41">
              <a:extLst>
                <a:ext uri="{FF2B5EF4-FFF2-40B4-BE49-F238E27FC236}">
                  <a16:creationId xmlns:a16="http://schemas.microsoft.com/office/drawing/2014/main" id="{D80BC934-92D4-4BFD-8BE2-5E2A0B2FF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1" y="5645150"/>
              <a:ext cx="1538287" cy="1697037"/>
            </a:xfrm>
            <a:custGeom>
              <a:avLst/>
              <a:gdLst>
                <a:gd name="T0" fmla="*/ 197 w 507"/>
                <a:gd name="T1" fmla="*/ 559 h 559"/>
                <a:gd name="T2" fmla="*/ 507 w 507"/>
                <a:gd name="T3" fmla="*/ 306 h 559"/>
                <a:gd name="T4" fmla="*/ 0 w 507"/>
                <a:gd name="T5" fmla="*/ 0 h 559"/>
                <a:gd name="T6" fmla="*/ 197 w 507"/>
                <a:gd name="T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7" h="559">
                  <a:moveTo>
                    <a:pt x="197" y="559"/>
                  </a:moveTo>
                  <a:cubicBezTo>
                    <a:pt x="325" y="508"/>
                    <a:pt x="432" y="419"/>
                    <a:pt x="507" y="30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7" y="5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42">
              <a:extLst>
                <a:ext uri="{FF2B5EF4-FFF2-40B4-BE49-F238E27FC236}">
                  <a16:creationId xmlns:a16="http://schemas.microsoft.com/office/drawing/2014/main" id="{567A7BE4-5B81-4922-9553-42F5A5DAA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4388" y="5219700"/>
              <a:ext cx="1795462" cy="1208087"/>
            </a:xfrm>
            <a:custGeom>
              <a:avLst/>
              <a:gdLst>
                <a:gd name="T0" fmla="*/ 586 w 591"/>
                <a:gd name="T1" fmla="*/ 0 h 398"/>
                <a:gd name="T2" fmla="*/ 0 w 591"/>
                <a:gd name="T3" fmla="*/ 92 h 398"/>
                <a:gd name="T4" fmla="*/ 508 w 591"/>
                <a:gd name="T5" fmla="*/ 398 h 398"/>
                <a:gd name="T6" fmla="*/ 591 w 591"/>
                <a:gd name="T7" fmla="*/ 76 h 398"/>
                <a:gd name="T8" fmla="*/ 586 w 591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98">
                  <a:moveTo>
                    <a:pt x="586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508" y="398"/>
                    <a:pt x="508" y="398"/>
                    <a:pt x="508" y="398"/>
                  </a:cubicBezTo>
                  <a:cubicBezTo>
                    <a:pt x="561" y="303"/>
                    <a:pt x="591" y="193"/>
                    <a:pt x="591" y="76"/>
                  </a:cubicBezTo>
                  <a:cubicBezTo>
                    <a:pt x="591" y="50"/>
                    <a:pt x="589" y="25"/>
                    <a:pt x="58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43">
              <a:extLst>
                <a:ext uri="{FF2B5EF4-FFF2-40B4-BE49-F238E27FC236}">
                  <a16:creationId xmlns:a16="http://schemas.microsoft.com/office/drawing/2014/main" id="{FE0E7C92-687C-4F74-8358-FAB9FB1A8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8250" y="5705475"/>
              <a:ext cx="1201738" cy="1782762"/>
            </a:xfrm>
            <a:custGeom>
              <a:avLst/>
              <a:gdLst>
                <a:gd name="T0" fmla="*/ 0 w 396"/>
                <a:gd name="T1" fmla="*/ 557 h 587"/>
                <a:gd name="T2" fmla="*/ 198 w 396"/>
                <a:gd name="T3" fmla="*/ 587 h 587"/>
                <a:gd name="T4" fmla="*/ 396 w 396"/>
                <a:gd name="T5" fmla="*/ 558 h 587"/>
                <a:gd name="T6" fmla="*/ 198 w 396"/>
                <a:gd name="T7" fmla="*/ 0 h 587"/>
                <a:gd name="T8" fmla="*/ 0 w 396"/>
                <a:gd name="T9" fmla="*/ 55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587">
                  <a:moveTo>
                    <a:pt x="0" y="557"/>
                  </a:moveTo>
                  <a:cubicBezTo>
                    <a:pt x="63" y="577"/>
                    <a:pt x="129" y="587"/>
                    <a:pt x="198" y="587"/>
                  </a:cubicBezTo>
                  <a:cubicBezTo>
                    <a:pt x="267" y="587"/>
                    <a:pt x="333" y="577"/>
                    <a:pt x="396" y="558"/>
                  </a:cubicBezTo>
                  <a:cubicBezTo>
                    <a:pt x="198" y="0"/>
                    <a:pt x="198" y="0"/>
                    <a:pt x="198" y="0"/>
                  </a:cubicBezTo>
                  <a:lnTo>
                    <a:pt x="0" y="5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44">
              <a:extLst>
                <a:ext uri="{FF2B5EF4-FFF2-40B4-BE49-F238E27FC236}">
                  <a16:creationId xmlns:a16="http://schemas.microsoft.com/office/drawing/2014/main" id="{8164B6B7-F63B-406E-8BC5-004B87000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7400" y="3968750"/>
              <a:ext cx="1782762" cy="1360486"/>
            </a:xfrm>
            <a:custGeom>
              <a:avLst/>
              <a:gdLst>
                <a:gd name="T0" fmla="*/ 587 w 587"/>
                <a:gd name="T1" fmla="*/ 356 h 448"/>
                <a:gd name="T2" fmla="*/ 389 w 587"/>
                <a:gd name="T3" fmla="*/ 0 h 448"/>
                <a:gd name="T4" fmla="*/ 0 w 587"/>
                <a:gd name="T5" fmla="*/ 448 h 448"/>
                <a:gd name="T6" fmla="*/ 587 w 587"/>
                <a:gd name="T7" fmla="*/ 35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448">
                  <a:moveTo>
                    <a:pt x="587" y="356"/>
                  </a:moveTo>
                  <a:cubicBezTo>
                    <a:pt x="559" y="217"/>
                    <a:pt x="488" y="94"/>
                    <a:pt x="389" y="0"/>
                  </a:cubicBezTo>
                  <a:cubicBezTo>
                    <a:pt x="0" y="448"/>
                    <a:pt x="0" y="448"/>
                    <a:pt x="0" y="448"/>
                  </a:cubicBezTo>
                  <a:lnTo>
                    <a:pt x="587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Freeform 46">
              <a:extLst>
                <a:ext uri="{FF2B5EF4-FFF2-40B4-BE49-F238E27FC236}">
                  <a16:creationId xmlns:a16="http://schemas.microsoft.com/office/drawing/2014/main" id="{7B8FEEDB-B1BD-4E7D-9CF1-D8861275E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4426" y="3965576"/>
              <a:ext cx="1779588" cy="1363662"/>
            </a:xfrm>
            <a:custGeom>
              <a:avLst/>
              <a:gdLst>
                <a:gd name="T0" fmla="*/ 197 w 586"/>
                <a:gd name="T1" fmla="*/ 0 h 449"/>
                <a:gd name="T2" fmla="*/ 0 w 586"/>
                <a:gd name="T3" fmla="*/ 354 h 449"/>
                <a:gd name="T4" fmla="*/ 586 w 586"/>
                <a:gd name="T5" fmla="*/ 449 h 449"/>
                <a:gd name="T6" fmla="*/ 197 w 586"/>
                <a:gd name="T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449">
                  <a:moveTo>
                    <a:pt x="197" y="0"/>
                  </a:moveTo>
                  <a:cubicBezTo>
                    <a:pt x="98" y="93"/>
                    <a:pt x="28" y="216"/>
                    <a:pt x="0" y="354"/>
                  </a:cubicBezTo>
                  <a:cubicBezTo>
                    <a:pt x="586" y="449"/>
                    <a:pt x="586" y="449"/>
                    <a:pt x="586" y="449"/>
                  </a:cubicBezTo>
                  <a:lnTo>
                    <a:pt x="19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48">
              <a:extLst>
                <a:ext uri="{FF2B5EF4-FFF2-40B4-BE49-F238E27FC236}">
                  <a16:creationId xmlns:a16="http://schemas.microsoft.com/office/drawing/2014/main" id="{2D00DA11-9D05-491E-BEFC-24E7F0CCA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1563" y="5207000"/>
              <a:ext cx="1793874" cy="1209675"/>
            </a:xfrm>
            <a:custGeom>
              <a:avLst/>
              <a:gdLst>
                <a:gd name="T0" fmla="*/ 5 w 591"/>
                <a:gd name="T1" fmla="*/ 0 h 398"/>
                <a:gd name="T2" fmla="*/ 0 w 591"/>
                <a:gd name="T3" fmla="*/ 80 h 398"/>
                <a:gd name="T4" fmla="*/ 80 w 591"/>
                <a:gd name="T5" fmla="*/ 398 h 398"/>
                <a:gd name="T6" fmla="*/ 591 w 591"/>
                <a:gd name="T7" fmla="*/ 95 h 398"/>
                <a:gd name="T8" fmla="*/ 5 w 591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98">
                  <a:moveTo>
                    <a:pt x="5" y="0"/>
                  </a:moveTo>
                  <a:cubicBezTo>
                    <a:pt x="2" y="26"/>
                    <a:pt x="0" y="53"/>
                    <a:pt x="0" y="80"/>
                  </a:cubicBezTo>
                  <a:cubicBezTo>
                    <a:pt x="0" y="195"/>
                    <a:pt x="29" y="304"/>
                    <a:pt x="80" y="398"/>
                  </a:cubicBezTo>
                  <a:cubicBezTo>
                    <a:pt x="591" y="95"/>
                    <a:pt x="591" y="95"/>
                    <a:pt x="591" y="95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Freeform 49">
              <a:extLst>
                <a:ext uri="{FF2B5EF4-FFF2-40B4-BE49-F238E27FC236}">
                  <a16:creationId xmlns:a16="http://schemas.microsoft.com/office/drawing/2014/main" id="{425F437F-FC1E-4ED7-805A-F6B06501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3350" y="5645150"/>
              <a:ext cx="1547813" cy="1697037"/>
            </a:xfrm>
            <a:custGeom>
              <a:avLst/>
              <a:gdLst>
                <a:gd name="T0" fmla="*/ 0 w 510"/>
                <a:gd name="T1" fmla="*/ 303 h 559"/>
                <a:gd name="T2" fmla="*/ 311 w 510"/>
                <a:gd name="T3" fmla="*/ 559 h 559"/>
                <a:gd name="T4" fmla="*/ 510 w 510"/>
                <a:gd name="T5" fmla="*/ 0 h 559"/>
                <a:gd name="T6" fmla="*/ 0 w 510"/>
                <a:gd name="T7" fmla="*/ 30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59">
                  <a:moveTo>
                    <a:pt x="0" y="303"/>
                  </a:moveTo>
                  <a:cubicBezTo>
                    <a:pt x="74" y="417"/>
                    <a:pt x="183" y="507"/>
                    <a:pt x="311" y="559"/>
                  </a:cubicBezTo>
                  <a:cubicBezTo>
                    <a:pt x="510" y="0"/>
                    <a:pt x="510" y="0"/>
                    <a:pt x="510" y="0"/>
                  </a:cubicBez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5C4C69AF-9D61-408E-9E00-1FBA459A7F4C}"/>
              </a:ext>
            </a:extLst>
          </p:cNvPr>
          <p:cNvSpPr/>
          <p:nvPr/>
        </p:nvSpPr>
        <p:spPr>
          <a:xfrm>
            <a:off x="2597566" y="1855817"/>
            <a:ext cx="6930482" cy="4137764"/>
          </a:xfrm>
          <a:custGeom>
            <a:avLst/>
            <a:gdLst>
              <a:gd name="connsiteX0" fmla="*/ 4983628 w 6533086"/>
              <a:gd name="connsiteY0" fmla="*/ 0 h 3900504"/>
              <a:gd name="connsiteX1" fmla="*/ 5650893 w 6533086"/>
              <a:gd name="connsiteY1" fmla="*/ 0 h 3900504"/>
              <a:gd name="connsiteX2" fmla="*/ 5505525 w 6533086"/>
              <a:gd name="connsiteY2" fmla="*/ 117102 h 3900504"/>
              <a:gd name="connsiteX3" fmla="*/ 5576339 w 6533086"/>
              <a:gd name="connsiteY3" fmla="*/ 160269 h 3900504"/>
              <a:gd name="connsiteX4" fmla="*/ 6533086 w 6533086"/>
              <a:gd name="connsiteY4" fmla="*/ 1709525 h 3900504"/>
              <a:gd name="connsiteX5" fmla="*/ 3266543 w 6533086"/>
              <a:gd name="connsiteY5" fmla="*/ 3900504 h 3900504"/>
              <a:gd name="connsiteX6" fmla="*/ 0 w 6533086"/>
              <a:gd name="connsiteY6" fmla="*/ 1709525 h 3900504"/>
              <a:gd name="connsiteX7" fmla="*/ 956748 w 6533086"/>
              <a:gd name="connsiteY7" fmla="*/ 160269 h 3900504"/>
              <a:gd name="connsiteX8" fmla="*/ 1101878 w 6533086"/>
              <a:gd name="connsiteY8" fmla="*/ 71798 h 3900504"/>
              <a:gd name="connsiteX9" fmla="*/ 1310772 w 6533086"/>
              <a:gd name="connsiteY9" fmla="*/ 218307 h 3900504"/>
              <a:gd name="connsiteX10" fmla="*/ 1170639 w 6533086"/>
              <a:gd name="connsiteY10" fmla="*/ 303732 h 3900504"/>
              <a:gd name="connsiteX11" fmla="*/ 302487 w 6533086"/>
              <a:gd name="connsiteY11" fmla="*/ 1709525 h 3900504"/>
              <a:gd name="connsiteX12" fmla="*/ 3266543 w 6533086"/>
              <a:gd name="connsiteY12" fmla="*/ 3697617 h 3900504"/>
              <a:gd name="connsiteX13" fmla="*/ 6230599 w 6533086"/>
              <a:gd name="connsiteY13" fmla="*/ 1709525 h 3900504"/>
              <a:gd name="connsiteX14" fmla="*/ 5362448 w 6533086"/>
              <a:gd name="connsiteY14" fmla="*/ 303732 h 3900504"/>
              <a:gd name="connsiteX15" fmla="*/ 5312013 w 6533086"/>
              <a:gd name="connsiteY15" fmla="*/ 272987 h 3900504"/>
              <a:gd name="connsiteX16" fmla="*/ 5206049 w 6533086"/>
              <a:gd name="connsiteY16" fmla="*/ 358346 h 390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33086" h="3900504">
                <a:moveTo>
                  <a:pt x="4983628" y="0"/>
                </a:moveTo>
                <a:lnTo>
                  <a:pt x="5650893" y="0"/>
                </a:lnTo>
                <a:lnTo>
                  <a:pt x="5505525" y="117102"/>
                </a:lnTo>
                <a:lnTo>
                  <a:pt x="5576339" y="160269"/>
                </a:lnTo>
                <a:cubicBezTo>
                  <a:pt x="6167465" y="556758"/>
                  <a:pt x="6533086" y="1104503"/>
                  <a:pt x="6533086" y="1709525"/>
                </a:cubicBezTo>
                <a:cubicBezTo>
                  <a:pt x="6533086" y="2919569"/>
                  <a:pt x="5070605" y="3900504"/>
                  <a:pt x="3266543" y="3900504"/>
                </a:cubicBezTo>
                <a:cubicBezTo>
                  <a:pt x="1462481" y="3900504"/>
                  <a:pt x="0" y="2919569"/>
                  <a:pt x="0" y="1709525"/>
                </a:cubicBezTo>
                <a:cubicBezTo>
                  <a:pt x="0" y="1104503"/>
                  <a:pt x="365620" y="556758"/>
                  <a:pt x="956748" y="160269"/>
                </a:cubicBezTo>
                <a:lnTo>
                  <a:pt x="1101878" y="71798"/>
                </a:lnTo>
                <a:lnTo>
                  <a:pt x="1310772" y="218307"/>
                </a:lnTo>
                <a:lnTo>
                  <a:pt x="1170639" y="303732"/>
                </a:lnTo>
                <a:cubicBezTo>
                  <a:pt x="634250" y="663506"/>
                  <a:pt x="302487" y="1160529"/>
                  <a:pt x="302487" y="1709525"/>
                </a:cubicBezTo>
                <a:cubicBezTo>
                  <a:pt x="302487" y="2807518"/>
                  <a:pt x="1629540" y="3697617"/>
                  <a:pt x="3266543" y="3697617"/>
                </a:cubicBezTo>
                <a:cubicBezTo>
                  <a:pt x="4903546" y="3697617"/>
                  <a:pt x="6230599" y="2807518"/>
                  <a:pt x="6230599" y="1709525"/>
                </a:cubicBezTo>
                <a:cubicBezTo>
                  <a:pt x="6230599" y="1160529"/>
                  <a:pt x="5898836" y="663506"/>
                  <a:pt x="5362448" y="303732"/>
                </a:cubicBezTo>
                <a:lnTo>
                  <a:pt x="5312013" y="272987"/>
                </a:lnTo>
                <a:lnTo>
                  <a:pt x="5206049" y="3583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59E0487-4723-4FB1-8170-6007A422598A}"/>
              </a:ext>
            </a:extLst>
          </p:cNvPr>
          <p:cNvSpPr txBox="1"/>
          <p:nvPr/>
        </p:nvSpPr>
        <p:spPr>
          <a:xfrm>
            <a:off x="2956671" y="1484784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شروع</a:t>
            </a:r>
            <a:endParaRPr lang="en-IN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06DFA01-34C6-43F5-9972-2CCC20BF6B3F}"/>
              </a:ext>
            </a:extLst>
          </p:cNvPr>
          <p:cNvSpPr txBox="1"/>
          <p:nvPr/>
        </p:nvSpPr>
        <p:spPr>
          <a:xfrm>
            <a:off x="8826251" y="1484784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پایان</a:t>
            </a:r>
            <a:endParaRPr lang="en-IN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855AC43-91D8-4FCB-9086-16E5DED066E4}"/>
              </a:ext>
            </a:extLst>
          </p:cNvPr>
          <p:cNvSpPr txBox="1"/>
          <p:nvPr/>
        </p:nvSpPr>
        <p:spPr>
          <a:xfrm rot="18863836">
            <a:off x="3269831" y="2554592"/>
            <a:ext cx="1370478" cy="35138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متن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E5F6BE9-FC53-4553-ADF1-BAE06AACBD94}"/>
              </a:ext>
            </a:extLst>
          </p:cNvPr>
          <p:cNvSpPr txBox="1"/>
          <p:nvPr/>
        </p:nvSpPr>
        <p:spPr>
          <a:xfrm rot="4706857">
            <a:off x="2797345" y="3671650"/>
            <a:ext cx="1370478" cy="351382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متن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F51F02F-51C3-4829-9F28-8503F1A98448}"/>
              </a:ext>
            </a:extLst>
          </p:cNvPr>
          <p:cNvSpPr txBox="1"/>
          <p:nvPr/>
        </p:nvSpPr>
        <p:spPr>
          <a:xfrm rot="1983782">
            <a:off x="3552529" y="4639542"/>
            <a:ext cx="1436079" cy="351382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متن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9EC30A9-5B17-46D0-863E-F440DE60007E}"/>
              </a:ext>
            </a:extLst>
          </p:cNvPr>
          <p:cNvSpPr txBox="1"/>
          <p:nvPr/>
        </p:nvSpPr>
        <p:spPr>
          <a:xfrm>
            <a:off x="5061890" y="5159034"/>
            <a:ext cx="1986191" cy="33053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متن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5C27BC9-DDA3-4E93-98E6-E6C60CE4DEC0}"/>
              </a:ext>
            </a:extLst>
          </p:cNvPr>
          <p:cNvSpPr txBox="1"/>
          <p:nvPr/>
        </p:nvSpPr>
        <p:spPr>
          <a:xfrm rot="19611772">
            <a:off x="7117897" y="4720528"/>
            <a:ext cx="1574732" cy="33053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متن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FBEEC64-B495-4E04-A876-2AA32331E1CE}"/>
              </a:ext>
            </a:extLst>
          </p:cNvPr>
          <p:cNvSpPr txBox="1"/>
          <p:nvPr/>
        </p:nvSpPr>
        <p:spPr>
          <a:xfrm rot="16585167">
            <a:off x="7938405" y="3570572"/>
            <a:ext cx="1478090" cy="33053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متن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0F5554A-00FA-4A1D-8D1F-2A43A951776E}"/>
              </a:ext>
            </a:extLst>
          </p:cNvPr>
          <p:cNvSpPr txBox="1"/>
          <p:nvPr/>
        </p:nvSpPr>
        <p:spPr>
          <a:xfrm rot="2700000">
            <a:off x="7393901" y="2471021"/>
            <a:ext cx="1370478" cy="35138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متن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660F2DB-CF7D-4B4A-99A5-CCDE8EEF83BA}"/>
              </a:ext>
            </a:extLst>
          </p:cNvPr>
          <p:cNvGrpSpPr/>
          <p:nvPr/>
        </p:nvGrpSpPr>
        <p:grpSpPr>
          <a:xfrm>
            <a:off x="3555771" y="2234748"/>
            <a:ext cx="5012704" cy="2985611"/>
            <a:chOff x="4519694" y="1253854"/>
            <a:chExt cx="7136304" cy="4310208"/>
          </a:xfrm>
        </p:grpSpPr>
        <p:sp>
          <p:nvSpPr>
            <p:cNvPr id="198" name="Freeform 5">
              <a:extLst>
                <a:ext uri="{FF2B5EF4-FFF2-40B4-BE49-F238E27FC236}">
                  <a16:creationId xmlns:a16="http://schemas.microsoft.com/office/drawing/2014/main" id="{E4CC5D11-0983-421B-AED4-861B332B5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8263" y="2626131"/>
              <a:ext cx="55916" cy="305209"/>
            </a:xfrm>
            <a:custGeom>
              <a:avLst/>
              <a:gdLst>
                <a:gd name="T0" fmla="*/ 0 w 25"/>
                <a:gd name="T1" fmla="*/ 1 h 137"/>
                <a:gd name="T2" fmla="*/ 0 w 25"/>
                <a:gd name="T3" fmla="*/ 26 h 137"/>
                <a:gd name="T4" fmla="*/ 24 w 25"/>
                <a:gd name="T5" fmla="*/ 137 h 137"/>
                <a:gd name="T6" fmla="*/ 25 w 25"/>
                <a:gd name="T7" fmla="*/ 105 h 137"/>
                <a:gd name="T8" fmla="*/ 12 w 25"/>
                <a:gd name="T9" fmla="*/ 0 h 137"/>
                <a:gd name="T10" fmla="*/ 0 w 25"/>
                <a:gd name="T11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7">
                  <a:moveTo>
                    <a:pt x="0" y="1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3" y="62"/>
                    <a:pt x="21" y="99"/>
                    <a:pt x="24" y="137"/>
                  </a:cubicBezTo>
                  <a:cubicBezTo>
                    <a:pt x="25" y="126"/>
                    <a:pt x="25" y="115"/>
                    <a:pt x="25" y="105"/>
                  </a:cubicBezTo>
                  <a:cubicBezTo>
                    <a:pt x="25" y="69"/>
                    <a:pt x="20" y="34"/>
                    <a:pt x="1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9" name="Freeform 6">
              <a:extLst>
                <a:ext uri="{FF2B5EF4-FFF2-40B4-BE49-F238E27FC236}">
                  <a16:creationId xmlns:a16="http://schemas.microsoft.com/office/drawing/2014/main" id="{B2735816-F8B0-4C35-AAD8-8D04247AC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312" y="1710503"/>
              <a:ext cx="763023" cy="866701"/>
            </a:xfrm>
            <a:custGeom>
              <a:avLst/>
              <a:gdLst>
                <a:gd name="T0" fmla="*/ 7 w 343"/>
                <a:gd name="T1" fmla="*/ 0 h 389"/>
                <a:gd name="T2" fmla="*/ 0 w 343"/>
                <a:gd name="T3" fmla="*/ 6 h 389"/>
                <a:gd name="T4" fmla="*/ 0 w 343"/>
                <a:gd name="T5" fmla="*/ 61 h 389"/>
                <a:gd name="T6" fmla="*/ 343 w 343"/>
                <a:gd name="T7" fmla="*/ 389 h 389"/>
                <a:gd name="T8" fmla="*/ 343 w 343"/>
                <a:gd name="T9" fmla="*/ 325 h 389"/>
                <a:gd name="T10" fmla="*/ 7 w 343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3" h="389">
                  <a:moveTo>
                    <a:pt x="7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56" y="142"/>
                    <a:pt x="279" y="265"/>
                    <a:pt x="343" y="389"/>
                  </a:cubicBezTo>
                  <a:cubicBezTo>
                    <a:pt x="343" y="325"/>
                    <a:pt x="343" y="325"/>
                    <a:pt x="343" y="325"/>
                  </a:cubicBezTo>
                  <a:cubicBezTo>
                    <a:pt x="280" y="203"/>
                    <a:pt x="160" y="82"/>
                    <a:pt x="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2" name="Freeform 9">
              <a:extLst>
                <a:ext uri="{FF2B5EF4-FFF2-40B4-BE49-F238E27FC236}">
                  <a16:creationId xmlns:a16="http://schemas.microsoft.com/office/drawing/2014/main" id="{88159AE5-A6EC-4E44-93D9-72BAFD2D7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357" y="1710503"/>
              <a:ext cx="774671" cy="864371"/>
            </a:xfrm>
            <a:custGeom>
              <a:avLst/>
              <a:gdLst>
                <a:gd name="T0" fmla="*/ 340 w 348"/>
                <a:gd name="T1" fmla="*/ 0 h 388"/>
                <a:gd name="T2" fmla="*/ 0 w 348"/>
                <a:gd name="T3" fmla="*/ 324 h 388"/>
                <a:gd name="T4" fmla="*/ 0 w 348"/>
                <a:gd name="T5" fmla="*/ 388 h 388"/>
                <a:gd name="T6" fmla="*/ 348 w 348"/>
                <a:gd name="T7" fmla="*/ 60 h 388"/>
                <a:gd name="T8" fmla="*/ 348 w 348"/>
                <a:gd name="T9" fmla="*/ 6 h 388"/>
                <a:gd name="T10" fmla="*/ 340 w 348"/>
                <a:gd name="T1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388">
                  <a:moveTo>
                    <a:pt x="340" y="0"/>
                  </a:moveTo>
                  <a:cubicBezTo>
                    <a:pt x="184" y="83"/>
                    <a:pt x="62" y="199"/>
                    <a:pt x="0" y="324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63" y="261"/>
                    <a:pt x="188" y="143"/>
                    <a:pt x="348" y="60"/>
                  </a:cubicBezTo>
                  <a:cubicBezTo>
                    <a:pt x="348" y="6"/>
                    <a:pt x="348" y="6"/>
                    <a:pt x="348" y="6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F5A4DCE-3BB1-4EC1-AE73-9C9C6CC0101D}"/>
                </a:ext>
              </a:extLst>
            </p:cNvPr>
            <p:cNvGrpSpPr/>
            <p:nvPr/>
          </p:nvGrpSpPr>
          <p:grpSpPr>
            <a:xfrm>
              <a:off x="4519694" y="1253854"/>
              <a:ext cx="7136304" cy="4148286"/>
              <a:chOff x="4519694" y="1253853"/>
              <a:chExt cx="7136303" cy="4148284"/>
            </a:xfrm>
            <a:gradFill>
              <a:gsLst>
                <a:gs pos="0">
                  <a:schemeClr val="accent1">
                    <a:lumMod val="61000"/>
                    <a:lumOff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68A2F665-AA10-4CD8-838E-C585F2255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0453" y="1256183"/>
                <a:ext cx="1840574" cy="1238311"/>
              </a:xfrm>
              <a:custGeom>
                <a:avLst/>
                <a:gdLst>
                  <a:gd name="T0" fmla="*/ 827 w 827"/>
                  <a:gd name="T1" fmla="*/ 209 h 556"/>
                  <a:gd name="T2" fmla="*/ 546 w 827"/>
                  <a:gd name="T3" fmla="*/ 0 h 556"/>
                  <a:gd name="T4" fmla="*/ 0 w 827"/>
                  <a:gd name="T5" fmla="*/ 511 h 556"/>
                  <a:gd name="T6" fmla="*/ 480 w 827"/>
                  <a:gd name="T7" fmla="*/ 556 h 556"/>
                  <a:gd name="T8" fmla="*/ 827 w 827"/>
                  <a:gd name="T9" fmla="*/ 20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7" h="556">
                    <a:moveTo>
                      <a:pt x="827" y="209"/>
                    </a:moveTo>
                    <a:cubicBezTo>
                      <a:pt x="546" y="0"/>
                      <a:pt x="546" y="0"/>
                      <a:pt x="546" y="0"/>
                    </a:cubicBezTo>
                    <a:cubicBezTo>
                      <a:pt x="291" y="129"/>
                      <a:pt x="98" y="306"/>
                      <a:pt x="0" y="511"/>
                    </a:cubicBezTo>
                    <a:cubicBezTo>
                      <a:pt x="480" y="556"/>
                      <a:pt x="480" y="556"/>
                      <a:pt x="480" y="556"/>
                    </a:cubicBezTo>
                    <a:cubicBezTo>
                      <a:pt x="542" y="419"/>
                      <a:pt x="664" y="299"/>
                      <a:pt x="827" y="2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0" name="Freeform 12">
                <a:extLst>
                  <a:ext uri="{FF2B5EF4-FFF2-40B4-BE49-F238E27FC236}">
                    <a16:creationId xmlns:a16="http://schemas.microsoft.com/office/drawing/2014/main" id="{323AF73E-7047-4552-81B0-94F261151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6312" y="1253853"/>
                <a:ext cx="1823101" cy="1231322"/>
              </a:xfrm>
              <a:custGeom>
                <a:avLst/>
                <a:gdLst>
                  <a:gd name="T0" fmla="*/ 343 w 819"/>
                  <a:gd name="T1" fmla="*/ 553 h 553"/>
                  <a:gd name="T2" fmla="*/ 819 w 819"/>
                  <a:gd name="T3" fmla="*/ 505 h 553"/>
                  <a:gd name="T4" fmla="*/ 275 w 819"/>
                  <a:gd name="T5" fmla="*/ 0 h 553"/>
                  <a:gd name="T6" fmla="*/ 0 w 819"/>
                  <a:gd name="T7" fmla="*/ 211 h 553"/>
                  <a:gd name="T8" fmla="*/ 343 w 819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9" h="553">
                    <a:moveTo>
                      <a:pt x="343" y="553"/>
                    </a:moveTo>
                    <a:cubicBezTo>
                      <a:pt x="819" y="505"/>
                      <a:pt x="819" y="505"/>
                      <a:pt x="819" y="505"/>
                    </a:cubicBezTo>
                    <a:cubicBezTo>
                      <a:pt x="720" y="303"/>
                      <a:pt x="527" y="128"/>
                      <a:pt x="275" y="0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160" y="300"/>
                      <a:pt x="281" y="418"/>
                      <a:pt x="343" y="5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1" name="Freeform 13">
                <a:extLst>
                  <a:ext uri="{FF2B5EF4-FFF2-40B4-BE49-F238E27FC236}">
                    <a16:creationId xmlns:a16="http://schemas.microsoft.com/office/drawing/2014/main" id="{87979566-7ECA-4BC4-8480-B5D13B4E8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694" y="2503813"/>
                <a:ext cx="1333834" cy="1474790"/>
              </a:xfrm>
              <a:custGeom>
                <a:avLst/>
                <a:gdLst>
                  <a:gd name="T0" fmla="*/ 508 w 599"/>
                  <a:gd name="T1" fmla="*/ 198 h 662"/>
                  <a:gd name="T2" fmla="*/ 533 w 599"/>
                  <a:gd name="T3" fmla="*/ 47 h 662"/>
                  <a:gd name="T4" fmla="*/ 50 w 599"/>
                  <a:gd name="T5" fmla="*/ 0 h 662"/>
                  <a:gd name="T6" fmla="*/ 0 w 599"/>
                  <a:gd name="T7" fmla="*/ 261 h 662"/>
                  <a:gd name="T8" fmla="*/ 123 w 599"/>
                  <a:gd name="T9" fmla="*/ 662 h 662"/>
                  <a:gd name="T10" fmla="*/ 599 w 599"/>
                  <a:gd name="T11" fmla="*/ 483 h 662"/>
                  <a:gd name="T12" fmla="*/ 508 w 599"/>
                  <a:gd name="T13" fmla="*/ 198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662">
                    <a:moveTo>
                      <a:pt x="508" y="198"/>
                    </a:moveTo>
                    <a:cubicBezTo>
                      <a:pt x="508" y="146"/>
                      <a:pt x="517" y="95"/>
                      <a:pt x="533" y="47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17" y="83"/>
                      <a:pt x="0" y="171"/>
                      <a:pt x="0" y="261"/>
                    </a:cubicBezTo>
                    <a:cubicBezTo>
                      <a:pt x="0" y="403"/>
                      <a:pt x="43" y="538"/>
                      <a:pt x="123" y="662"/>
                    </a:cubicBezTo>
                    <a:cubicBezTo>
                      <a:pt x="599" y="483"/>
                      <a:pt x="599" y="483"/>
                      <a:pt x="599" y="483"/>
                    </a:cubicBezTo>
                    <a:cubicBezTo>
                      <a:pt x="540" y="396"/>
                      <a:pt x="508" y="299"/>
                      <a:pt x="508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3" name="Freeform 15">
                <a:extLst>
                  <a:ext uri="{FF2B5EF4-FFF2-40B4-BE49-F238E27FC236}">
                    <a16:creationId xmlns:a16="http://schemas.microsoft.com/office/drawing/2014/main" id="{E9699BBB-F253-42E4-9135-A847F8CD0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2163" y="2521287"/>
                <a:ext cx="1333834" cy="1457316"/>
              </a:xfrm>
              <a:custGeom>
                <a:avLst/>
                <a:gdLst>
                  <a:gd name="T0" fmla="*/ 94 w 599"/>
                  <a:gd name="T1" fmla="*/ 190 h 654"/>
                  <a:gd name="T2" fmla="*/ 0 w 599"/>
                  <a:gd name="T3" fmla="*/ 479 h 654"/>
                  <a:gd name="T4" fmla="*/ 476 w 599"/>
                  <a:gd name="T5" fmla="*/ 654 h 654"/>
                  <a:gd name="T6" fmla="*/ 599 w 599"/>
                  <a:gd name="T7" fmla="*/ 253 h 654"/>
                  <a:gd name="T8" fmla="*/ 552 w 599"/>
                  <a:gd name="T9" fmla="*/ 0 h 654"/>
                  <a:gd name="T10" fmla="*/ 72 w 599"/>
                  <a:gd name="T11" fmla="*/ 49 h 654"/>
                  <a:gd name="T12" fmla="*/ 94 w 599"/>
                  <a:gd name="T13" fmla="*/ 19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654">
                    <a:moveTo>
                      <a:pt x="94" y="190"/>
                    </a:moveTo>
                    <a:cubicBezTo>
                      <a:pt x="94" y="293"/>
                      <a:pt x="60" y="391"/>
                      <a:pt x="0" y="479"/>
                    </a:cubicBezTo>
                    <a:cubicBezTo>
                      <a:pt x="476" y="654"/>
                      <a:pt x="476" y="654"/>
                      <a:pt x="476" y="654"/>
                    </a:cubicBezTo>
                    <a:cubicBezTo>
                      <a:pt x="554" y="532"/>
                      <a:pt x="599" y="394"/>
                      <a:pt x="599" y="253"/>
                    </a:cubicBezTo>
                    <a:cubicBezTo>
                      <a:pt x="599" y="166"/>
                      <a:pt x="583" y="81"/>
                      <a:pt x="552" y="0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86" y="94"/>
                      <a:pt x="94" y="141"/>
                      <a:pt x="94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4" name="Freeform 16">
                <a:extLst>
                  <a:ext uri="{FF2B5EF4-FFF2-40B4-BE49-F238E27FC236}">
                    <a16:creationId xmlns:a16="http://schemas.microsoft.com/office/drawing/2014/main" id="{791F018C-50A0-4BB3-96B7-4713D74BC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2007" y="3700187"/>
                <a:ext cx="2197040" cy="1502748"/>
              </a:xfrm>
              <a:custGeom>
                <a:avLst/>
                <a:gdLst>
                  <a:gd name="T0" fmla="*/ 0 w 987"/>
                  <a:gd name="T1" fmla="*/ 314 h 675"/>
                  <a:gd name="T2" fmla="*/ 200 w 987"/>
                  <a:gd name="T3" fmla="*/ 675 h 675"/>
                  <a:gd name="T4" fmla="*/ 987 w 987"/>
                  <a:gd name="T5" fmla="*/ 185 h 675"/>
                  <a:gd name="T6" fmla="*/ 516 w 987"/>
                  <a:gd name="T7" fmla="*/ 0 h 675"/>
                  <a:gd name="T8" fmla="*/ 0 w 987"/>
                  <a:gd name="T9" fmla="*/ 314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7" h="675">
                    <a:moveTo>
                      <a:pt x="0" y="314"/>
                    </a:moveTo>
                    <a:cubicBezTo>
                      <a:pt x="200" y="675"/>
                      <a:pt x="200" y="675"/>
                      <a:pt x="200" y="675"/>
                    </a:cubicBezTo>
                    <a:cubicBezTo>
                      <a:pt x="542" y="576"/>
                      <a:pt x="821" y="402"/>
                      <a:pt x="987" y="185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402" y="139"/>
                      <a:pt x="220" y="250"/>
                      <a:pt x="0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5" name="Freeform 17">
                <a:extLst>
                  <a:ext uri="{FF2B5EF4-FFF2-40B4-BE49-F238E27FC236}">
                    <a16:creationId xmlns:a16="http://schemas.microsoft.com/office/drawing/2014/main" id="{86F7F6EA-B5B2-4228-9D52-9A7C9D78F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854" y="4450396"/>
                <a:ext cx="2466137" cy="951741"/>
              </a:xfrm>
              <a:custGeom>
                <a:avLst/>
                <a:gdLst>
                  <a:gd name="T0" fmla="*/ 553 w 1108"/>
                  <a:gd name="T1" fmla="*/ 40 h 427"/>
                  <a:gd name="T2" fmla="*/ 196 w 1108"/>
                  <a:gd name="T3" fmla="*/ 1 h 427"/>
                  <a:gd name="T4" fmla="*/ 0 w 1108"/>
                  <a:gd name="T5" fmla="*/ 364 h 427"/>
                  <a:gd name="T6" fmla="*/ 552 w 1108"/>
                  <a:gd name="T7" fmla="*/ 427 h 427"/>
                  <a:gd name="T8" fmla="*/ 1108 w 1108"/>
                  <a:gd name="T9" fmla="*/ 363 h 427"/>
                  <a:gd name="T10" fmla="*/ 916 w 1108"/>
                  <a:gd name="T11" fmla="*/ 0 h 427"/>
                  <a:gd name="T12" fmla="*/ 553 w 1108"/>
                  <a:gd name="T13" fmla="*/ 4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8" h="427">
                    <a:moveTo>
                      <a:pt x="553" y="40"/>
                    </a:moveTo>
                    <a:cubicBezTo>
                      <a:pt x="428" y="40"/>
                      <a:pt x="308" y="27"/>
                      <a:pt x="196" y="1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172" y="405"/>
                      <a:pt x="358" y="427"/>
                      <a:pt x="552" y="427"/>
                    </a:cubicBezTo>
                    <a:cubicBezTo>
                      <a:pt x="747" y="427"/>
                      <a:pt x="935" y="405"/>
                      <a:pt x="1108" y="363"/>
                    </a:cubicBezTo>
                    <a:cubicBezTo>
                      <a:pt x="916" y="0"/>
                      <a:pt x="916" y="0"/>
                      <a:pt x="916" y="0"/>
                    </a:cubicBezTo>
                    <a:cubicBezTo>
                      <a:pt x="803" y="26"/>
                      <a:pt x="681" y="40"/>
                      <a:pt x="553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6" name="Freeform 18">
                <a:extLst>
                  <a:ext uri="{FF2B5EF4-FFF2-40B4-BE49-F238E27FC236}">
                    <a16:creationId xmlns:a16="http://schemas.microsoft.com/office/drawing/2014/main" id="{BE2891B8-39EA-41A9-98F6-49F37C476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634" y="3688538"/>
                <a:ext cx="2192380" cy="1510903"/>
              </a:xfrm>
              <a:custGeom>
                <a:avLst/>
                <a:gdLst>
                  <a:gd name="T0" fmla="*/ 466 w 985"/>
                  <a:gd name="T1" fmla="*/ 0 h 678"/>
                  <a:gd name="T2" fmla="*/ 0 w 985"/>
                  <a:gd name="T3" fmla="*/ 193 h 678"/>
                  <a:gd name="T4" fmla="*/ 778 w 985"/>
                  <a:gd name="T5" fmla="*/ 678 h 678"/>
                  <a:gd name="T6" fmla="*/ 985 w 985"/>
                  <a:gd name="T7" fmla="*/ 319 h 678"/>
                  <a:gd name="T8" fmla="*/ 466 w 985"/>
                  <a:gd name="T9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5" h="678">
                    <a:moveTo>
                      <a:pt x="466" y="0"/>
                    </a:moveTo>
                    <a:cubicBezTo>
                      <a:pt x="0" y="193"/>
                      <a:pt x="0" y="193"/>
                      <a:pt x="0" y="193"/>
                    </a:cubicBezTo>
                    <a:cubicBezTo>
                      <a:pt x="165" y="407"/>
                      <a:pt x="440" y="580"/>
                      <a:pt x="778" y="678"/>
                    </a:cubicBezTo>
                    <a:cubicBezTo>
                      <a:pt x="985" y="319"/>
                      <a:pt x="985" y="319"/>
                      <a:pt x="985" y="319"/>
                    </a:cubicBezTo>
                    <a:cubicBezTo>
                      <a:pt x="762" y="253"/>
                      <a:pt x="580" y="140"/>
                      <a:pt x="4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204" name="Freeform 19">
              <a:extLst>
                <a:ext uri="{FF2B5EF4-FFF2-40B4-BE49-F238E27FC236}">
                  <a16:creationId xmlns:a16="http://schemas.microsoft.com/office/drawing/2014/main" id="{FF4FEEC7-5C24-4DA7-BD10-E68BAC7B2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678" y="4111405"/>
              <a:ext cx="1754370" cy="1254620"/>
            </a:xfrm>
            <a:custGeom>
              <a:avLst/>
              <a:gdLst>
                <a:gd name="T0" fmla="*/ 0 w 788"/>
                <a:gd name="T1" fmla="*/ 490 h 563"/>
                <a:gd name="T2" fmla="*/ 0 w 788"/>
                <a:gd name="T3" fmla="*/ 563 h 563"/>
                <a:gd name="T4" fmla="*/ 788 w 788"/>
                <a:gd name="T5" fmla="*/ 73 h 563"/>
                <a:gd name="T6" fmla="*/ 788 w 788"/>
                <a:gd name="T7" fmla="*/ 0 h 563"/>
                <a:gd name="T8" fmla="*/ 0 w 788"/>
                <a:gd name="T9" fmla="*/ 49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563">
                  <a:moveTo>
                    <a:pt x="0" y="49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343" y="464"/>
                    <a:pt x="622" y="290"/>
                    <a:pt x="788" y="73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22" y="217"/>
                    <a:pt x="343" y="391"/>
                    <a:pt x="0" y="49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5" name="Freeform 20">
              <a:extLst>
                <a:ext uri="{FF2B5EF4-FFF2-40B4-BE49-F238E27FC236}">
                  <a16:creationId xmlns:a16="http://schemas.microsoft.com/office/drawing/2014/main" id="{8ACBB2B2-9459-4FB4-90E0-F7BFDA91E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241" y="3165490"/>
              <a:ext cx="273757" cy="975039"/>
            </a:xfrm>
            <a:custGeom>
              <a:avLst/>
              <a:gdLst>
                <a:gd name="T0" fmla="*/ 122 w 123"/>
                <a:gd name="T1" fmla="*/ 0 h 438"/>
                <a:gd name="T2" fmla="*/ 0 w 123"/>
                <a:gd name="T3" fmla="*/ 365 h 438"/>
                <a:gd name="T4" fmla="*/ 0 w 123"/>
                <a:gd name="T5" fmla="*/ 438 h 438"/>
                <a:gd name="T6" fmla="*/ 123 w 123"/>
                <a:gd name="T7" fmla="*/ 37 h 438"/>
                <a:gd name="T8" fmla="*/ 122 w 123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8">
                  <a:moveTo>
                    <a:pt x="122" y="0"/>
                  </a:moveTo>
                  <a:cubicBezTo>
                    <a:pt x="116" y="129"/>
                    <a:pt x="73" y="252"/>
                    <a:pt x="0" y="365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79" y="315"/>
                    <a:pt x="123" y="179"/>
                    <a:pt x="123" y="37"/>
                  </a:cubicBezTo>
                  <a:cubicBezTo>
                    <a:pt x="123" y="25"/>
                    <a:pt x="123" y="12"/>
                    <a:pt x="12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6" name="Freeform 21">
              <a:extLst>
                <a:ext uri="{FF2B5EF4-FFF2-40B4-BE49-F238E27FC236}">
                  <a16:creationId xmlns:a16="http://schemas.microsoft.com/office/drawing/2014/main" id="{55062BB8-0625-4BD5-A75C-2B27E0DC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34" y="4118395"/>
              <a:ext cx="1727577" cy="1242971"/>
            </a:xfrm>
            <a:custGeom>
              <a:avLst/>
              <a:gdLst>
                <a:gd name="T0" fmla="*/ 0 w 776"/>
                <a:gd name="T1" fmla="*/ 0 h 558"/>
                <a:gd name="T2" fmla="*/ 0 w 776"/>
                <a:gd name="T3" fmla="*/ 73 h 558"/>
                <a:gd name="T4" fmla="*/ 776 w 776"/>
                <a:gd name="T5" fmla="*/ 558 h 558"/>
                <a:gd name="T6" fmla="*/ 776 w 776"/>
                <a:gd name="T7" fmla="*/ 485 h 558"/>
                <a:gd name="T8" fmla="*/ 0 w 776"/>
                <a:gd name="T9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558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65" y="287"/>
                    <a:pt x="439" y="459"/>
                    <a:pt x="776" y="558"/>
                  </a:cubicBezTo>
                  <a:cubicBezTo>
                    <a:pt x="776" y="485"/>
                    <a:pt x="776" y="485"/>
                    <a:pt x="776" y="485"/>
                  </a:cubicBezTo>
                  <a:cubicBezTo>
                    <a:pt x="439" y="386"/>
                    <a:pt x="165" y="214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7" name="Freeform 22">
              <a:extLst>
                <a:ext uri="{FF2B5EF4-FFF2-40B4-BE49-F238E27FC236}">
                  <a16:creationId xmlns:a16="http://schemas.microsoft.com/office/drawing/2014/main" id="{E709D056-56B4-429A-B253-7A06F516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854" y="5258853"/>
              <a:ext cx="2466138" cy="305209"/>
            </a:xfrm>
            <a:custGeom>
              <a:avLst/>
              <a:gdLst>
                <a:gd name="T0" fmla="*/ 552 w 1108"/>
                <a:gd name="T1" fmla="*/ 64 h 137"/>
                <a:gd name="T2" fmla="*/ 0 w 1108"/>
                <a:gd name="T3" fmla="*/ 1 h 137"/>
                <a:gd name="T4" fmla="*/ 0 w 1108"/>
                <a:gd name="T5" fmla="*/ 74 h 137"/>
                <a:gd name="T6" fmla="*/ 552 w 1108"/>
                <a:gd name="T7" fmla="*/ 137 h 137"/>
                <a:gd name="T8" fmla="*/ 1108 w 1108"/>
                <a:gd name="T9" fmla="*/ 73 h 137"/>
                <a:gd name="T10" fmla="*/ 1108 w 1108"/>
                <a:gd name="T11" fmla="*/ 0 h 137"/>
                <a:gd name="T12" fmla="*/ 552 w 1108"/>
                <a:gd name="T13" fmla="*/ 6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8" h="137">
                  <a:moveTo>
                    <a:pt x="552" y="64"/>
                  </a:moveTo>
                  <a:cubicBezTo>
                    <a:pt x="358" y="64"/>
                    <a:pt x="172" y="42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72" y="115"/>
                    <a:pt x="358" y="137"/>
                    <a:pt x="552" y="137"/>
                  </a:cubicBezTo>
                  <a:cubicBezTo>
                    <a:pt x="747" y="137"/>
                    <a:pt x="935" y="115"/>
                    <a:pt x="1108" y="73"/>
                  </a:cubicBezTo>
                  <a:cubicBezTo>
                    <a:pt x="1108" y="0"/>
                    <a:pt x="1108" y="0"/>
                    <a:pt x="1108" y="0"/>
                  </a:cubicBezTo>
                  <a:cubicBezTo>
                    <a:pt x="935" y="42"/>
                    <a:pt x="747" y="64"/>
                    <a:pt x="552" y="6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8" name="Freeform 23">
              <a:extLst>
                <a:ext uri="{FF2B5EF4-FFF2-40B4-BE49-F238E27FC236}">
                  <a16:creationId xmlns:a16="http://schemas.microsoft.com/office/drawing/2014/main" id="{123A33E6-2E5D-4910-8544-36F0142BF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94" y="3165490"/>
              <a:ext cx="273757" cy="975039"/>
            </a:xfrm>
            <a:custGeom>
              <a:avLst/>
              <a:gdLst>
                <a:gd name="T0" fmla="*/ 1 w 123"/>
                <a:gd name="T1" fmla="*/ 0 h 438"/>
                <a:gd name="T2" fmla="*/ 0 w 123"/>
                <a:gd name="T3" fmla="*/ 37 h 438"/>
                <a:gd name="T4" fmla="*/ 123 w 123"/>
                <a:gd name="T5" fmla="*/ 438 h 438"/>
                <a:gd name="T6" fmla="*/ 123 w 123"/>
                <a:gd name="T7" fmla="*/ 364 h 438"/>
                <a:gd name="T8" fmla="*/ 1 w 123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8">
                  <a:moveTo>
                    <a:pt x="1" y="0"/>
                  </a:moveTo>
                  <a:cubicBezTo>
                    <a:pt x="0" y="12"/>
                    <a:pt x="0" y="25"/>
                    <a:pt x="0" y="37"/>
                  </a:cubicBezTo>
                  <a:cubicBezTo>
                    <a:pt x="0" y="179"/>
                    <a:pt x="43" y="314"/>
                    <a:pt x="123" y="438"/>
                  </a:cubicBezTo>
                  <a:cubicBezTo>
                    <a:pt x="123" y="364"/>
                    <a:pt x="123" y="364"/>
                    <a:pt x="123" y="364"/>
                  </a:cubicBezTo>
                  <a:cubicBezTo>
                    <a:pt x="50" y="252"/>
                    <a:pt x="7" y="129"/>
                    <a:pt x="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9" name="Freeform 24">
              <a:extLst>
                <a:ext uri="{FF2B5EF4-FFF2-40B4-BE49-F238E27FC236}">
                  <a16:creationId xmlns:a16="http://schemas.microsoft.com/office/drawing/2014/main" id="{32FA76FB-9B9A-41F9-8A95-CF1F5BA63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503" y="2606327"/>
              <a:ext cx="66402" cy="325013"/>
            </a:xfrm>
            <a:custGeom>
              <a:avLst/>
              <a:gdLst>
                <a:gd name="T0" fmla="*/ 16 w 30"/>
                <a:gd name="T1" fmla="*/ 0 h 146"/>
                <a:gd name="T2" fmla="*/ 0 w 30"/>
                <a:gd name="T3" fmla="*/ 114 h 146"/>
                <a:gd name="T4" fmla="*/ 1 w 30"/>
                <a:gd name="T5" fmla="*/ 146 h 146"/>
                <a:gd name="T6" fmla="*/ 30 w 30"/>
                <a:gd name="T7" fmla="*/ 18 h 146"/>
                <a:gd name="T8" fmla="*/ 30 w 30"/>
                <a:gd name="T9" fmla="*/ 1 h 146"/>
                <a:gd name="T10" fmla="*/ 16 w 30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6">
                  <a:moveTo>
                    <a:pt x="16" y="0"/>
                  </a:moveTo>
                  <a:cubicBezTo>
                    <a:pt x="5" y="37"/>
                    <a:pt x="0" y="74"/>
                    <a:pt x="0" y="114"/>
                  </a:cubicBezTo>
                  <a:cubicBezTo>
                    <a:pt x="0" y="124"/>
                    <a:pt x="0" y="135"/>
                    <a:pt x="1" y="146"/>
                  </a:cubicBezTo>
                  <a:cubicBezTo>
                    <a:pt x="4" y="102"/>
                    <a:pt x="14" y="59"/>
                    <a:pt x="30" y="18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F351BBF8-7239-40BF-BD34-78653BF10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455" y="2394311"/>
              <a:ext cx="1065903" cy="180563"/>
            </a:xfrm>
            <a:custGeom>
              <a:avLst/>
              <a:gdLst>
                <a:gd name="T0" fmla="*/ 0 w 915"/>
                <a:gd name="T1" fmla="*/ 0 h 155"/>
                <a:gd name="T2" fmla="*/ 0 w 915"/>
                <a:gd name="T3" fmla="*/ 101 h 155"/>
                <a:gd name="T4" fmla="*/ 915 w 915"/>
                <a:gd name="T5" fmla="*/ 155 h 155"/>
                <a:gd name="T6" fmla="*/ 915 w 915"/>
                <a:gd name="T7" fmla="*/ 32 h 155"/>
                <a:gd name="T8" fmla="*/ 0 w 915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5" h="155">
                  <a:moveTo>
                    <a:pt x="0" y="0"/>
                  </a:moveTo>
                  <a:lnTo>
                    <a:pt x="0" y="101"/>
                  </a:lnTo>
                  <a:lnTo>
                    <a:pt x="915" y="155"/>
                  </a:lnTo>
                  <a:lnTo>
                    <a:pt x="915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1" name="Freeform 26">
              <a:extLst>
                <a:ext uri="{FF2B5EF4-FFF2-40B4-BE49-F238E27FC236}">
                  <a16:creationId xmlns:a16="http://schemas.microsoft.com/office/drawing/2014/main" id="{44AB793C-6523-499B-B2B4-429436B8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452" y="3579036"/>
              <a:ext cx="1060078" cy="561491"/>
            </a:xfrm>
            <a:custGeom>
              <a:avLst/>
              <a:gdLst>
                <a:gd name="T0" fmla="*/ 0 w 910"/>
                <a:gd name="T1" fmla="*/ 482 h 482"/>
                <a:gd name="T2" fmla="*/ 910 w 910"/>
                <a:gd name="T3" fmla="*/ 121 h 482"/>
                <a:gd name="T4" fmla="*/ 910 w 910"/>
                <a:gd name="T5" fmla="*/ 0 h 482"/>
                <a:gd name="T6" fmla="*/ 0 w 910"/>
                <a:gd name="T7" fmla="*/ 341 h 482"/>
                <a:gd name="T8" fmla="*/ 0 w 910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482">
                  <a:moveTo>
                    <a:pt x="0" y="482"/>
                  </a:moveTo>
                  <a:lnTo>
                    <a:pt x="910" y="121"/>
                  </a:lnTo>
                  <a:lnTo>
                    <a:pt x="910" y="0"/>
                  </a:lnTo>
                  <a:lnTo>
                    <a:pt x="0" y="341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2" name="Freeform 27">
              <a:extLst>
                <a:ext uri="{FF2B5EF4-FFF2-40B4-BE49-F238E27FC236}">
                  <a16:creationId xmlns:a16="http://schemas.microsoft.com/office/drawing/2014/main" id="{8ED1DD4E-4D4F-46FC-A2F0-4D6C03E5A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211" y="4399141"/>
              <a:ext cx="464804" cy="962226"/>
            </a:xfrm>
            <a:custGeom>
              <a:avLst/>
              <a:gdLst>
                <a:gd name="T0" fmla="*/ 399 w 399"/>
                <a:gd name="T1" fmla="*/ 0 h 826"/>
                <a:gd name="T2" fmla="*/ 399 w 399"/>
                <a:gd name="T3" fmla="*/ 149 h 826"/>
                <a:gd name="T4" fmla="*/ 0 w 399"/>
                <a:gd name="T5" fmla="*/ 826 h 826"/>
                <a:gd name="T6" fmla="*/ 0 w 399"/>
                <a:gd name="T7" fmla="*/ 687 h 826"/>
                <a:gd name="T8" fmla="*/ 399 w 399"/>
                <a:gd name="T9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826">
                  <a:moveTo>
                    <a:pt x="399" y="0"/>
                  </a:moveTo>
                  <a:lnTo>
                    <a:pt x="399" y="149"/>
                  </a:lnTo>
                  <a:lnTo>
                    <a:pt x="0" y="826"/>
                  </a:lnTo>
                  <a:lnTo>
                    <a:pt x="0" y="687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" name="Freeform 28">
              <a:extLst>
                <a:ext uri="{FF2B5EF4-FFF2-40B4-BE49-F238E27FC236}">
                  <a16:creationId xmlns:a16="http://schemas.microsoft.com/office/drawing/2014/main" id="{DEF21C07-8F6D-4944-995B-F3337F4F4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2010" y="4399141"/>
              <a:ext cx="442671" cy="966884"/>
            </a:xfrm>
            <a:custGeom>
              <a:avLst/>
              <a:gdLst>
                <a:gd name="T0" fmla="*/ 0 w 380"/>
                <a:gd name="T1" fmla="*/ 0 h 830"/>
                <a:gd name="T2" fmla="*/ 0 w 380"/>
                <a:gd name="T3" fmla="*/ 145 h 830"/>
                <a:gd name="T4" fmla="*/ 380 w 380"/>
                <a:gd name="T5" fmla="*/ 830 h 830"/>
                <a:gd name="T6" fmla="*/ 380 w 380"/>
                <a:gd name="T7" fmla="*/ 690 h 830"/>
                <a:gd name="T8" fmla="*/ 0 w 380"/>
                <a:gd name="T9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830">
                  <a:moveTo>
                    <a:pt x="0" y="0"/>
                  </a:moveTo>
                  <a:lnTo>
                    <a:pt x="0" y="145"/>
                  </a:lnTo>
                  <a:lnTo>
                    <a:pt x="380" y="830"/>
                  </a:lnTo>
                  <a:lnTo>
                    <a:pt x="38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" name="Freeform 29">
              <a:extLst>
                <a:ext uri="{FF2B5EF4-FFF2-40B4-BE49-F238E27FC236}">
                  <a16:creationId xmlns:a16="http://schemas.microsoft.com/office/drawing/2014/main" id="{371CCA37-8ED0-43CD-9AC9-3F10A87DD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2166" y="3588355"/>
              <a:ext cx="1060078" cy="552173"/>
            </a:xfrm>
            <a:custGeom>
              <a:avLst/>
              <a:gdLst>
                <a:gd name="T0" fmla="*/ 910 w 910"/>
                <a:gd name="T1" fmla="*/ 474 h 474"/>
                <a:gd name="T2" fmla="*/ 0 w 910"/>
                <a:gd name="T3" fmla="*/ 124 h 474"/>
                <a:gd name="T4" fmla="*/ 0 w 910"/>
                <a:gd name="T5" fmla="*/ 0 h 474"/>
                <a:gd name="T6" fmla="*/ 910 w 910"/>
                <a:gd name="T7" fmla="*/ 335 h 474"/>
                <a:gd name="T8" fmla="*/ 910 w 910"/>
                <a:gd name="T9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474">
                  <a:moveTo>
                    <a:pt x="910" y="47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910" y="335"/>
                  </a:lnTo>
                  <a:lnTo>
                    <a:pt x="910" y="47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" name="Freeform 30">
              <a:extLst>
                <a:ext uri="{FF2B5EF4-FFF2-40B4-BE49-F238E27FC236}">
                  <a16:creationId xmlns:a16="http://schemas.microsoft.com/office/drawing/2014/main" id="{07C8775D-CC76-46C4-98AD-05979CAC0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335" y="2379167"/>
              <a:ext cx="1060078" cy="198037"/>
            </a:xfrm>
            <a:custGeom>
              <a:avLst/>
              <a:gdLst>
                <a:gd name="T0" fmla="*/ 0 w 910"/>
                <a:gd name="T1" fmla="*/ 170 h 170"/>
                <a:gd name="T2" fmla="*/ 910 w 910"/>
                <a:gd name="T3" fmla="*/ 109 h 170"/>
                <a:gd name="T4" fmla="*/ 910 w 910"/>
                <a:gd name="T5" fmla="*/ 0 h 170"/>
                <a:gd name="T6" fmla="*/ 0 w 910"/>
                <a:gd name="T7" fmla="*/ 47 h 170"/>
                <a:gd name="T8" fmla="*/ 0 w 910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170">
                  <a:moveTo>
                    <a:pt x="0" y="170"/>
                  </a:moveTo>
                  <a:lnTo>
                    <a:pt x="910" y="109"/>
                  </a:lnTo>
                  <a:lnTo>
                    <a:pt x="910" y="0"/>
                  </a:lnTo>
                  <a:lnTo>
                    <a:pt x="0" y="47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198450FC-165A-4C3B-9904-8D4357561F9E}"/>
              </a:ext>
            </a:extLst>
          </p:cNvPr>
          <p:cNvGrpSpPr/>
          <p:nvPr/>
        </p:nvGrpSpPr>
        <p:grpSpPr>
          <a:xfrm>
            <a:off x="7650165" y="2510180"/>
            <a:ext cx="283241" cy="332813"/>
            <a:chOff x="-22620288" y="7026275"/>
            <a:chExt cx="3990975" cy="4689476"/>
          </a:xfrm>
          <a:solidFill>
            <a:schemeClr val="bg1"/>
          </a:solidFill>
        </p:grpSpPr>
        <p:sp>
          <p:nvSpPr>
            <p:cNvPr id="228" name="Freeform 5">
              <a:extLst>
                <a:ext uri="{FF2B5EF4-FFF2-40B4-BE49-F238E27FC236}">
                  <a16:creationId xmlns:a16="http://schemas.microsoft.com/office/drawing/2014/main" id="{DB77BD1F-35AB-4D93-B910-DB7F559BE3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697950" y="7026275"/>
              <a:ext cx="2143125" cy="2527300"/>
            </a:xfrm>
            <a:custGeom>
              <a:avLst/>
              <a:gdLst>
                <a:gd name="T0" fmla="*/ 348 w 707"/>
                <a:gd name="T1" fmla="*/ 833 h 833"/>
                <a:gd name="T2" fmla="*/ 359 w 707"/>
                <a:gd name="T3" fmla="*/ 833 h 833"/>
                <a:gd name="T4" fmla="*/ 584 w 707"/>
                <a:gd name="T5" fmla="*/ 735 h 833"/>
                <a:gd name="T6" fmla="*/ 685 w 707"/>
                <a:gd name="T7" fmla="*/ 336 h 833"/>
                <a:gd name="T8" fmla="*/ 530 w 707"/>
                <a:gd name="T9" fmla="*/ 46 h 833"/>
                <a:gd name="T10" fmla="*/ 357 w 707"/>
                <a:gd name="T11" fmla="*/ 0 h 833"/>
                <a:gd name="T12" fmla="*/ 352 w 707"/>
                <a:gd name="T13" fmla="*/ 0 h 833"/>
                <a:gd name="T14" fmla="*/ 180 w 707"/>
                <a:gd name="T15" fmla="*/ 44 h 833"/>
                <a:gd name="T16" fmla="*/ 23 w 707"/>
                <a:gd name="T17" fmla="*/ 336 h 833"/>
                <a:gd name="T18" fmla="*/ 123 w 707"/>
                <a:gd name="T19" fmla="*/ 735 h 833"/>
                <a:gd name="T20" fmla="*/ 348 w 707"/>
                <a:gd name="T21" fmla="*/ 833 h 833"/>
                <a:gd name="T22" fmla="*/ 108 w 707"/>
                <a:gd name="T23" fmla="*/ 344 h 833"/>
                <a:gd name="T24" fmla="*/ 108 w 707"/>
                <a:gd name="T25" fmla="*/ 341 h 833"/>
                <a:gd name="T26" fmla="*/ 352 w 707"/>
                <a:gd name="T27" fmla="*/ 87 h 833"/>
                <a:gd name="T28" fmla="*/ 355 w 707"/>
                <a:gd name="T29" fmla="*/ 87 h 833"/>
                <a:gd name="T30" fmla="*/ 599 w 707"/>
                <a:gd name="T31" fmla="*/ 341 h 833"/>
                <a:gd name="T32" fmla="*/ 599 w 707"/>
                <a:gd name="T33" fmla="*/ 344 h 833"/>
                <a:gd name="T34" fmla="*/ 520 w 707"/>
                <a:gd name="T35" fmla="*/ 678 h 833"/>
                <a:gd name="T36" fmla="*/ 355 w 707"/>
                <a:gd name="T37" fmla="*/ 747 h 833"/>
                <a:gd name="T38" fmla="*/ 352 w 707"/>
                <a:gd name="T39" fmla="*/ 747 h 833"/>
                <a:gd name="T40" fmla="*/ 187 w 707"/>
                <a:gd name="T41" fmla="*/ 678 h 833"/>
                <a:gd name="T42" fmla="*/ 108 w 707"/>
                <a:gd name="T43" fmla="*/ 344 h 833"/>
                <a:gd name="T44" fmla="*/ 108 w 707"/>
                <a:gd name="T45" fmla="*/ 344 h 833"/>
                <a:gd name="T46" fmla="*/ 108 w 707"/>
                <a:gd name="T47" fmla="*/ 34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7" h="833">
                  <a:moveTo>
                    <a:pt x="348" y="833"/>
                  </a:moveTo>
                  <a:cubicBezTo>
                    <a:pt x="359" y="833"/>
                    <a:pt x="359" y="833"/>
                    <a:pt x="359" y="833"/>
                  </a:cubicBezTo>
                  <a:cubicBezTo>
                    <a:pt x="452" y="831"/>
                    <a:pt x="528" y="799"/>
                    <a:pt x="584" y="735"/>
                  </a:cubicBezTo>
                  <a:cubicBezTo>
                    <a:pt x="707" y="597"/>
                    <a:pt x="687" y="359"/>
                    <a:pt x="685" y="336"/>
                  </a:cubicBezTo>
                  <a:cubicBezTo>
                    <a:pt x="677" y="165"/>
                    <a:pt x="596" y="84"/>
                    <a:pt x="530" y="46"/>
                  </a:cubicBezTo>
                  <a:cubicBezTo>
                    <a:pt x="480" y="17"/>
                    <a:pt x="422" y="2"/>
                    <a:pt x="357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16" y="0"/>
                    <a:pt x="247" y="6"/>
                    <a:pt x="180" y="44"/>
                  </a:cubicBezTo>
                  <a:cubicBezTo>
                    <a:pt x="113" y="82"/>
                    <a:pt x="31" y="164"/>
                    <a:pt x="23" y="336"/>
                  </a:cubicBezTo>
                  <a:cubicBezTo>
                    <a:pt x="20" y="359"/>
                    <a:pt x="0" y="597"/>
                    <a:pt x="123" y="735"/>
                  </a:cubicBezTo>
                  <a:cubicBezTo>
                    <a:pt x="179" y="799"/>
                    <a:pt x="255" y="831"/>
                    <a:pt x="348" y="833"/>
                  </a:cubicBezTo>
                  <a:close/>
                  <a:moveTo>
                    <a:pt x="108" y="344"/>
                  </a:moveTo>
                  <a:cubicBezTo>
                    <a:pt x="108" y="343"/>
                    <a:pt x="108" y="342"/>
                    <a:pt x="108" y="341"/>
                  </a:cubicBezTo>
                  <a:cubicBezTo>
                    <a:pt x="119" y="112"/>
                    <a:pt x="282" y="87"/>
                    <a:pt x="352" y="87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442" y="89"/>
                    <a:pt x="589" y="124"/>
                    <a:pt x="599" y="341"/>
                  </a:cubicBezTo>
                  <a:cubicBezTo>
                    <a:pt x="599" y="342"/>
                    <a:pt x="599" y="343"/>
                    <a:pt x="599" y="344"/>
                  </a:cubicBezTo>
                  <a:cubicBezTo>
                    <a:pt x="599" y="346"/>
                    <a:pt x="622" y="564"/>
                    <a:pt x="520" y="678"/>
                  </a:cubicBezTo>
                  <a:cubicBezTo>
                    <a:pt x="480" y="724"/>
                    <a:pt x="426" y="746"/>
                    <a:pt x="355" y="747"/>
                  </a:cubicBezTo>
                  <a:cubicBezTo>
                    <a:pt x="352" y="747"/>
                    <a:pt x="352" y="747"/>
                    <a:pt x="352" y="747"/>
                  </a:cubicBezTo>
                  <a:cubicBezTo>
                    <a:pt x="282" y="746"/>
                    <a:pt x="227" y="724"/>
                    <a:pt x="187" y="678"/>
                  </a:cubicBezTo>
                  <a:cubicBezTo>
                    <a:pt x="86" y="564"/>
                    <a:pt x="108" y="346"/>
                    <a:pt x="108" y="344"/>
                  </a:cubicBezTo>
                  <a:close/>
                  <a:moveTo>
                    <a:pt x="108" y="344"/>
                  </a:moveTo>
                  <a:cubicBezTo>
                    <a:pt x="108" y="344"/>
                    <a:pt x="108" y="344"/>
                    <a:pt x="108" y="3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" name="Freeform 6">
              <a:extLst>
                <a:ext uri="{FF2B5EF4-FFF2-40B4-BE49-F238E27FC236}">
                  <a16:creationId xmlns:a16="http://schemas.microsoft.com/office/drawing/2014/main" id="{0128BA9D-967B-412C-995F-10853B800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620288" y="9526588"/>
              <a:ext cx="3990975" cy="2189163"/>
            </a:xfrm>
            <a:custGeom>
              <a:avLst/>
              <a:gdLst>
                <a:gd name="T0" fmla="*/ 1315 w 1316"/>
                <a:gd name="T1" fmla="*/ 404 h 722"/>
                <a:gd name="T2" fmla="*/ 1315 w 1316"/>
                <a:gd name="T3" fmla="*/ 403 h 722"/>
                <a:gd name="T4" fmla="*/ 1315 w 1316"/>
                <a:gd name="T5" fmla="*/ 395 h 722"/>
                <a:gd name="T6" fmla="*/ 1170 w 1316"/>
                <a:gd name="T7" fmla="*/ 136 h 722"/>
                <a:gd name="T8" fmla="*/ 1167 w 1316"/>
                <a:gd name="T9" fmla="*/ 135 h 722"/>
                <a:gd name="T10" fmla="*/ 901 w 1316"/>
                <a:gd name="T11" fmla="*/ 14 h 722"/>
                <a:gd name="T12" fmla="*/ 841 w 1316"/>
                <a:gd name="T13" fmla="*/ 25 h 722"/>
                <a:gd name="T14" fmla="*/ 851 w 1316"/>
                <a:gd name="T15" fmla="*/ 85 h 722"/>
                <a:gd name="T16" fmla="*/ 1144 w 1316"/>
                <a:gd name="T17" fmla="*/ 218 h 722"/>
                <a:gd name="T18" fmla="*/ 1229 w 1316"/>
                <a:gd name="T19" fmla="*/ 398 h 722"/>
                <a:gd name="T20" fmla="*/ 1229 w 1316"/>
                <a:gd name="T21" fmla="*/ 406 h 722"/>
                <a:gd name="T22" fmla="*/ 1222 w 1316"/>
                <a:gd name="T23" fmla="*/ 504 h 722"/>
                <a:gd name="T24" fmla="*/ 658 w 1316"/>
                <a:gd name="T25" fmla="*/ 636 h 722"/>
                <a:gd name="T26" fmla="*/ 94 w 1316"/>
                <a:gd name="T27" fmla="*/ 504 h 722"/>
                <a:gd name="T28" fmla="*/ 87 w 1316"/>
                <a:gd name="T29" fmla="*/ 405 h 722"/>
                <a:gd name="T30" fmla="*/ 87 w 1316"/>
                <a:gd name="T31" fmla="*/ 397 h 722"/>
                <a:gd name="T32" fmla="*/ 172 w 1316"/>
                <a:gd name="T33" fmla="*/ 218 h 722"/>
                <a:gd name="T34" fmla="*/ 465 w 1316"/>
                <a:gd name="T35" fmla="*/ 85 h 722"/>
                <a:gd name="T36" fmla="*/ 475 w 1316"/>
                <a:gd name="T37" fmla="*/ 24 h 722"/>
                <a:gd name="T38" fmla="*/ 415 w 1316"/>
                <a:gd name="T39" fmla="*/ 14 h 722"/>
                <a:gd name="T40" fmla="*/ 149 w 1316"/>
                <a:gd name="T41" fmla="*/ 135 h 722"/>
                <a:gd name="T42" fmla="*/ 146 w 1316"/>
                <a:gd name="T43" fmla="*/ 136 h 722"/>
                <a:gd name="T44" fmla="*/ 1 w 1316"/>
                <a:gd name="T45" fmla="*/ 395 h 722"/>
                <a:gd name="T46" fmla="*/ 1 w 1316"/>
                <a:gd name="T47" fmla="*/ 403 h 722"/>
                <a:gd name="T48" fmla="*/ 1 w 1316"/>
                <a:gd name="T49" fmla="*/ 404 h 722"/>
                <a:gd name="T50" fmla="*/ 17 w 1316"/>
                <a:gd name="T51" fmla="*/ 549 h 722"/>
                <a:gd name="T52" fmla="*/ 34 w 1316"/>
                <a:gd name="T53" fmla="*/ 569 h 722"/>
                <a:gd name="T54" fmla="*/ 658 w 1316"/>
                <a:gd name="T55" fmla="*/ 722 h 722"/>
                <a:gd name="T56" fmla="*/ 1283 w 1316"/>
                <a:gd name="T57" fmla="*/ 569 h 722"/>
                <a:gd name="T58" fmla="*/ 1300 w 1316"/>
                <a:gd name="T59" fmla="*/ 549 h 722"/>
                <a:gd name="T60" fmla="*/ 1315 w 1316"/>
                <a:gd name="T61" fmla="*/ 404 h 722"/>
                <a:gd name="T62" fmla="*/ 1315 w 1316"/>
                <a:gd name="T63" fmla="*/ 404 h 722"/>
                <a:gd name="T64" fmla="*/ 1315 w 1316"/>
                <a:gd name="T65" fmla="*/ 404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6" h="722">
                  <a:moveTo>
                    <a:pt x="1315" y="404"/>
                  </a:moveTo>
                  <a:cubicBezTo>
                    <a:pt x="1315" y="403"/>
                    <a:pt x="1315" y="403"/>
                    <a:pt x="1315" y="403"/>
                  </a:cubicBezTo>
                  <a:cubicBezTo>
                    <a:pt x="1315" y="400"/>
                    <a:pt x="1315" y="398"/>
                    <a:pt x="1315" y="395"/>
                  </a:cubicBezTo>
                  <a:cubicBezTo>
                    <a:pt x="1313" y="332"/>
                    <a:pt x="1309" y="183"/>
                    <a:pt x="1170" y="136"/>
                  </a:cubicBezTo>
                  <a:cubicBezTo>
                    <a:pt x="1169" y="136"/>
                    <a:pt x="1168" y="135"/>
                    <a:pt x="1167" y="135"/>
                  </a:cubicBezTo>
                  <a:cubicBezTo>
                    <a:pt x="1022" y="98"/>
                    <a:pt x="902" y="15"/>
                    <a:pt x="901" y="14"/>
                  </a:cubicBezTo>
                  <a:cubicBezTo>
                    <a:pt x="882" y="0"/>
                    <a:pt x="855" y="5"/>
                    <a:pt x="841" y="25"/>
                  </a:cubicBezTo>
                  <a:cubicBezTo>
                    <a:pt x="827" y="44"/>
                    <a:pt x="832" y="71"/>
                    <a:pt x="851" y="85"/>
                  </a:cubicBezTo>
                  <a:cubicBezTo>
                    <a:pt x="857" y="89"/>
                    <a:pt x="984" y="177"/>
                    <a:pt x="1144" y="218"/>
                  </a:cubicBezTo>
                  <a:cubicBezTo>
                    <a:pt x="1218" y="245"/>
                    <a:pt x="1226" y="325"/>
                    <a:pt x="1229" y="398"/>
                  </a:cubicBezTo>
                  <a:cubicBezTo>
                    <a:pt x="1229" y="400"/>
                    <a:pt x="1229" y="403"/>
                    <a:pt x="1229" y="406"/>
                  </a:cubicBezTo>
                  <a:cubicBezTo>
                    <a:pt x="1229" y="434"/>
                    <a:pt x="1227" y="479"/>
                    <a:pt x="1222" y="504"/>
                  </a:cubicBezTo>
                  <a:cubicBezTo>
                    <a:pt x="1170" y="534"/>
                    <a:pt x="967" y="636"/>
                    <a:pt x="658" y="636"/>
                  </a:cubicBezTo>
                  <a:cubicBezTo>
                    <a:pt x="350" y="636"/>
                    <a:pt x="146" y="534"/>
                    <a:pt x="94" y="504"/>
                  </a:cubicBezTo>
                  <a:cubicBezTo>
                    <a:pt x="89" y="479"/>
                    <a:pt x="86" y="434"/>
                    <a:pt x="87" y="405"/>
                  </a:cubicBezTo>
                  <a:cubicBezTo>
                    <a:pt x="87" y="403"/>
                    <a:pt x="87" y="400"/>
                    <a:pt x="87" y="397"/>
                  </a:cubicBezTo>
                  <a:cubicBezTo>
                    <a:pt x="90" y="324"/>
                    <a:pt x="98" y="245"/>
                    <a:pt x="172" y="218"/>
                  </a:cubicBezTo>
                  <a:cubicBezTo>
                    <a:pt x="332" y="177"/>
                    <a:pt x="459" y="88"/>
                    <a:pt x="465" y="85"/>
                  </a:cubicBezTo>
                  <a:cubicBezTo>
                    <a:pt x="484" y="71"/>
                    <a:pt x="489" y="44"/>
                    <a:pt x="475" y="24"/>
                  </a:cubicBezTo>
                  <a:cubicBezTo>
                    <a:pt x="461" y="5"/>
                    <a:pt x="434" y="0"/>
                    <a:pt x="415" y="14"/>
                  </a:cubicBezTo>
                  <a:cubicBezTo>
                    <a:pt x="414" y="15"/>
                    <a:pt x="294" y="98"/>
                    <a:pt x="149" y="135"/>
                  </a:cubicBezTo>
                  <a:cubicBezTo>
                    <a:pt x="148" y="135"/>
                    <a:pt x="147" y="135"/>
                    <a:pt x="146" y="136"/>
                  </a:cubicBezTo>
                  <a:cubicBezTo>
                    <a:pt x="7" y="183"/>
                    <a:pt x="3" y="332"/>
                    <a:pt x="1" y="395"/>
                  </a:cubicBezTo>
                  <a:cubicBezTo>
                    <a:pt x="1" y="398"/>
                    <a:pt x="1" y="400"/>
                    <a:pt x="1" y="403"/>
                  </a:cubicBezTo>
                  <a:cubicBezTo>
                    <a:pt x="1" y="404"/>
                    <a:pt x="1" y="404"/>
                    <a:pt x="1" y="404"/>
                  </a:cubicBezTo>
                  <a:cubicBezTo>
                    <a:pt x="1" y="420"/>
                    <a:pt x="0" y="506"/>
                    <a:pt x="17" y="549"/>
                  </a:cubicBezTo>
                  <a:cubicBezTo>
                    <a:pt x="20" y="557"/>
                    <a:pt x="26" y="564"/>
                    <a:pt x="34" y="569"/>
                  </a:cubicBezTo>
                  <a:cubicBezTo>
                    <a:pt x="43" y="575"/>
                    <a:pt x="274" y="722"/>
                    <a:pt x="658" y="722"/>
                  </a:cubicBezTo>
                  <a:cubicBezTo>
                    <a:pt x="1043" y="722"/>
                    <a:pt x="1274" y="575"/>
                    <a:pt x="1283" y="569"/>
                  </a:cubicBezTo>
                  <a:cubicBezTo>
                    <a:pt x="1290" y="564"/>
                    <a:pt x="1297" y="557"/>
                    <a:pt x="1300" y="549"/>
                  </a:cubicBezTo>
                  <a:cubicBezTo>
                    <a:pt x="1316" y="506"/>
                    <a:pt x="1315" y="421"/>
                    <a:pt x="1315" y="404"/>
                  </a:cubicBezTo>
                  <a:close/>
                  <a:moveTo>
                    <a:pt x="1315" y="404"/>
                  </a:moveTo>
                  <a:cubicBezTo>
                    <a:pt x="1315" y="404"/>
                    <a:pt x="1315" y="404"/>
                    <a:pt x="1315" y="40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C3605A3F-717A-4D90-8656-1E68E89C978A}"/>
              </a:ext>
            </a:extLst>
          </p:cNvPr>
          <p:cNvGrpSpPr/>
          <p:nvPr/>
        </p:nvGrpSpPr>
        <p:grpSpPr>
          <a:xfrm>
            <a:off x="7974125" y="3376724"/>
            <a:ext cx="352752" cy="332106"/>
            <a:chOff x="-22879050" y="1400175"/>
            <a:chExt cx="4719637" cy="4443413"/>
          </a:xfrm>
          <a:solidFill>
            <a:schemeClr val="bg1"/>
          </a:solidFill>
        </p:grpSpPr>
        <p:sp>
          <p:nvSpPr>
            <p:cNvPr id="231" name="Freeform 7">
              <a:extLst>
                <a:ext uri="{FF2B5EF4-FFF2-40B4-BE49-F238E27FC236}">
                  <a16:creationId xmlns:a16="http://schemas.microsoft.com/office/drawing/2014/main" id="{D2E75860-73D2-41B8-A770-5DC4A7F1E3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974175" y="4097338"/>
              <a:ext cx="269875" cy="503238"/>
            </a:xfrm>
            <a:custGeom>
              <a:avLst/>
              <a:gdLst>
                <a:gd name="T0" fmla="*/ 45 w 89"/>
                <a:gd name="T1" fmla="*/ 0 h 166"/>
                <a:gd name="T2" fmla="*/ 0 w 89"/>
                <a:gd name="T3" fmla="*/ 45 h 166"/>
                <a:gd name="T4" fmla="*/ 0 w 89"/>
                <a:gd name="T5" fmla="*/ 122 h 166"/>
                <a:gd name="T6" fmla="*/ 45 w 89"/>
                <a:gd name="T7" fmla="*/ 166 h 166"/>
                <a:gd name="T8" fmla="*/ 89 w 89"/>
                <a:gd name="T9" fmla="*/ 122 h 166"/>
                <a:gd name="T10" fmla="*/ 89 w 89"/>
                <a:gd name="T11" fmla="*/ 45 h 166"/>
                <a:gd name="T12" fmla="*/ 45 w 89"/>
                <a:gd name="T13" fmla="*/ 0 h 166"/>
                <a:gd name="T14" fmla="*/ 45 w 89"/>
                <a:gd name="T15" fmla="*/ 0 h 166"/>
                <a:gd name="T16" fmla="*/ 45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5" y="166"/>
                  </a:cubicBezTo>
                  <a:cubicBezTo>
                    <a:pt x="69" y="166"/>
                    <a:pt x="89" y="146"/>
                    <a:pt x="89" y="12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" name="Freeform 8">
              <a:extLst>
                <a:ext uri="{FF2B5EF4-FFF2-40B4-BE49-F238E27FC236}">
                  <a16:creationId xmlns:a16="http://schemas.microsoft.com/office/drawing/2014/main" id="{A1252698-160D-40D1-AEF7-F650E12C19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34425" y="4097338"/>
              <a:ext cx="269875" cy="503238"/>
            </a:xfrm>
            <a:custGeom>
              <a:avLst/>
              <a:gdLst>
                <a:gd name="T0" fmla="*/ 44 w 89"/>
                <a:gd name="T1" fmla="*/ 0 h 166"/>
                <a:gd name="T2" fmla="*/ 0 w 89"/>
                <a:gd name="T3" fmla="*/ 45 h 166"/>
                <a:gd name="T4" fmla="*/ 0 w 89"/>
                <a:gd name="T5" fmla="*/ 122 h 166"/>
                <a:gd name="T6" fmla="*/ 44 w 89"/>
                <a:gd name="T7" fmla="*/ 166 h 166"/>
                <a:gd name="T8" fmla="*/ 89 w 89"/>
                <a:gd name="T9" fmla="*/ 122 h 166"/>
                <a:gd name="T10" fmla="*/ 89 w 89"/>
                <a:gd name="T11" fmla="*/ 45 h 166"/>
                <a:gd name="T12" fmla="*/ 44 w 89"/>
                <a:gd name="T13" fmla="*/ 0 h 166"/>
                <a:gd name="T14" fmla="*/ 44 w 89"/>
                <a:gd name="T15" fmla="*/ 0 h 166"/>
                <a:gd name="T16" fmla="*/ 44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9" y="146"/>
                    <a:pt x="89" y="12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" name="Freeform 9">
              <a:extLst>
                <a:ext uri="{FF2B5EF4-FFF2-40B4-BE49-F238E27FC236}">
                  <a16:creationId xmlns:a16="http://schemas.microsoft.com/office/drawing/2014/main" id="{14706FB8-B34B-406C-9051-A8F182B866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894675" y="40973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5 h 166"/>
                <a:gd name="T4" fmla="*/ 0 w 88"/>
                <a:gd name="T5" fmla="*/ 122 h 166"/>
                <a:gd name="T6" fmla="*/ 44 w 88"/>
                <a:gd name="T7" fmla="*/ 166 h 166"/>
                <a:gd name="T8" fmla="*/ 88 w 88"/>
                <a:gd name="T9" fmla="*/ 122 h 166"/>
                <a:gd name="T10" fmla="*/ 88 w 88"/>
                <a:gd name="T11" fmla="*/ 45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19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19" y="166"/>
                    <a:pt x="44" y="166"/>
                  </a:cubicBezTo>
                  <a:cubicBezTo>
                    <a:pt x="68" y="166"/>
                    <a:pt x="88" y="146"/>
                    <a:pt x="88" y="122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" name="Freeform 10">
              <a:extLst>
                <a:ext uri="{FF2B5EF4-FFF2-40B4-BE49-F238E27FC236}">
                  <a16:creationId xmlns:a16="http://schemas.microsoft.com/office/drawing/2014/main" id="{70CD96D9-AEA6-4B1A-B064-95276A731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410488" y="40973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5 h 166"/>
                <a:gd name="T4" fmla="*/ 0 w 88"/>
                <a:gd name="T5" fmla="*/ 122 h 166"/>
                <a:gd name="T6" fmla="*/ 44 w 88"/>
                <a:gd name="T7" fmla="*/ 166 h 166"/>
                <a:gd name="T8" fmla="*/ 88 w 88"/>
                <a:gd name="T9" fmla="*/ 122 h 166"/>
                <a:gd name="T10" fmla="*/ 88 w 88"/>
                <a:gd name="T11" fmla="*/ 45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19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19" y="166"/>
                    <a:pt x="44" y="166"/>
                  </a:cubicBezTo>
                  <a:cubicBezTo>
                    <a:pt x="68" y="166"/>
                    <a:pt x="88" y="146"/>
                    <a:pt x="88" y="122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" name="Freeform 11">
              <a:extLst>
                <a:ext uri="{FF2B5EF4-FFF2-40B4-BE49-F238E27FC236}">
                  <a16:creationId xmlns:a16="http://schemas.microsoft.com/office/drawing/2014/main" id="{6A5975A8-32A8-41F6-9750-3F322EC22D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873913" y="4097338"/>
              <a:ext cx="271462" cy="503238"/>
            </a:xfrm>
            <a:custGeom>
              <a:avLst/>
              <a:gdLst>
                <a:gd name="T0" fmla="*/ 45 w 89"/>
                <a:gd name="T1" fmla="*/ 0 h 166"/>
                <a:gd name="T2" fmla="*/ 0 w 89"/>
                <a:gd name="T3" fmla="*/ 45 h 166"/>
                <a:gd name="T4" fmla="*/ 0 w 89"/>
                <a:gd name="T5" fmla="*/ 122 h 166"/>
                <a:gd name="T6" fmla="*/ 45 w 89"/>
                <a:gd name="T7" fmla="*/ 166 h 166"/>
                <a:gd name="T8" fmla="*/ 89 w 89"/>
                <a:gd name="T9" fmla="*/ 122 h 166"/>
                <a:gd name="T10" fmla="*/ 89 w 89"/>
                <a:gd name="T11" fmla="*/ 45 h 166"/>
                <a:gd name="T12" fmla="*/ 45 w 89"/>
                <a:gd name="T13" fmla="*/ 0 h 166"/>
                <a:gd name="T14" fmla="*/ 45 w 89"/>
                <a:gd name="T15" fmla="*/ 0 h 166"/>
                <a:gd name="T16" fmla="*/ 45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5" y="166"/>
                  </a:cubicBezTo>
                  <a:cubicBezTo>
                    <a:pt x="69" y="166"/>
                    <a:pt x="89" y="146"/>
                    <a:pt x="89" y="12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" name="Freeform 12">
              <a:extLst>
                <a:ext uri="{FF2B5EF4-FFF2-40B4-BE49-F238E27FC236}">
                  <a16:creationId xmlns:a16="http://schemas.microsoft.com/office/drawing/2014/main" id="{CD14BB95-A99B-447A-B0F9-5020B21F5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332575" y="40973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5 h 166"/>
                <a:gd name="T4" fmla="*/ 0 w 88"/>
                <a:gd name="T5" fmla="*/ 122 h 166"/>
                <a:gd name="T6" fmla="*/ 44 w 88"/>
                <a:gd name="T7" fmla="*/ 166 h 166"/>
                <a:gd name="T8" fmla="*/ 88 w 88"/>
                <a:gd name="T9" fmla="*/ 122 h 166"/>
                <a:gd name="T10" fmla="*/ 88 w 88"/>
                <a:gd name="T11" fmla="*/ 45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8" y="146"/>
                    <a:pt x="88" y="122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20"/>
                    <a:pt x="69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" name="Freeform 13">
              <a:extLst>
                <a:ext uri="{FF2B5EF4-FFF2-40B4-BE49-F238E27FC236}">
                  <a16:creationId xmlns:a16="http://schemas.microsoft.com/office/drawing/2014/main" id="{9AC857D6-AE98-40D6-93F2-03ED0B75C2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974175" y="3348038"/>
              <a:ext cx="269875" cy="503238"/>
            </a:xfrm>
            <a:custGeom>
              <a:avLst/>
              <a:gdLst>
                <a:gd name="T0" fmla="*/ 45 w 89"/>
                <a:gd name="T1" fmla="*/ 0 h 166"/>
                <a:gd name="T2" fmla="*/ 0 w 89"/>
                <a:gd name="T3" fmla="*/ 44 h 166"/>
                <a:gd name="T4" fmla="*/ 0 w 89"/>
                <a:gd name="T5" fmla="*/ 121 h 166"/>
                <a:gd name="T6" fmla="*/ 45 w 89"/>
                <a:gd name="T7" fmla="*/ 166 h 166"/>
                <a:gd name="T8" fmla="*/ 89 w 89"/>
                <a:gd name="T9" fmla="*/ 121 h 166"/>
                <a:gd name="T10" fmla="*/ 89 w 89"/>
                <a:gd name="T11" fmla="*/ 44 h 166"/>
                <a:gd name="T12" fmla="*/ 45 w 89"/>
                <a:gd name="T13" fmla="*/ 0 h 166"/>
                <a:gd name="T14" fmla="*/ 45 w 89"/>
                <a:gd name="T15" fmla="*/ 0 h 166"/>
                <a:gd name="T16" fmla="*/ 45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5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20" y="166"/>
                    <a:pt x="45" y="166"/>
                  </a:cubicBezTo>
                  <a:cubicBezTo>
                    <a:pt x="69" y="166"/>
                    <a:pt x="89" y="146"/>
                    <a:pt x="89" y="121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20"/>
                    <a:pt x="69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" name="Freeform 14">
              <a:extLst>
                <a:ext uri="{FF2B5EF4-FFF2-40B4-BE49-F238E27FC236}">
                  <a16:creationId xmlns:a16="http://schemas.microsoft.com/office/drawing/2014/main" id="{7130CB7E-2E76-4572-B792-45058644E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34425" y="3348038"/>
              <a:ext cx="269875" cy="503238"/>
            </a:xfrm>
            <a:custGeom>
              <a:avLst/>
              <a:gdLst>
                <a:gd name="T0" fmla="*/ 44 w 89"/>
                <a:gd name="T1" fmla="*/ 0 h 166"/>
                <a:gd name="T2" fmla="*/ 0 w 89"/>
                <a:gd name="T3" fmla="*/ 44 h 166"/>
                <a:gd name="T4" fmla="*/ 0 w 89"/>
                <a:gd name="T5" fmla="*/ 121 h 166"/>
                <a:gd name="T6" fmla="*/ 44 w 89"/>
                <a:gd name="T7" fmla="*/ 166 h 166"/>
                <a:gd name="T8" fmla="*/ 89 w 89"/>
                <a:gd name="T9" fmla="*/ 121 h 166"/>
                <a:gd name="T10" fmla="*/ 89 w 89"/>
                <a:gd name="T11" fmla="*/ 44 h 166"/>
                <a:gd name="T12" fmla="*/ 44 w 89"/>
                <a:gd name="T13" fmla="*/ 0 h 166"/>
                <a:gd name="T14" fmla="*/ 44 w 89"/>
                <a:gd name="T15" fmla="*/ 0 h 166"/>
                <a:gd name="T16" fmla="*/ 44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9" y="146"/>
                    <a:pt x="89" y="121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20"/>
                    <a:pt x="69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" name="Freeform 15">
              <a:extLst>
                <a:ext uri="{FF2B5EF4-FFF2-40B4-BE49-F238E27FC236}">
                  <a16:creationId xmlns:a16="http://schemas.microsoft.com/office/drawing/2014/main" id="{A644CF1A-2468-455B-AACF-3F2BBC869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894675" y="33480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4 h 166"/>
                <a:gd name="T4" fmla="*/ 0 w 88"/>
                <a:gd name="T5" fmla="*/ 121 h 166"/>
                <a:gd name="T6" fmla="*/ 44 w 88"/>
                <a:gd name="T7" fmla="*/ 166 h 166"/>
                <a:gd name="T8" fmla="*/ 88 w 88"/>
                <a:gd name="T9" fmla="*/ 121 h 166"/>
                <a:gd name="T10" fmla="*/ 88 w 88"/>
                <a:gd name="T11" fmla="*/ 44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19" y="166"/>
                    <a:pt x="44" y="166"/>
                  </a:cubicBezTo>
                  <a:cubicBezTo>
                    <a:pt x="68" y="166"/>
                    <a:pt x="88" y="146"/>
                    <a:pt x="88" y="121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" name="Freeform 16">
              <a:extLst>
                <a:ext uri="{FF2B5EF4-FFF2-40B4-BE49-F238E27FC236}">
                  <a16:creationId xmlns:a16="http://schemas.microsoft.com/office/drawing/2014/main" id="{8C204269-731E-49AA-81F6-6110BAE59E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410488" y="33480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4 h 166"/>
                <a:gd name="T4" fmla="*/ 0 w 88"/>
                <a:gd name="T5" fmla="*/ 121 h 166"/>
                <a:gd name="T6" fmla="*/ 44 w 88"/>
                <a:gd name="T7" fmla="*/ 166 h 166"/>
                <a:gd name="T8" fmla="*/ 88 w 88"/>
                <a:gd name="T9" fmla="*/ 121 h 166"/>
                <a:gd name="T10" fmla="*/ 88 w 88"/>
                <a:gd name="T11" fmla="*/ 44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19" y="166"/>
                    <a:pt x="44" y="166"/>
                  </a:cubicBezTo>
                  <a:cubicBezTo>
                    <a:pt x="68" y="166"/>
                    <a:pt x="88" y="146"/>
                    <a:pt x="88" y="121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" name="Freeform 17">
              <a:extLst>
                <a:ext uri="{FF2B5EF4-FFF2-40B4-BE49-F238E27FC236}">
                  <a16:creationId xmlns:a16="http://schemas.microsoft.com/office/drawing/2014/main" id="{A95CC74C-F4BD-4A3D-B0D0-018C1EA79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873913" y="3348038"/>
              <a:ext cx="271462" cy="503238"/>
            </a:xfrm>
            <a:custGeom>
              <a:avLst/>
              <a:gdLst>
                <a:gd name="T0" fmla="*/ 45 w 89"/>
                <a:gd name="T1" fmla="*/ 0 h 166"/>
                <a:gd name="T2" fmla="*/ 0 w 89"/>
                <a:gd name="T3" fmla="*/ 44 h 166"/>
                <a:gd name="T4" fmla="*/ 0 w 89"/>
                <a:gd name="T5" fmla="*/ 121 h 166"/>
                <a:gd name="T6" fmla="*/ 45 w 89"/>
                <a:gd name="T7" fmla="*/ 166 h 166"/>
                <a:gd name="T8" fmla="*/ 89 w 89"/>
                <a:gd name="T9" fmla="*/ 121 h 166"/>
                <a:gd name="T10" fmla="*/ 89 w 89"/>
                <a:gd name="T11" fmla="*/ 44 h 166"/>
                <a:gd name="T12" fmla="*/ 45 w 89"/>
                <a:gd name="T13" fmla="*/ 0 h 166"/>
                <a:gd name="T14" fmla="*/ 45 w 89"/>
                <a:gd name="T15" fmla="*/ 0 h 166"/>
                <a:gd name="T16" fmla="*/ 45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5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20" y="166"/>
                    <a:pt x="45" y="166"/>
                  </a:cubicBezTo>
                  <a:cubicBezTo>
                    <a:pt x="69" y="166"/>
                    <a:pt x="89" y="146"/>
                    <a:pt x="89" y="121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20"/>
                    <a:pt x="69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" name="Freeform 18">
              <a:extLst>
                <a:ext uri="{FF2B5EF4-FFF2-40B4-BE49-F238E27FC236}">
                  <a16:creationId xmlns:a16="http://schemas.microsoft.com/office/drawing/2014/main" id="{323009CD-D410-48CD-9F65-4CC21FC97A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332575" y="33480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4 h 166"/>
                <a:gd name="T4" fmla="*/ 0 w 88"/>
                <a:gd name="T5" fmla="*/ 121 h 166"/>
                <a:gd name="T6" fmla="*/ 44 w 88"/>
                <a:gd name="T7" fmla="*/ 166 h 166"/>
                <a:gd name="T8" fmla="*/ 88 w 88"/>
                <a:gd name="T9" fmla="*/ 121 h 166"/>
                <a:gd name="T10" fmla="*/ 88 w 88"/>
                <a:gd name="T11" fmla="*/ 44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8" y="146"/>
                    <a:pt x="88" y="121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" name="Freeform 19">
              <a:extLst>
                <a:ext uri="{FF2B5EF4-FFF2-40B4-BE49-F238E27FC236}">
                  <a16:creationId xmlns:a16="http://schemas.microsoft.com/office/drawing/2014/main" id="{D09509BE-61AA-42FF-B137-F0C88F8FE1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191538" y="1971675"/>
              <a:ext cx="269875" cy="503238"/>
            </a:xfrm>
            <a:custGeom>
              <a:avLst/>
              <a:gdLst>
                <a:gd name="T0" fmla="*/ 44 w 89"/>
                <a:gd name="T1" fmla="*/ 0 h 166"/>
                <a:gd name="T2" fmla="*/ 0 w 89"/>
                <a:gd name="T3" fmla="*/ 45 h 166"/>
                <a:gd name="T4" fmla="*/ 0 w 89"/>
                <a:gd name="T5" fmla="*/ 122 h 166"/>
                <a:gd name="T6" fmla="*/ 44 w 89"/>
                <a:gd name="T7" fmla="*/ 166 h 166"/>
                <a:gd name="T8" fmla="*/ 89 w 89"/>
                <a:gd name="T9" fmla="*/ 122 h 166"/>
                <a:gd name="T10" fmla="*/ 89 w 89"/>
                <a:gd name="T11" fmla="*/ 45 h 166"/>
                <a:gd name="T12" fmla="*/ 44 w 89"/>
                <a:gd name="T13" fmla="*/ 0 h 166"/>
                <a:gd name="T14" fmla="*/ 44 w 89"/>
                <a:gd name="T15" fmla="*/ 0 h 166"/>
                <a:gd name="T16" fmla="*/ 44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9" y="146"/>
                    <a:pt x="89" y="12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" name="Freeform 20">
              <a:extLst>
                <a:ext uri="{FF2B5EF4-FFF2-40B4-BE49-F238E27FC236}">
                  <a16:creationId xmlns:a16="http://schemas.microsoft.com/office/drawing/2014/main" id="{500E5765-B17A-4143-8F2C-FBAB1DAA1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651788" y="1971675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5 h 166"/>
                <a:gd name="T4" fmla="*/ 0 w 88"/>
                <a:gd name="T5" fmla="*/ 122 h 166"/>
                <a:gd name="T6" fmla="*/ 44 w 88"/>
                <a:gd name="T7" fmla="*/ 166 h 166"/>
                <a:gd name="T8" fmla="*/ 88 w 88"/>
                <a:gd name="T9" fmla="*/ 122 h 166"/>
                <a:gd name="T10" fmla="*/ 88 w 88"/>
                <a:gd name="T11" fmla="*/ 45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19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19" y="166"/>
                    <a:pt x="44" y="166"/>
                  </a:cubicBezTo>
                  <a:cubicBezTo>
                    <a:pt x="68" y="166"/>
                    <a:pt x="88" y="146"/>
                    <a:pt x="88" y="122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" name="Freeform 21">
              <a:extLst>
                <a:ext uri="{FF2B5EF4-FFF2-40B4-BE49-F238E27FC236}">
                  <a16:creationId xmlns:a16="http://schemas.microsoft.com/office/drawing/2014/main" id="{40BD9504-7853-453B-A288-F16F23BFD9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115213" y="1971675"/>
              <a:ext cx="269875" cy="503238"/>
            </a:xfrm>
            <a:custGeom>
              <a:avLst/>
              <a:gdLst>
                <a:gd name="T0" fmla="*/ 45 w 89"/>
                <a:gd name="T1" fmla="*/ 0 h 166"/>
                <a:gd name="T2" fmla="*/ 0 w 89"/>
                <a:gd name="T3" fmla="*/ 45 h 166"/>
                <a:gd name="T4" fmla="*/ 0 w 89"/>
                <a:gd name="T5" fmla="*/ 122 h 166"/>
                <a:gd name="T6" fmla="*/ 45 w 89"/>
                <a:gd name="T7" fmla="*/ 166 h 166"/>
                <a:gd name="T8" fmla="*/ 89 w 89"/>
                <a:gd name="T9" fmla="*/ 122 h 166"/>
                <a:gd name="T10" fmla="*/ 89 w 89"/>
                <a:gd name="T11" fmla="*/ 45 h 166"/>
                <a:gd name="T12" fmla="*/ 45 w 89"/>
                <a:gd name="T13" fmla="*/ 0 h 166"/>
                <a:gd name="T14" fmla="*/ 45 w 89"/>
                <a:gd name="T15" fmla="*/ 0 h 166"/>
                <a:gd name="T16" fmla="*/ 45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5" y="166"/>
                  </a:cubicBezTo>
                  <a:cubicBezTo>
                    <a:pt x="69" y="166"/>
                    <a:pt x="89" y="146"/>
                    <a:pt x="89" y="12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" name="Freeform 22">
              <a:extLst>
                <a:ext uri="{FF2B5EF4-FFF2-40B4-BE49-F238E27FC236}">
                  <a16:creationId xmlns:a16="http://schemas.microsoft.com/office/drawing/2014/main" id="{3502172D-0540-4098-B324-3657296685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879050" y="1400175"/>
              <a:ext cx="4719637" cy="4443413"/>
            </a:xfrm>
            <a:custGeom>
              <a:avLst/>
              <a:gdLst>
                <a:gd name="T0" fmla="*/ 1511 w 1556"/>
                <a:gd name="T1" fmla="*/ 426 h 1465"/>
                <a:gd name="T2" fmla="*/ 1183 w 1556"/>
                <a:gd name="T3" fmla="*/ 426 h 1465"/>
                <a:gd name="T4" fmla="*/ 1183 w 1556"/>
                <a:gd name="T5" fmla="*/ 44 h 1465"/>
                <a:gd name="T6" fmla="*/ 1138 w 1556"/>
                <a:gd name="T7" fmla="*/ 0 h 1465"/>
                <a:gd name="T8" fmla="*/ 418 w 1556"/>
                <a:gd name="T9" fmla="*/ 0 h 1465"/>
                <a:gd name="T10" fmla="*/ 373 w 1556"/>
                <a:gd name="T11" fmla="*/ 44 h 1465"/>
                <a:gd name="T12" fmla="*/ 373 w 1556"/>
                <a:gd name="T13" fmla="*/ 426 h 1465"/>
                <a:gd name="T14" fmla="*/ 45 w 1556"/>
                <a:gd name="T15" fmla="*/ 426 h 1465"/>
                <a:gd name="T16" fmla="*/ 0 w 1556"/>
                <a:gd name="T17" fmla="*/ 470 h 1465"/>
                <a:gd name="T18" fmla="*/ 45 w 1556"/>
                <a:gd name="T19" fmla="*/ 515 h 1465"/>
                <a:gd name="T20" fmla="*/ 86 w 1556"/>
                <a:gd name="T21" fmla="*/ 515 h 1465"/>
                <a:gd name="T22" fmla="*/ 86 w 1556"/>
                <a:gd name="T23" fmla="*/ 1421 h 1465"/>
                <a:gd name="T24" fmla="*/ 131 w 1556"/>
                <a:gd name="T25" fmla="*/ 1465 h 1465"/>
                <a:gd name="T26" fmla="*/ 1425 w 1556"/>
                <a:gd name="T27" fmla="*/ 1465 h 1465"/>
                <a:gd name="T28" fmla="*/ 1470 w 1556"/>
                <a:gd name="T29" fmla="*/ 1421 h 1465"/>
                <a:gd name="T30" fmla="*/ 1470 w 1556"/>
                <a:gd name="T31" fmla="*/ 515 h 1465"/>
                <a:gd name="T32" fmla="*/ 1511 w 1556"/>
                <a:gd name="T33" fmla="*/ 515 h 1465"/>
                <a:gd name="T34" fmla="*/ 1556 w 1556"/>
                <a:gd name="T35" fmla="*/ 470 h 1465"/>
                <a:gd name="T36" fmla="*/ 1511 w 1556"/>
                <a:gd name="T37" fmla="*/ 426 h 1465"/>
                <a:gd name="T38" fmla="*/ 997 w 1556"/>
                <a:gd name="T39" fmla="*/ 1376 h 1465"/>
                <a:gd name="T40" fmla="*/ 822 w 1556"/>
                <a:gd name="T41" fmla="*/ 1376 h 1465"/>
                <a:gd name="T42" fmla="*/ 822 w 1556"/>
                <a:gd name="T43" fmla="*/ 1371 h 1465"/>
                <a:gd name="T44" fmla="*/ 822 w 1556"/>
                <a:gd name="T45" fmla="*/ 1305 h 1465"/>
                <a:gd name="T46" fmla="*/ 997 w 1556"/>
                <a:gd name="T47" fmla="*/ 1305 h 1465"/>
                <a:gd name="T48" fmla="*/ 997 w 1556"/>
                <a:gd name="T49" fmla="*/ 1376 h 1465"/>
                <a:gd name="T50" fmla="*/ 734 w 1556"/>
                <a:gd name="T51" fmla="*/ 1376 h 1465"/>
                <a:gd name="T52" fmla="*/ 559 w 1556"/>
                <a:gd name="T53" fmla="*/ 1376 h 1465"/>
                <a:gd name="T54" fmla="*/ 559 w 1556"/>
                <a:gd name="T55" fmla="*/ 1305 h 1465"/>
                <a:gd name="T56" fmla="*/ 734 w 1556"/>
                <a:gd name="T57" fmla="*/ 1305 h 1465"/>
                <a:gd name="T58" fmla="*/ 734 w 1556"/>
                <a:gd name="T59" fmla="*/ 1371 h 1465"/>
                <a:gd name="T60" fmla="*/ 734 w 1556"/>
                <a:gd name="T61" fmla="*/ 1376 h 1465"/>
                <a:gd name="T62" fmla="*/ 1085 w 1556"/>
                <a:gd name="T63" fmla="*/ 1376 h 1465"/>
                <a:gd name="T64" fmla="*/ 1085 w 1556"/>
                <a:gd name="T65" fmla="*/ 1260 h 1465"/>
                <a:gd name="T66" fmla="*/ 1041 w 1556"/>
                <a:gd name="T67" fmla="*/ 1216 h 1465"/>
                <a:gd name="T68" fmla="*/ 515 w 1556"/>
                <a:gd name="T69" fmla="*/ 1216 h 1465"/>
                <a:gd name="T70" fmla="*/ 470 w 1556"/>
                <a:gd name="T71" fmla="*/ 1260 h 1465"/>
                <a:gd name="T72" fmla="*/ 470 w 1556"/>
                <a:gd name="T73" fmla="*/ 1376 h 1465"/>
                <a:gd name="T74" fmla="*/ 175 w 1556"/>
                <a:gd name="T75" fmla="*/ 1376 h 1465"/>
                <a:gd name="T76" fmla="*/ 175 w 1556"/>
                <a:gd name="T77" fmla="*/ 515 h 1465"/>
                <a:gd name="T78" fmla="*/ 1381 w 1556"/>
                <a:gd name="T79" fmla="*/ 515 h 1465"/>
                <a:gd name="T80" fmla="*/ 1381 w 1556"/>
                <a:gd name="T81" fmla="*/ 1376 h 1465"/>
                <a:gd name="T82" fmla="*/ 1085 w 1556"/>
                <a:gd name="T83" fmla="*/ 1376 h 1465"/>
                <a:gd name="T84" fmla="*/ 462 w 1556"/>
                <a:gd name="T85" fmla="*/ 89 h 1465"/>
                <a:gd name="T86" fmla="*/ 1094 w 1556"/>
                <a:gd name="T87" fmla="*/ 89 h 1465"/>
                <a:gd name="T88" fmla="*/ 1094 w 1556"/>
                <a:gd name="T89" fmla="*/ 426 h 1465"/>
                <a:gd name="T90" fmla="*/ 462 w 1556"/>
                <a:gd name="T91" fmla="*/ 426 h 1465"/>
                <a:gd name="T92" fmla="*/ 462 w 1556"/>
                <a:gd name="T93" fmla="*/ 89 h 1465"/>
                <a:gd name="T94" fmla="*/ 462 w 1556"/>
                <a:gd name="T95" fmla="*/ 89 h 1465"/>
                <a:gd name="T96" fmla="*/ 462 w 1556"/>
                <a:gd name="T97" fmla="*/ 89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6" h="1465">
                  <a:moveTo>
                    <a:pt x="1511" y="426"/>
                  </a:moveTo>
                  <a:cubicBezTo>
                    <a:pt x="1183" y="426"/>
                    <a:pt x="1183" y="426"/>
                    <a:pt x="1183" y="426"/>
                  </a:cubicBezTo>
                  <a:cubicBezTo>
                    <a:pt x="1183" y="44"/>
                    <a:pt x="1183" y="44"/>
                    <a:pt x="1183" y="44"/>
                  </a:cubicBezTo>
                  <a:cubicBezTo>
                    <a:pt x="1183" y="20"/>
                    <a:pt x="1163" y="0"/>
                    <a:pt x="1138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393" y="0"/>
                    <a:pt x="373" y="20"/>
                    <a:pt x="373" y="44"/>
                  </a:cubicBezTo>
                  <a:cubicBezTo>
                    <a:pt x="373" y="426"/>
                    <a:pt x="373" y="426"/>
                    <a:pt x="373" y="426"/>
                  </a:cubicBezTo>
                  <a:cubicBezTo>
                    <a:pt x="45" y="426"/>
                    <a:pt x="45" y="426"/>
                    <a:pt x="45" y="426"/>
                  </a:cubicBezTo>
                  <a:cubicBezTo>
                    <a:pt x="20" y="426"/>
                    <a:pt x="0" y="446"/>
                    <a:pt x="0" y="470"/>
                  </a:cubicBezTo>
                  <a:cubicBezTo>
                    <a:pt x="0" y="495"/>
                    <a:pt x="20" y="515"/>
                    <a:pt x="45" y="515"/>
                  </a:cubicBezTo>
                  <a:cubicBezTo>
                    <a:pt x="86" y="515"/>
                    <a:pt x="86" y="515"/>
                    <a:pt x="86" y="515"/>
                  </a:cubicBezTo>
                  <a:cubicBezTo>
                    <a:pt x="86" y="1421"/>
                    <a:pt x="86" y="1421"/>
                    <a:pt x="86" y="1421"/>
                  </a:cubicBezTo>
                  <a:cubicBezTo>
                    <a:pt x="86" y="1445"/>
                    <a:pt x="106" y="1465"/>
                    <a:pt x="131" y="1465"/>
                  </a:cubicBezTo>
                  <a:cubicBezTo>
                    <a:pt x="1425" y="1465"/>
                    <a:pt x="1425" y="1465"/>
                    <a:pt x="1425" y="1465"/>
                  </a:cubicBezTo>
                  <a:cubicBezTo>
                    <a:pt x="1450" y="1465"/>
                    <a:pt x="1470" y="1445"/>
                    <a:pt x="1470" y="1421"/>
                  </a:cubicBezTo>
                  <a:cubicBezTo>
                    <a:pt x="1470" y="515"/>
                    <a:pt x="1470" y="515"/>
                    <a:pt x="1470" y="515"/>
                  </a:cubicBezTo>
                  <a:cubicBezTo>
                    <a:pt x="1511" y="515"/>
                    <a:pt x="1511" y="515"/>
                    <a:pt x="1511" y="515"/>
                  </a:cubicBezTo>
                  <a:cubicBezTo>
                    <a:pt x="1536" y="515"/>
                    <a:pt x="1556" y="495"/>
                    <a:pt x="1556" y="470"/>
                  </a:cubicBezTo>
                  <a:cubicBezTo>
                    <a:pt x="1556" y="446"/>
                    <a:pt x="1536" y="426"/>
                    <a:pt x="1511" y="426"/>
                  </a:cubicBezTo>
                  <a:close/>
                  <a:moveTo>
                    <a:pt x="997" y="1376"/>
                  </a:moveTo>
                  <a:cubicBezTo>
                    <a:pt x="822" y="1376"/>
                    <a:pt x="822" y="1376"/>
                    <a:pt x="822" y="1376"/>
                  </a:cubicBezTo>
                  <a:cubicBezTo>
                    <a:pt x="822" y="1375"/>
                    <a:pt x="822" y="1373"/>
                    <a:pt x="822" y="1371"/>
                  </a:cubicBezTo>
                  <a:cubicBezTo>
                    <a:pt x="822" y="1305"/>
                    <a:pt x="822" y="1305"/>
                    <a:pt x="822" y="1305"/>
                  </a:cubicBezTo>
                  <a:cubicBezTo>
                    <a:pt x="997" y="1305"/>
                    <a:pt x="997" y="1305"/>
                    <a:pt x="997" y="1305"/>
                  </a:cubicBezTo>
                  <a:lnTo>
                    <a:pt x="997" y="1376"/>
                  </a:lnTo>
                  <a:close/>
                  <a:moveTo>
                    <a:pt x="734" y="1376"/>
                  </a:moveTo>
                  <a:cubicBezTo>
                    <a:pt x="559" y="1376"/>
                    <a:pt x="559" y="1376"/>
                    <a:pt x="559" y="1376"/>
                  </a:cubicBezTo>
                  <a:cubicBezTo>
                    <a:pt x="559" y="1305"/>
                    <a:pt x="559" y="1305"/>
                    <a:pt x="559" y="1305"/>
                  </a:cubicBezTo>
                  <a:cubicBezTo>
                    <a:pt x="734" y="1305"/>
                    <a:pt x="734" y="1305"/>
                    <a:pt x="734" y="1305"/>
                  </a:cubicBezTo>
                  <a:cubicBezTo>
                    <a:pt x="734" y="1371"/>
                    <a:pt x="734" y="1371"/>
                    <a:pt x="734" y="1371"/>
                  </a:cubicBezTo>
                  <a:cubicBezTo>
                    <a:pt x="734" y="1373"/>
                    <a:pt x="734" y="1375"/>
                    <a:pt x="734" y="1376"/>
                  </a:cubicBezTo>
                  <a:close/>
                  <a:moveTo>
                    <a:pt x="1085" y="1376"/>
                  </a:moveTo>
                  <a:cubicBezTo>
                    <a:pt x="1085" y="1260"/>
                    <a:pt x="1085" y="1260"/>
                    <a:pt x="1085" y="1260"/>
                  </a:cubicBezTo>
                  <a:cubicBezTo>
                    <a:pt x="1085" y="1236"/>
                    <a:pt x="1066" y="1216"/>
                    <a:pt x="1041" y="1216"/>
                  </a:cubicBezTo>
                  <a:cubicBezTo>
                    <a:pt x="515" y="1216"/>
                    <a:pt x="515" y="1216"/>
                    <a:pt x="515" y="1216"/>
                  </a:cubicBezTo>
                  <a:cubicBezTo>
                    <a:pt x="490" y="1216"/>
                    <a:pt x="470" y="1236"/>
                    <a:pt x="470" y="1260"/>
                  </a:cubicBezTo>
                  <a:cubicBezTo>
                    <a:pt x="470" y="1376"/>
                    <a:pt x="470" y="1376"/>
                    <a:pt x="470" y="1376"/>
                  </a:cubicBezTo>
                  <a:cubicBezTo>
                    <a:pt x="175" y="1376"/>
                    <a:pt x="175" y="1376"/>
                    <a:pt x="175" y="1376"/>
                  </a:cubicBezTo>
                  <a:cubicBezTo>
                    <a:pt x="175" y="515"/>
                    <a:pt x="175" y="515"/>
                    <a:pt x="175" y="515"/>
                  </a:cubicBezTo>
                  <a:cubicBezTo>
                    <a:pt x="1381" y="515"/>
                    <a:pt x="1381" y="515"/>
                    <a:pt x="1381" y="515"/>
                  </a:cubicBezTo>
                  <a:cubicBezTo>
                    <a:pt x="1381" y="1376"/>
                    <a:pt x="1381" y="1376"/>
                    <a:pt x="1381" y="1376"/>
                  </a:cubicBezTo>
                  <a:lnTo>
                    <a:pt x="1085" y="1376"/>
                  </a:lnTo>
                  <a:close/>
                  <a:moveTo>
                    <a:pt x="462" y="89"/>
                  </a:moveTo>
                  <a:cubicBezTo>
                    <a:pt x="1094" y="89"/>
                    <a:pt x="1094" y="89"/>
                    <a:pt x="1094" y="89"/>
                  </a:cubicBezTo>
                  <a:cubicBezTo>
                    <a:pt x="1094" y="426"/>
                    <a:pt x="1094" y="426"/>
                    <a:pt x="1094" y="426"/>
                  </a:cubicBezTo>
                  <a:cubicBezTo>
                    <a:pt x="462" y="426"/>
                    <a:pt x="462" y="426"/>
                    <a:pt x="462" y="426"/>
                  </a:cubicBezTo>
                  <a:lnTo>
                    <a:pt x="462" y="89"/>
                  </a:lnTo>
                  <a:close/>
                  <a:moveTo>
                    <a:pt x="462" y="89"/>
                  </a:moveTo>
                  <a:cubicBezTo>
                    <a:pt x="462" y="89"/>
                    <a:pt x="462" y="89"/>
                    <a:pt x="462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10C6200E-8853-48FE-BA13-2BC2BC9B7E4E}"/>
              </a:ext>
            </a:extLst>
          </p:cNvPr>
          <p:cNvGrpSpPr/>
          <p:nvPr/>
        </p:nvGrpSpPr>
        <p:grpSpPr>
          <a:xfrm>
            <a:off x="5834488" y="4643506"/>
            <a:ext cx="460264" cy="325230"/>
            <a:chOff x="-22996525" y="-4899025"/>
            <a:chExt cx="4967287" cy="3509962"/>
          </a:xfrm>
          <a:solidFill>
            <a:schemeClr val="bg1"/>
          </a:solidFill>
        </p:grpSpPr>
        <p:sp>
          <p:nvSpPr>
            <p:cNvPr id="248" name="Freeform 23">
              <a:extLst>
                <a:ext uri="{FF2B5EF4-FFF2-40B4-BE49-F238E27FC236}">
                  <a16:creationId xmlns:a16="http://schemas.microsoft.com/office/drawing/2014/main" id="{EC2E29B5-209F-4497-8585-35F2F2B6EF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53475" y="-3640138"/>
              <a:ext cx="546100" cy="500063"/>
            </a:xfrm>
            <a:custGeom>
              <a:avLst/>
              <a:gdLst>
                <a:gd name="T0" fmla="*/ 277 w 344"/>
                <a:gd name="T1" fmla="*/ 0 h 315"/>
                <a:gd name="T2" fmla="*/ 0 w 344"/>
                <a:gd name="T3" fmla="*/ 0 h 315"/>
                <a:gd name="T4" fmla="*/ 0 w 344"/>
                <a:gd name="T5" fmla="*/ 315 h 315"/>
                <a:gd name="T6" fmla="*/ 344 w 344"/>
                <a:gd name="T7" fmla="*/ 315 h 315"/>
                <a:gd name="T8" fmla="*/ 277 w 344"/>
                <a:gd name="T9" fmla="*/ 0 h 315"/>
                <a:gd name="T10" fmla="*/ 277 w 344"/>
                <a:gd name="T11" fmla="*/ 0 h 315"/>
                <a:gd name="T12" fmla="*/ 277 w 344"/>
                <a:gd name="T1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15">
                  <a:moveTo>
                    <a:pt x="277" y="0"/>
                  </a:moveTo>
                  <a:lnTo>
                    <a:pt x="0" y="0"/>
                  </a:lnTo>
                  <a:lnTo>
                    <a:pt x="0" y="315"/>
                  </a:lnTo>
                  <a:lnTo>
                    <a:pt x="344" y="315"/>
                  </a:lnTo>
                  <a:lnTo>
                    <a:pt x="277" y="0"/>
                  </a:lnTo>
                  <a:close/>
                  <a:moveTo>
                    <a:pt x="277" y="0"/>
                  </a:move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" name="Freeform 24">
              <a:extLst>
                <a:ext uri="{FF2B5EF4-FFF2-40B4-BE49-F238E27FC236}">
                  <a16:creationId xmlns:a16="http://schemas.microsoft.com/office/drawing/2014/main" id="{5577C4EA-9ACD-4191-9D33-A84CFB9E21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53475" y="-3640138"/>
              <a:ext cx="546100" cy="500063"/>
            </a:xfrm>
            <a:custGeom>
              <a:avLst/>
              <a:gdLst>
                <a:gd name="T0" fmla="*/ 277 w 344"/>
                <a:gd name="T1" fmla="*/ 0 h 315"/>
                <a:gd name="T2" fmla="*/ 0 w 344"/>
                <a:gd name="T3" fmla="*/ 0 h 315"/>
                <a:gd name="T4" fmla="*/ 0 w 344"/>
                <a:gd name="T5" fmla="*/ 315 h 315"/>
                <a:gd name="T6" fmla="*/ 344 w 344"/>
                <a:gd name="T7" fmla="*/ 315 h 315"/>
                <a:gd name="T8" fmla="*/ 277 w 344"/>
                <a:gd name="T9" fmla="*/ 0 h 315"/>
                <a:gd name="T10" fmla="*/ 277 w 344"/>
                <a:gd name="T11" fmla="*/ 0 h 315"/>
                <a:gd name="T12" fmla="*/ 277 w 344"/>
                <a:gd name="T1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15">
                  <a:moveTo>
                    <a:pt x="277" y="0"/>
                  </a:moveTo>
                  <a:lnTo>
                    <a:pt x="0" y="0"/>
                  </a:lnTo>
                  <a:lnTo>
                    <a:pt x="0" y="315"/>
                  </a:lnTo>
                  <a:lnTo>
                    <a:pt x="344" y="315"/>
                  </a:lnTo>
                  <a:lnTo>
                    <a:pt x="277" y="0"/>
                  </a:lnTo>
                  <a:moveTo>
                    <a:pt x="277" y="0"/>
                  </a:moveTo>
                  <a:lnTo>
                    <a:pt x="2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" name="Freeform 25">
              <a:extLst>
                <a:ext uri="{FF2B5EF4-FFF2-40B4-BE49-F238E27FC236}">
                  <a16:creationId xmlns:a16="http://schemas.microsoft.com/office/drawing/2014/main" id="{842BDAE6-8E99-41D4-9A3D-0DBBE1DC46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427825" y="-4419600"/>
              <a:ext cx="1076325" cy="973138"/>
            </a:xfrm>
            <a:custGeom>
              <a:avLst/>
              <a:gdLst>
                <a:gd name="T0" fmla="*/ 434 w 678"/>
                <a:gd name="T1" fmla="*/ 0 h 613"/>
                <a:gd name="T2" fmla="*/ 434 w 678"/>
                <a:gd name="T3" fmla="*/ 201 h 613"/>
                <a:gd name="T4" fmla="*/ 247 w 678"/>
                <a:gd name="T5" fmla="*/ 201 h 613"/>
                <a:gd name="T6" fmla="*/ 247 w 678"/>
                <a:gd name="T7" fmla="*/ 0 h 613"/>
                <a:gd name="T8" fmla="*/ 0 w 678"/>
                <a:gd name="T9" fmla="*/ 0 h 613"/>
                <a:gd name="T10" fmla="*/ 0 w 678"/>
                <a:gd name="T11" fmla="*/ 613 h 613"/>
                <a:gd name="T12" fmla="*/ 678 w 678"/>
                <a:gd name="T13" fmla="*/ 613 h 613"/>
                <a:gd name="T14" fmla="*/ 678 w 678"/>
                <a:gd name="T15" fmla="*/ 0 h 613"/>
                <a:gd name="T16" fmla="*/ 434 w 678"/>
                <a:gd name="T17" fmla="*/ 0 h 613"/>
                <a:gd name="T18" fmla="*/ 434 w 678"/>
                <a:gd name="T19" fmla="*/ 0 h 613"/>
                <a:gd name="T20" fmla="*/ 434 w 678"/>
                <a:gd name="T2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613">
                  <a:moveTo>
                    <a:pt x="434" y="0"/>
                  </a:moveTo>
                  <a:lnTo>
                    <a:pt x="434" y="201"/>
                  </a:lnTo>
                  <a:lnTo>
                    <a:pt x="247" y="201"/>
                  </a:lnTo>
                  <a:lnTo>
                    <a:pt x="247" y="0"/>
                  </a:lnTo>
                  <a:lnTo>
                    <a:pt x="0" y="0"/>
                  </a:lnTo>
                  <a:lnTo>
                    <a:pt x="0" y="613"/>
                  </a:lnTo>
                  <a:lnTo>
                    <a:pt x="678" y="613"/>
                  </a:lnTo>
                  <a:lnTo>
                    <a:pt x="678" y="0"/>
                  </a:lnTo>
                  <a:lnTo>
                    <a:pt x="434" y="0"/>
                  </a:lnTo>
                  <a:close/>
                  <a:moveTo>
                    <a:pt x="434" y="0"/>
                  </a:moveTo>
                  <a:lnTo>
                    <a:pt x="4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Freeform 26">
              <a:extLst>
                <a:ext uri="{FF2B5EF4-FFF2-40B4-BE49-F238E27FC236}">
                  <a16:creationId xmlns:a16="http://schemas.microsoft.com/office/drawing/2014/main" id="{ADB8E3F0-E6BE-4B23-9794-F3BD2BE99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427825" y="-4419600"/>
              <a:ext cx="1076325" cy="973138"/>
            </a:xfrm>
            <a:custGeom>
              <a:avLst/>
              <a:gdLst>
                <a:gd name="T0" fmla="*/ 434 w 678"/>
                <a:gd name="T1" fmla="*/ 0 h 613"/>
                <a:gd name="T2" fmla="*/ 434 w 678"/>
                <a:gd name="T3" fmla="*/ 201 h 613"/>
                <a:gd name="T4" fmla="*/ 247 w 678"/>
                <a:gd name="T5" fmla="*/ 201 h 613"/>
                <a:gd name="T6" fmla="*/ 247 w 678"/>
                <a:gd name="T7" fmla="*/ 0 h 613"/>
                <a:gd name="T8" fmla="*/ 0 w 678"/>
                <a:gd name="T9" fmla="*/ 0 h 613"/>
                <a:gd name="T10" fmla="*/ 0 w 678"/>
                <a:gd name="T11" fmla="*/ 613 h 613"/>
                <a:gd name="T12" fmla="*/ 678 w 678"/>
                <a:gd name="T13" fmla="*/ 613 h 613"/>
                <a:gd name="T14" fmla="*/ 678 w 678"/>
                <a:gd name="T15" fmla="*/ 0 h 613"/>
                <a:gd name="T16" fmla="*/ 434 w 678"/>
                <a:gd name="T17" fmla="*/ 0 h 613"/>
                <a:gd name="T18" fmla="*/ 434 w 678"/>
                <a:gd name="T19" fmla="*/ 0 h 613"/>
                <a:gd name="T20" fmla="*/ 434 w 678"/>
                <a:gd name="T2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613">
                  <a:moveTo>
                    <a:pt x="434" y="0"/>
                  </a:moveTo>
                  <a:lnTo>
                    <a:pt x="434" y="201"/>
                  </a:lnTo>
                  <a:lnTo>
                    <a:pt x="247" y="201"/>
                  </a:lnTo>
                  <a:lnTo>
                    <a:pt x="247" y="0"/>
                  </a:lnTo>
                  <a:lnTo>
                    <a:pt x="0" y="0"/>
                  </a:lnTo>
                  <a:lnTo>
                    <a:pt x="0" y="613"/>
                  </a:lnTo>
                  <a:lnTo>
                    <a:pt x="678" y="613"/>
                  </a:lnTo>
                  <a:lnTo>
                    <a:pt x="678" y="0"/>
                  </a:lnTo>
                  <a:lnTo>
                    <a:pt x="434" y="0"/>
                  </a:lnTo>
                  <a:moveTo>
                    <a:pt x="434" y="0"/>
                  </a:moveTo>
                  <a:lnTo>
                    <a:pt x="43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Freeform 27">
              <a:extLst>
                <a:ext uri="{FF2B5EF4-FFF2-40B4-BE49-F238E27FC236}">
                  <a16:creationId xmlns:a16="http://schemas.microsoft.com/office/drawing/2014/main" id="{AB7C1FB0-20B1-4DC7-BB1F-089CFBD20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996525" y="-4899025"/>
              <a:ext cx="4967287" cy="3014663"/>
            </a:xfrm>
            <a:custGeom>
              <a:avLst/>
              <a:gdLst>
                <a:gd name="T0" fmla="*/ 1630 w 1638"/>
                <a:gd name="T1" fmla="*/ 897 h 994"/>
                <a:gd name="T2" fmla="*/ 1532 w 1638"/>
                <a:gd name="T3" fmla="*/ 897 h 994"/>
                <a:gd name="T4" fmla="*/ 1532 w 1638"/>
                <a:gd name="T5" fmla="*/ 576 h 994"/>
                <a:gd name="T6" fmla="*/ 1404 w 1638"/>
                <a:gd name="T7" fmla="*/ 576 h 994"/>
                <a:gd name="T8" fmla="*/ 1404 w 1638"/>
                <a:gd name="T9" fmla="*/ 681 h 994"/>
                <a:gd name="T10" fmla="*/ 1306 w 1638"/>
                <a:gd name="T11" fmla="*/ 681 h 994"/>
                <a:gd name="T12" fmla="*/ 1306 w 1638"/>
                <a:gd name="T13" fmla="*/ 576 h 994"/>
                <a:gd name="T14" fmla="*/ 1177 w 1638"/>
                <a:gd name="T15" fmla="*/ 576 h 994"/>
                <a:gd name="T16" fmla="*/ 1177 w 1638"/>
                <a:gd name="T17" fmla="*/ 897 h 994"/>
                <a:gd name="T18" fmla="*/ 1084 w 1638"/>
                <a:gd name="T19" fmla="*/ 897 h 994"/>
                <a:gd name="T20" fmla="*/ 1084 w 1638"/>
                <a:gd name="T21" fmla="*/ 0 h 994"/>
                <a:gd name="T22" fmla="*/ 987 w 1638"/>
                <a:gd name="T23" fmla="*/ 0 h 994"/>
                <a:gd name="T24" fmla="*/ 987 w 1638"/>
                <a:gd name="T25" fmla="*/ 897 h 994"/>
                <a:gd name="T26" fmla="*/ 941 w 1638"/>
                <a:gd name="T27" fmla="*/ 897 h 994"/>
                <a:gd name="T28" fmla="*/ 941 w 1638"/>
                <a:gd name="T29" fmla="*/ 623 h 994"/>
                <a:gd name="T30" fmla="*/ 848 w 1638"/>
                <a:gd name="T31" fmla="*/ 178 h 994"/>
                <a:gd name="T32" fmla="*/ 271 w 1638"/>
                <a:gd name="T33" fmla="*/ 178 h 994"/>
                <a:gd name="T34" fmla="*/ 271 w 1638"/>
                <a:gd name="T35" fmla="*/ 580 h 994"/>
                <a:gd name="T36" fmla="*/ 0 w 1638"/>
                <a:gd name="T37" fmla="*/ 580 h 994"/>
                <a:gd name="T38" fmla="*/ 0 w 1638"/>
                <a:gd name="T39" fmla="*/ 994 h 994"/>
                <a:gd name="T40" fmla="*/ 65 w 1638"/>
                <a:gd name="T41" fmla="*/ 994 h 994"/>
                <a:gd name="T42" fmla="*/ 236 w 1638"/>
                <a:gd name="T43" fmla="*/ 881 h 994"/>
                <a:gd name="T44" fmla="*/ 408 w 1638"/>
                <a:gd name="T45" fmla="*/ 994 h 994"/>
                <a:gd name="T46" fmla="*/ 533 w 1638"/>
                <a:gd name="T47" fmla="*/ 994 h 994"/>
                <a:gd name="T48" fmla="*/ 705 w 1638"/>
                <a:gd name="T49" fmla="*/ 881 h 994"/>
                <a:gd name="T50" fmla="*/ 876 w 1638"/>
                <a:gd name="T51" fmla="*/ 994 h 994"/>
                <a:gd name="T52" fmla="*/ 1638 w 1638"/>
                <a:gd name="T53" fmla="*/ 994 h 994"/>
                <a:gd name="T54" fmla="*/ 1638 w 1638"/>
                <a:gd name="T55" fmla="*/ 897 h 994"/>
                <a:gd name="T56" fmla="*/ 1630 w 1638"/>
                <a:gd name="T57" fmla="*/ 897 h 994"/>
                <a:gd name="T58" fmla="*/ 412 w 1638"/>
                <a:gd name="T59" fmla="*/ 677 h 994"/>
                <a:gd name="T60" fmla="*/ 412 w 1638"/>
                <a:gd name="T61" fmla="*/ 318 h 994"/>
                <a:gd name="T62" fmla="*/ 733 w 1638"/>
                <a:gd name="T63" fmla="*/ 318 h 994"/>
                <a:gd name="T64" fmla="*/ 809 w 1638"/>
                <a:gd name="T65" fmla="*/ 677 h 994"/>
                <a:gd name="T66" fmla="*/ 412 w 1638"/>
                <a:gd name="T67" fmla="*/ 677 h 994"/>
                <a:gd name="T68" fmla="*/ 412 w 1638"/>
                <a:gd name="T69" fmla="*/ 677 h 994"/>
                <a:gd name="T70" fmla="*/ 412 w 1638"/>
                <a:gd name="T71" fmla="*/ 677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8" h="994">
                  <a:moveTo>
                    <a:pt x="1630" y="897"/>
                  </a:moveTo>
                  <a:cubicBezTo>
                    <a:pt x="1532" y="897"/>
                    <a:pt x="1532" y="897"/>
                    <a:pt x="1532" y="897"/>
                  </a:cubicBezTo>
                  <a:cubicBezTo>
                    <a:pt x="1532" y="576"/>
                    <a:pt x="1532" y="576"/>
                    <a:pt x="1532" y="576"/>
                  </a:cubicBezTo>
                  <a:cubicBezTo>
                    <a:pt x="1404" y="576"/>
                    <a:pt x="1404" y="576"/>
                    <a:pt x="1404" y="576"/>
                  </a:cubicBezTo>
                  <a:cubicBezTo>
                    <a:pt x="1404" y="681"/>
                    <a:pt x="1404" y="681"/>
                    <a:pt x="1404" y="681"/>
                  </a:cubicBezTo>
                  <a:cubicBezTo>
                    <a:pt x="1306" y="681"/>
                    <a:pt x="1306" y="681"/>
                    <a:pt x="1306" y="681"/>
                  </a:cubicBezTo>
                  <a:cubicBezTo>
                    <a:pt x="1306" y="576"/>
                    <a:pt x="1306" y="576"/>
                    <a:pt x="1306" y="576"/>
                  </a:cubicBezTo>
                  <a:cubicBezTo>
                    <a:pt x="1177" y="576"/>
                    <a:pt x="1177" y="576"/>
                    <a:pt x="1177" y="576"/>
                  </a:cubicBezTo>
                  <a:cubicBezTo>
                    <a:pt x="1177" y="897"/>
                    <a:pt x="1177" y="897"/>
                    <a:pt x="1177" y="897"/>
                  </a:cubicBezTo>
                  <a:cubicBezTo>
                    <a:pt x="1084" y="897"/>
                    <a:pt x="1084" y="897"/>
                    <a:pt x="1084" y="897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87" y="0"/>
                    <a:pt x="987" y="0"/>
                    <a:pt x="987" y="0"/>
                  </a:cubicBezTo>
                  <a:cubicBezTo>
                    <a:pt x="987" y="897"/>
                    <a:pt x="987" y="897"/>
                    <a:pt x="987" y="897"/>
                  </a:cubicBezTo>
                  <a:cubicBezTo>
                    <a:pt x="941" y="897"/>
                    <a:pt x="941" y="897"/>
                    <a:pt x="941" y="897"/>
                  </a:cubicBezTo>
                  <a:cubicBezTo>
                    <a:pt x="941" y="623"/>
                    <a:pt x="941" y="623"/>
                    <a:pt x="941" y="623"/>
                  </a:cubicBezTo>
                  <a:cubicBezTo>
                    <a:pt x="848" y="178"/>
                    <a:pt x="848" y="178"/>
                    <a:pt x="848" y="178"/>
                  </a:cubicBezTo>
                  <a:cubicBezTo>
                    <a:pt x="271" y="178"/>
                    <a:pt x="271" y="178"/>
                    <a:pt x="271" y="178"/>
                  </a:cubicBezTo>
                  <a:cubicBezTo>
                    <a:pt x="271" y="580"/>
                    <a:pt x="271" y="580"/>
                    <a:pt x="27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994"/>
                    <a:pt x="0" y="994"/>
                    <a:pt x="0" y="994"/>
                  </a:cubicBezTo>
                  <a:cubicBezTo>
                    <a:pt x="65" y="994"/>
                    <a:pt x="65" y="994"/>
                    <a:pt x="65" y="994"/>
                  </a:cubicBezTo>
                  <a:cubicBezTo>
                    <a:pt x="93" y="927"/>
                    <a:pt x="160" y="881"/>
                    <a:pt x="236" y="881"/>
                  </a:cubicBezTo>
                  <a:cubicBezTo>
                    <a:pt x="313" y="881"/>
                    <a:pt x="379" y="927"/>
                    <a:pt x="408" y="994"/>
                  </a:cubicBezTo>
                  <a:cubicBezTo>
                    <a:pt x="533" y="994"/>
                    <a:pt x="533" y="994"/>
                    <a:pt x="533" y="994"/>
                  </a:cubicBezTo>
                  <a:cubicBezTo>
                    <a:pt x="562" y="927"/>
                    <a:pt x="628" y="881"/>
                    <a:pt x="705" y="881"/>
                  </a:cubicBezTo>
                  <a:cubicBezTo>
                    <a:pt x="781" y="881"/>
                    <a:pt x="848" y="927"/>
                    <a:pt x="876" y="994"/>
                  </a:cubicBezTo>
                  <a:cubicBezTo>
                    <a:pt x="1638" y="994"/>
                    <a:pt x="1638" y="994"/>
                    <a:pt x="1638" y="994"/>
                  </a:cubicBezTo>
                  <a:cubicBezTo>
                    <a:pt x="1638" y="897"/>
                    <a:pt x="1638" y="897"/>
                    <a:pt x="1638" y="897"/>
                  </a:cubicBezTo>
                  <a:lnTo>
                    <a:pt x="1630" y="897"/>
                  </a:lnTo>
                  <a:close/>
                  <a:moveTo>
                    <a:pt x="412" y="677"/>
                  </a:moveTo>
                  <a:cubicBezTo>
                    <a:pt x="412" y="318"/>
                    <a:pt x="412" y="318"/>
                    <a:pt x="412" y="318"/>
                  </a:cubicBezTo>
                  <a:cubicBezTo>
                    <a:pt x="733" y="318"/>
                    <a:pt x="733" y="318"/>
                    <a:pt x="733" y="318"/>
                  </a:cubicBezTo>
                  <a:cubicBezTo>
                    <a:pt x="809" y="677"/>
                    <a:pt x="809" y="677"/>
                    <a:pt x="809" y="677"/>
                  </a:cubicBezTo>
                  <a:cubicBezTo>
                    <a:pt x="412" y="677"/>
                    <a:pt x="412" y="677"/>
                    <a:pt x="412" y="677"/>
                  </a:cubicBezTo>
                  <a:close/>
                  <a:moveTo>
                    <a:pt x="412" y="677"/>
                  </a:moveTo>
                  <a:cubicBezTo>
                    <a:pt x="412" y="677"/>
                    <a:pt x="412" y="677"/>
                    <a:pt x="412" y="6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" name="Freeform 28">
              <a:extLst>
                <a:ext uri="{FF2B5EF4-FFF2-40B4-BE49-F238E27FC236}">
                  <a16:creationId xmlns:a16="http://schemas.microsoft.com/office/drawing/2014/main" id="{6C9046FC-2A90-4179-94FA-56B3A0F08F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550438" y="-1931988"/>
              <a:ext cx="542925" cy="542925"/>
            </a:xfrm>
            <a:custGeom>
              <a:avLst/>
              <a:gdLst>
                <a:gd name="T0" fmla="*/ 179 w 179"/>
                <a:gd name="T1" fmla="*/ 89 h 179"/>
                <a:gd name="T2" fmla="*/ 89 w 179"/>
                <a:gd name="T3" fmla="*/ 179 h 179"/>
                <a:gd name="T4" fmla="*/ 0 w 179"/>
                <a:gd name="T5" fmla="*/ 89 h 179"/>
                <a:gd name="T6" fmla="*/ 89 w 179"/>
                <a:gd name="T7" fmla="*/ 0 h 179"/>
                <a:gd name="T8" fmla="*/ 179 w 179"/>
                <a:gd name="T9" fmla="*/ 89 h 179"/>
                <a:gd name="T10" fmla="*/ 179 w 179"/>
                <a:gd name="T11" fmla="*/ 89 h 179"/>
                <a:gd name="T12" fmla="*/ 179 w 179"/>
                <a:gd name="T13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179">
                  <a:moveTo>
                    <a:pt x="179" y="89"/>
                  </a:moveTo>
                  <a:cubicBezTo>
                    <a:pt x="179" y="139"/>
                    <a:pt x="139" y="179"/>
                    <a:pt x="89" y="179"/>
                  </a:cubicBezTo>
                  <a:cubicBezTo>
                    <a:pt x="40" y="179"/>
                    <a:pt x="0" y="13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9" y="0"/>
                    <a:pt x="179" y="40"/>
                    <a:pt x="179" y="89"/>
                  </a:cubicBezTo>
                  <a:close/>
                  <a:moveTo>
                    <a:pt x="179" y="89"/>
                  </a:moveTo>
                  <a:cubicBezTo>
                    <a:pt x="179" y="89"/>
                    <a:pt x="179" y="89"/>
                    <a:pt x="179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" name="Freeform 29">
              <a:extLst>
                <a:ext uri="{FF2B5EF4-FFF2-40B4-BE49-F238E27FC236}">
                  <a16:creationId xmlns:a16="http://schemas.microsoft.com/office/drawing/2014/main" id="{214C405E-407F-4CAF-A549-B97B5AE10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131213" y="-1931988"/>
              <a:ext cx="542925" cy="542925"/>
            </a:xfrm>
            <a:custGeom>
              <a:avLst/>
              <a:gdLst>
                <a:gd name="T0" fmla="*/ 179 w 179"/>
                <a:gd name="T1" fmla="*/ 89 h 179"/>
                <a:gd name="T2" fmla="*/ 90 w 179"/>
                <a:gd name="T3" fmla="*/ 179 h 179"/>
                <a:gd name="T4" fmla="*/ 0 w 179"/>
                <a:gd name="T5" fmla="*/ 89 h 179"/>
                <a:gd name="T6" fmla="*/ 90 w 179"/>
                <a:gd name="T7" fmla="*/ 0 h 179"/>
                <a:gd name="T8" fmla="*/ 179 w 179"/>
                <a:gd name="T9" fmla="*/ 89 h 179"/>
                <a:gd name="T10" fmla="*/ 179 w 179"/>
                <a:gd name="T11" fmla="*/ 89 h 179"/>
                <a:gd name="T12" fmla="*/ 179 w 179"/>
                <a:gd name="T13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179">
                  <a:moveTo>
                    <a:pt x="179" y="89"/>
                  </a:moveTo>
                  <a:cubicBezTo>
                    <a:pt x="179" y="139"/>
                    <a:pt x="139" y="179"/>
                    <a:pt x="90" y="179"/>
                  </a:cubicBezTo>
                  <a:cubicBezTo>
                    <a:pt x="40" y="179"/>
                    <a:pt x="0" y="139"/>
                    <a:pt x="0" y="89"/>
                  </a:cubicBezTo>
                  <a:cubicBezTo>
                    <a:pt x="0" y="40"/>
                    <a:pt x="40" y="0"/>
                    <a:pt x="90" y="0"/>
                  </a:cubicBezTo>
                  <a:cubicBezTo>
                    <a:pt x="139" y="0"/>
                    <a:pt x="179" y="40"/>
                    <a:pt x="179" y="89"/>
                  </a:cubicBezTo>
                  <a:close/>
                  <a:moveTo>
                    <a:pt x="179" y="89"/>
                  </a:moveTo>
                  <a:cubicBezTo>
                    <a:pt x="179" y="89"/>
                    <a:pt x="179" y="89"/>
                    <a:pt x="179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A6CDA593-333E-4B9E-AF74-30614DEF1621}"/>
              </a:ext>
            </a:extLst>
          </p:cNvPr>
          <p:cNvGrpSpPr/>
          <p:nvPr/>
        </p:nvGrpSpPr>
        <p:grpSpPr>
          <a:xfrm>
            <a:off x="7322351" y="4246485"/>
            <a:ext cx="302972" cy="276679"/>
            <a:chOff x="-11425238" y="4537075"/>
            <a:chExt cx="4756150" cy="4343401"/>
          </a:xfrm>
          <a:solidFill>
            <a:schemeClr val="bg1"/>
          </a:solidFill>
        </p:grpSpPr>
        <p:sp>
          <p:nvSpPr>
            <p:cNvPr id="256" name="Freeform 30">
              <a:extLst>
                <a:ext uri="{FF2B5EF4-FFF2-40B4-BE49-F238E27FC236}">
                  <a16:creationId xmlns:a16="http://schemas.microsoft.com/office/drawing/2014/main" id="{CF662AA8-605F-48BE-89F3-A857FED89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25238" y="4537075"/>
              <a:ext cx="4756150" cy="4343400"/>
            </a:xfrm>
            <a:custGeom>
              <a:avLst/>
              <a:gdLst>
                <a:gd name="T0" fmla="*/ 1553 w 1568"/>
                <a:gd name="T1" fmla="*/ 430 h 1432"/>
                <a:gd name="T2" fmla="*/ 797 w 1568"/>
                <a:gd name="T3" fmla="*/ 4 h 1432"/>
                <a:gd name="T4" fmla="*/ 770 w 1568"/>
                <a:gd name="T5" fmla="*/ 4 h 1432"/>
                <a:gd name="T6" fmla="*/ 14 w 1568"/>
                <a:gd name="T7" fmla="*/ 430 h 1432"/>
                <a:gd name="T8" fmla="*/ 0 w 1568"/>
                <a:gd name="T9" fmla="*/ 454 h 1432"/>
                <a:gd name="T10" fmla="*/ 0 w 1568"/>
                <a:gd name="T11" fmla="*/ 1424 h 1432"/>
                <a:gd name="T12" fmla="*/ 8 w 1568"/>
                <a:gd name="T13" fmla="*/ 1432 h 1432"/>
                <a:gd name="T14" fmla="*/ 175 w 1568"/>
                <a:gd name="T15" fmla="*/ 1432 h 1432"/>
                <a:gd name="T16" fmla="*/ 183 w 1568"/>
                <a:gd name="T17" fmla="*/ 1424 h 1432"/>
                <a:gd name="T18" fmla="*/ 183 w 1568"/>
                <a:gd name="T19" fmla="*/ 601 h 1432"/>
                <a:gd name="T20" fmla="*/ 1384 w 1568"/>
                <a:gd name="T21" fmla="*/ 601 h 1432"/>
                <a:gd name="T22" fmla="*/ 1384 w 1568"/>
                <a:gd name="T23" fmla="*/ 1424 h 1432"/>
                <a:gd name="T24" fmla="*/ 1392 w 1568"/>
                <a:gd name="T25" fmla="*/ 1432 h 1432"/>
                <a:gd name="T26" fmla="*/ 1559 w 1568"/>
                <a:gd name="T27" fmla="*/ 1432 h 1432"/>
                <a:gd name="T28" fmla="*/ 1568 w 1568"/>
                <a:gd name="T29" fmla="*/ 1424 h 1432"/>
                <a:gd name="T30" fmla="*/ 1568 w 1568"/>
                <a:gd name="T31" fmla="*/ 454 h 1432"/>
                <a:gd name="T32" fmla="*/ 1553 w 1568"/>
                <a:gd name="T33" fmla="*/ 430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8" h="1432">
                  <a:moveTo>
                    <a:pt x="1553" y="430"/>
                  </a:moveTo>
                  <a:cubicBezTo>
                    <a:pt x="797" y="4"/>
                    <a:pt x="797" y="4"/>
                    <a:pt x="797" y="4"/>
                  </a:cubicBezTo>
                  <a:cubicBezTo>
                    <a:pt x="789" y="0"/>
                    <a:pt x="778" y="0"/>
                    <a:pt x="770" y="4"/>
                  </a:cubicBezTo>
                  <a:cubicBezTo>
                    <a:pt x="14" y="430"/>
                    <a:pt x="14" y="430"/>
                    <a:pt x="14" y="430"/>
                  </a:cubicBezTo>
                  <a:cubicBezTo>
                    <a:pt x="5" y="435"/>
                    <a:pt x="0" y="444"/>
                    <a:pt x="0" y="454"/>
                  </a:cubicBezTo>
                  <a:cubicBezTo>
                    <a:pt x="0" y="1424"/>
                    <a:pt x="0" y="1424"/>
                    <a:pt x="0" y="1424"/>
                  </a:cubicBezTo>
                  <a:cubicBezTo>
                    <a:pt x="0" y="1428"/>
                    <a:pt x="3" y="1432"/>
                    <a:pt x="8" y="1432"/>
                  </a:cubicBezTo>
                  <a:cubicBezTo>
                    <a:pt x="175" y="1432"/>
                    <a:pt x="175" y="1432"/>
                    <a:pt x="175" y="1432"/>
                  </a:cubicBezTo>
                  <a:cubicBezTo>
                    <a:pt x="179" y="1432"/>
                    <a:pt x="183" y="1428"/>
                    <a:pt x="183" y="1424"/>
                  </a:cubicBezTo>
                  <a:cubicBezTo>
                    <a:pt x="183" y="601"/>
                    <a:pt x="183" y="601"/>
                    <a:pt x="183" y="601"/>
                  </a:cubicBezTo>
                  <a:cubicBezTo>
                    <a:pt x="1384" y="601"/>
                    <a:pt x="1384" y="601"/>
                    <a:pt x="1384" y="601"/>
                  </a:cubicBezTo>
                  <a:cubicBezTo>
                    <a:pt x="1384" y="1424"/>
                    <a:pt x="1384" y="1424"/>
                    <a:pt x="1384" y="1424"/>
                  </a:cubicBezTo>
                  <a:cubicBezTo>
                    <a:pt x="1384" y="1428"/>
                    <a:pt x="1388" y="1432"/>
                    <a:pt x="1392" y="1432"/>
                  </a:cubicBezTo>
                  <a:cubicBezTo>
                    <a:pt x="1559" y="1432"/>
                    <a:pt x="1559" y="1432"/>
                    <a:pt x="1559" y="1432"/>
                  </a:cubicBezTo>
                  <a:cubicBezTo>
                    <a:pt x="1564" y="1432"/>
                    <a:pt x="1568" y="1428"/>
                    <a:pt x="1568" y="1424"/>
                  </a:cubicBezTo>
                  <a:cubicBezTo>
                    <a:pt x="1568" y="454"/>
                    <a:pt x="1568" y="454"/>
                    <a:pt x="1568" y="454"/>
                  </a:cubicBezTo>
                  <a:cubicBezTo>
                    <a:pt x="1568" y="444"/>
                    <a:pt x="1562" y="435"/>
                    <a:pt x="1553" y="4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" name="Freeform 31">
              <a:extLst>
                <a:ext uri="{FF2B5EF4-FFF2-40B4-BE49-F238E27FC236}">
                  <a16:creationId xmlns:a16="http://schemas.microsoft.com/office/drawing/2014/main" id="{317AB4F9-CD08-4E3F-9C95-93872D095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24850" y="8091488"/>
              <a:ext cx="787400" cy="788988"/>
            </a:xfrm>
            <a:custGeom>
              <a:avLst/>
              <a:gdLst>
                <a:gd name="T0" fmla="*/ 232 w 260"/>
                <a:gd name="T1" fmla="*/ 0 h 260"/>
                <a:gd name="T2" fmla="*/ 28 w 260"/>
                <a:gd name="T3" fmla="*/ 0 h 260"/>
                <a:gd name="T4" fmla="*/ 0 w 260"/>
                <a:gd name="T5" fmla="*/ 28 h 260"/>
                <a:gd name="T6" fmla="*/ 0 w 260"/>
                <a:gd name="T7" fmla="*/ 232 h 260"/>
                <a:gd name="T8" fmla="*/ 28 w 260"/>
                <a:gd name="T9" fmla="*/ 260 h 260"/>
                <a:gd name="T10" fmla="*/ 232 w 260"/>
                <a:gd name="T11" fmla="*/ 260 h 260"/>
                <a:gd name="T12" fmla="*/ 260 w 260"/>
                <a:gd name="T13" fmla="*/ 232 h 260"/>
                <a:gd name="T14" fmla="*/ 260 w 260"/>
                <a:gd name="T15" fmla="*/ 28 h 260"/>
                <a:gd name="T16" fmla="*/ 232 w 260"/>
                <a:gd name="T1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60">
                  <a:moveTo>
                    <a:pt x="23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60"/>
                    <a:pt x="28" y="260"/>
                  </a:cubicBezTo>
                  <a:cubicBezTo>
                    <a:pt x="232" y="260"/>
                    <a:pt x="232" y="260"/>
                    <a:pt x="232" y="260"/>
                  </a:cubicBezTo>
                  <a:cubicBezTo>
                    <a:pt x="247" y="260"/>
                    <a:pt x="260" y="247"/>
                    <a:pt x="260" y="232"/>
                  </a:cubicBezTo>
                  <a:cubicBezTo>
                    <a:pt x="260" y="28"/>
                    <a:pt x="260" y="28"/>
                    <a:pt x="260" y="28"/>
                  </a:cubicBezTo>
                  <a:cubicBezTo>
                    <a:pt x="260" y="13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" name="Freeform 32">
              <a:extLst>
                <a:ext uri="{FF2B5EF4-FFF2-40B4-BE49-F238E27FC236}">
                  <a16:creationId xmlns:a16="http://schemas.microsoft.com/office/drawing/2014/main" id="{40BD8624-68F3-4E12-B2D3-ABF00D74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40863" y="8091488"/>
              <a:ext cx="784225" cy="788988"/>
            </a:xfrm>
            <a:custGeom>
              <a:avLst/>
              <a:gdLst>
                <a:gd name="T0" fmla="*/ 232 w 259"/>
                <a:gd name="T1" fmla="*/ 0 h 260"/>
                <a:gd name="T2" fmla="*/ 27 w 259"/>
                <a:gd name="T3" fmla="*/ 0 h 260"/>
                <a:gd name="T4" fmla="*/ 0 w 259"/>
                <a:gd name="T5" fmla="*/ 28 h 260"/>
                <a:gd name="T6" fmla="*/ 0 w 259"/>
                <a:gd name="T7" fmla="*/ 232 h 260"/>
                <a:gd name="T8" fmla="*/ 27 w 259"/>
                <a:gd name="T9" fmla="*/ 260 h 260"/>
                <a:gd name="T10" fmla="*/ 232 w 259"/>
                <a:gd name="T11" fmla="*/ 260 h 260"/>
                <a:gd name="T12" fmla="*/ 259 w 259"/>
                <a:gd name="T13" fmla="*/ 232 h 260"/>
                <a:gd name="T14" fmla="*/ 259 w 259"/>
                <a:gd name="T15" fmla="*/ 28 h 260"/>
                <a:gd name="T16" fmla="*/ 232 w 259"/>
                <a:gd name="T1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60">
                  <a:moveTo>
                    <a:pt x="2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60"/>
                    <a:pt x="27" y="260"/>
                  </a:cubicBezTo>
                  <a:cubicBezTo>
                    <a:pt x="232" y="260"/>
                    <a:pt x="232" y="260"/>
                    <a:pt x="232" y="260"/>
                  </a:cubicBezTo>
                  <a:cubicBezTo>
                    <a:pt x="247" y="260"/>
                    <a:pt x="259" y="247"/>
                    <a:pt x="259" y="232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9" y="13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" name="Freeform 33">
              <a:extLst>
                <a:ext uri="{FF2B5EF4-FFF2-40B4-BE49-F238E27FC236}">
                  <a16:creationId xmlns:a16="http://schemas.microsoft.com/office/drawing/2014/main" id="{AA63CE0B-3AD9-420F-91B5-FC0907ADF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56875" y="8091488"/>
              <a:ext cx="784225" cy="788988"/>
            </a:xfrm>
            <a:custGeom>
              <a:avLst/>
              <a:gdLst>
                <a:gd name="T0" fmla="*/ 232 w 259"/>
                <a:gd name="T1" fmla="*/ 0 h 260"/>
                <a:gd name="T2" fmla="*/ 27 w 259"/>
                <a:gd name="T3" fmla="*/ 0 h 260"/>
                <a:gd name="T4" fmla="*/ 0 w 259"/>
                <a:gd name="T5" fmla="*/ 28 h 260"/>
                <a:gd name="T6" fmla="*/ 0 w 259"/>
                <a:gd name="T7" fmla="*/ 232 h 260"/>
                <a:gd name="T8" fmla="*/ 27 w 259"/>
                <a:gd name="T9" fmla="*/ 260 h 260"/>
                <a:gd name="T10" fmla="*/ 232 w 259"/>
                <a:gd name="T11" fmla="*/ 260 h 260"/>
                <a:gd name="T12" fmla="*/ 259 w 259"/>
                <a:gd name="T13" fmla="*/ 232 h 260"/>
                <a:gd name="T14" fmla="*/ 259 w 259"/>
                <a:gd name="T15" fmla="*/ 28 h 260"/>
                <a:gd name="T16" fmla="*/ 232 w 259"/>
                <a:gd name="T1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60">
                  <a:moveTo>
                    <a:pt x="2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60"/>
                    <a:pt x="27" y="260"/>
                  </a:cubicBezTo>
                  <a:cubicBezTo>
                    <a:pt x="232" y="260"/>
                    <a:pt x="232" y="260"/>
                    <a:pt x="232" y="260"/>
                  </a:cubicBezTo>
                  <a:cubicBezTo>
                    <a:pt x="247" y="260"/>
                    <a:pt x="259" y="247"/>
                    <a:pt x="259" y="232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9" y="13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" name="Freeform 34">
              <a:extLst>
                <a:ext uri="{FF2B5EF4-FFF2-40B4-BE49-F238E27FC236}">
                  <a16:creationId xmlns:a16="http://schemas.microsoft.com/office/drawing/2014/main" id="{81DEC8E0-E1EF-406A-B908-B33A9D08E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24850" y="6954838"/>
              <a:ext cx="787400" cy="784225"/>
            </a:xfrm>
            <a:custGeom>
              <a:avLst/>
              <a:gdLst>
                <a:gd name="T0" fmla="*/ 232 w 260"/>
                <a:gd name="T1" fmla="*/ 0 h 259"/>
                <a:gd name="T2" fmla="*/ 28 w 260"/>
                <a:gd name="T3" fmla="*/ 0 h 259"/>
                <a:gd name="T4" fmla="*/ 0 w 260"/>
                <a:gd name="T5" fmla="*/ 27 h 259"/>
                <a:gd name="T6" fmla="*/ 0 w 260"/>
                <a:gd name="T7" fmla="*/ 232 h 259"/>
                <a:gd name="T8" fmla="*/ 28 w 260"/>
                <a:gd name="T9" fmla="*/ 259 h 259"/>
                <a:gd name="T10" fmla="*/ 232 w 260"/>
                <a:gd name="T11" fmla="*/ 259 h 259"/>
                <a:gd name="T12" fmla="*/ 260 w 260"/>
                <a:gd name="T13" fmla="*/ 232 h 259"/>
                <a:gd name="T14" fmla="*/ 260 w 260"/>
                <a:gd name="T15" fmla="*/ 27 h 259"/>
                <a:gd name="T16" fmla="*/ 232 w 260"/>
                <a:gd name="T1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59">
                  <a:moveTo>
                    <a:pt x="23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59"/>
                    <a:pt x="28" y="259"/>
                  </a:cubicBezTo>
                  <a:cubicBezTo>
                    <a:pt x="232" y="259"/>
                    <a:pt x="232" y="259"/>
                    <a:pt x="232" y="259"/>
                  </a:cubicBezTo>
                  <a:cubicBezTo>
                    <a:pt x="247" y="259"/>
                    <a:pt x="260" y="247"/>
                    <a:pt x="260" y="2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60" y="12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" name="Freeform 35">
              <a:extLst>
                <a:ext uri="{FF2B5EF4-FFF2-40B4-BE49-F238E27FC236}">
                  <a16:creationId xmlns:a16="http://schemas.microsoft.com/office/drawing/2014/main" id="{F367E40D-3772-4912-ABA2-D5100C305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40863" y="6954838"/>
              <a:ext cx="784225" cy="784225"/>
            </a:xfrm>
            <a:custGeom>
              <a:avLst/>
              <a:gdLst>
                <a:gd name="T0" fmla="*/ 232 w 259"/>
                <a:gd name="T1" fmla="*/ 0 h 259"/>
                <a:gd name="T2" fmla="*/ 27 w 259"/>
                <a:gd name="T3" fmla="*/ 0 h 259"/>
                <a:gd name="T4" fmla="*/ 0 w 259"/>
                <a:gd name="T5" fmla="*/ 27 h 259"/>
                <a:gd name="T6" fmla="*/ 0 w 259"/>
                <a:gd name="T7" fmla="*/ 232 h 259"/>
                <a:gd name="T8" fmla="*/ 27 w 259"/>
                <a:gd name="T9" fmla="*/ 259 h 259"/>
                <a:gd name="T10" fmla="*/ 232 w 259"/>
                <a:gd name="T11" fmla="*/ 259 h 259"/>
                <a:gd name="T12" fmla="*/ 259 w 259"/>
                <a:gd name="T13" fmla="*/ 232 h 259"/>
                <a:gd name="T14" fmla="*/ 259 w 259"/>
                <a:gd name="T15" fmla="*/ 27 h 259"/>
                <a:gd name="T16" fmla="*/ 232 w 259"/>
                <a:gd name="T1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59">
                  <a:moveTo>
                    <a:pt x="2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59"/>
                    <a:pt x="27" y="259"/>
                  </a:cubicBezTo>
                  <a:cubicBezTo>
                    <a:pt x="232" y="259"/>
                    <a:pt x="232" y="259"/>
                    <a:pt x="232" y="259"/>
                  </a:cubicBezTo>
                  <a:cubicBezTo>
                    <a:pt x="247" y="259"/>
                    <a:pt x="259" y="247"/>
                    <a:pt x="259" y="232"/>
                  </a:cubicBezTo>
                  <a:cubicBezTo>
                    <a:pt x="259" y="27"/>
                    <a:pt x="259" y="27"/>
                    <a:pt x="259" y="27"/>
                  </a:cubicBezTo>
                  <a:cubicBezTo>
                    <a:pt x="259" y="12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" name="Freeform 36">
              <a:extLst>
                <a:ext uri="{FF2B5EF4-FFF2-40B4-BE49-F238E27FC236}">
                  <a16:creationId xmlns:a16="http://schemas.microsoft.com/office/drawing/2014/main" id="{74B59B51-F39E-4530-827D-27542EA69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56875" y="6954838"/>
              <a:ext cx="784225" cy="784225"/>
            </a:xfrm>
            <a:custGeom>
              <a:avLst/>
              <a:gdLst>
                <a:gd name="T0" fmla="*/ 232 w 259"/>
                <a:gd name="T1" fmla="*/ 0 h 259"/>
                <a:gd name="T2" fmla="*/ 27 w 259"/>
                <a:gd name="T3" fmla="*/ 0 h 259"/>
                <a:gd name="T4" fmla="*/ 0 w 259"/>
                <a:gd name="T5" fmla="*/ 27 h 259"/>
                <a:gd name="T6" fmla="*/ 0 w 259"/>
                <a:gd name="T7" fmla="*/ 232 h 259"/>
                <a:gd name="T8" fmla="*/ 27 w 259"/>
                <a:gd name="T9" fmla="*/ 259 h 259"/>
                <a:gd name="T10" fmla="*/ 232 w 259"/>
                <a:gd name="T11" fmla="*/ 259 h 259"/>
                <a:gd name="T12" fmla="*/ 259 w 259"/>
                <a:gd name="T13" fmla="*/ 232 h 259"/>
                <a:gd name="T14" fmla="*/ 259 w 259"/>
                <a:gd name="T15" fmla="*/ 27 h 259"/>
                <a:gd name="T16" fmla="*/ 232 w 259"/>
                <a:gd name="T1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59">
                  <a:moveTo>
                    <a:pt x="2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59"/>
                    <a:pt x="27" y="259"/>
                  </a:cubicBezTo>
                  <a:cubicBezTo>
                    <a:pt x="232" y="259"/>
                    <a:pt x="232" y="259"/>
                    <a:pt x="232" y="259"/>
                  </a:cubicBezTo>
                  <a:cubicBezTo>
                    <a:pt x="247" y="259"/>
                    <a:pt x="259" y="247"/>
                    <a:pt x="259" y="232"/>
                  </a:cubicBezTo>
                  <a:cubicBezTo>
                    <a:pt x="259" y="27"/>
                    <a:pt x="259" y="27"/>
                    <a:pt x="259" y="27"/>
                  </a:cubicBezTo>
                  <a:cubicBezTo>
                    <a:pt x="259" y="12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B4E91BBD-13F4-4105-9675-CF25BEA4300A}"/>
              </a:ext>
            </a:extLst>
          </p:cNvPr>
          <p:cNvGrpSpPr/>
          <p:nvPr/>
        </p:nvGrpSpPr>
        <p:grpSpPr>
          <a:xfrm>
            <a:off x="4481572" y="4199642"/>
            <a:ext cx="278923" cy="372370"/>
            <a:chOff x="-15986125" y="2049463"/>
            <a:chExt cx="3724275" cy="4972050"/>
          </a:xfrm>
          <a:solidFill>
            <a:schemeClr val="bg1"/>
          </a:solidFill>
        </p:grpSpPr>
        <p:sp>
          <p:nvSpPr>
            <p:cNvPr id="264" name="Freeform 37">
              <a:extLst>
                <a:ext uri="{FF2B5EF4-FFF2-40B4-BE49-F238E27FC236}">
                  <a16:creationId xmlns:a16="http://schemas.microsoft.com/office/drawing/2014/main" id="{E7484CD2-0155-4323-A972-232B2B552D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381288" y="3900488"/>
              <a:ext cx="1273175" cy="946150"/>
            </a:xfrm>
            <a:custGeom>
              <a:avLst/>
              <a:gdLst>
                <a:gd name="T0" fmla="*/ 400 w 420"/>
                <a:gd name="T1" fmla="*/ 20 h 312"/>
                <a:gd name="T2" fmla="*/ 328 w 420"/>
                <a:gd name="T3" fmla="*/ 20 h 312"/>
                <a:gd name="T4" fmla="*/ 159 w 420"/>
                <a:gd name="T5" fmla="*/ 188 h 312"/>
                <a:gd name="T6" fmla="*/ 93 w 420"/>
                <a:gd name="T7" fmla="*/ 122 h 312"/>
                <a:gd name="T8" fmla="*/ 20 w 420"/>
                <a:gd name="T9" fmla="*/ 122 h 312"/>
                <a:gd name="T10" fmla="*/ 20 w 420"/>
                <a:gd name="T11" fmla="*/ 194 h 312"/>
                <a:gd name="T12" fmla="*/ 123 w 420"/>
                <a:gd name="T13" fmla="*/ 297 h 312"/>
                <a:gd name="T14" fmla="*/ 159 w 420"/>
                <a:gd name="T15" fmla="*/ 312 h 312"/>
                <a:gd name="T16" fmla="*/ 195 w 420"/>
                <a:gd name="T17" fmla="*/ 297 h 312"/>
                <a:gd name="T18" fmla="*/ 400 w 420"/>
                <a:gd name="T19" fmla="*/ 92 h 312"/>
                <a:gd name="T20" fmla="*/ 400 w 420"/>
                <a:gd name="T21" fmla="*/ 20 h 312"/>
                <a:gd name="T22" fmla="*/ 400 w 420"/>
                <a:gd name="T23" fmla="*/ 20 h 312"/>
                <a:gd name="T24" fmla="*/ 400 w 420"/>
                <a:gd name="T25" fmla="*/ 2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312">
                  <a:moveTo>
                    <a:pt x="400" y="20"/>
                  </a:moveTo>
                  <a:cubicBezTo>
                    <a:pt x="380" y="0"/>
                    <a:pt x="348" y="0"/>
                    <a:pt x="328" y="20"/>
                  </a:cubicBezTo>
                  <a:cubicBezTo>
                    <a:pt x="159" y="188"/>
                    <a:pt x="159" y="188"/>
                    <a:pt x="159" y="188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73" y="102"/>
                    <a:pt x="40" y="102"/>
                    <a:pt x="20" y="122"/>
                  </a:cubicBezTo>
                  <a:cubicBezTo>
                    <a:pt x="0" y="142"/>
                    <a:pt x="0" y="174"/>
                    <a:pt x="20" y="194"/>
                  </a:cubicBezTo>
                  <a:cubicBezTo>
                    <a:pt x="123" y="297"/>
                    <a:pt x="123" y="297"/>
                    <a:pt x="123" y="297"/>
                  </a:cubicBezTo>
                  <a:cubicBezTo>
                    <a:pt x="133" y="307"/>
                    <a:pt x="146" y="312"/>
                    <a:pt x="159" y="312"/>
                  </a:cubicBezTo>
                  <a:cubicBezTo>
                    <a:pt x="172" y="312"/>
                    <a:pt x="185" y="307"/>
                    <a:pt x="195" y="297"/>
                  </a:cubicBezTo>
                  <a:cubicBezTo>
                    <a:pt x="400" y="92"/>
                    <a:pt x="400" y="92"/>
                    <a:pt x="400" y="92"/>
                  </a:cubicBezTo>
                  <a:cubicBezTo>
                    <a:pt x="420" y="72"/>
                    <a:pt x="420" y="40"/>
                    <a:pt x="400" y="20"/>
                  </a:cubicBezTo>
                  <a:close/>
                  <a:moveTo>
                    <a:pt x="400" y="20"/>
                  </a:moveTo>
                  <a:cubicBezTo>
                    <a:pt x="400" y="20"/>
                    <a:pt x="400" y="20"/>
                    <a:pt x="40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" name="Freeform 38">
              <a:extLst>
                <a:ext uri="{FF2B5EF4-FFF2-40B4-BE49-F238E27FC236}">
                  <a16:creationId xmlns:a16="http://schemas.microsoft.com/office/drawing/2014/main" id="{008C42CE-336A-4E2C-9250-6125D7AF34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381288" y="5140325"/>
              <a:ext cx="1273175" cy="949325"/>
            </a:xfrm>
            <a:custGeom>
              <a:avLst/>
              <a:gdLst>
                <a:gd name="T0" fmla="*/ 400 w 420"/>
                <a:gd name="T1" fmla="*/ 20 h 313"/>
                <a:gd name="T2" fmla="*/ 328 w 420"/>
                <a:gd name="T3" fmla="*/ 20 h 313"/>
                <a:gd name="T4" fmla="*/ 159 w 420"/>
                <a:gd name="T5" fmla="*/ 189 h 313"/>
                <a:gd name="T6" fmla="*/ 93 w 420"/>
                <a:gd name="T7" fmla="*/ 123 h 313"/>
                <a:gd name="T8" fmla="*/ 20 w 420"/>
                <a:gd name="T9" fmla="*/ 123 h 313"/>
                <a:gd name="T10" fmla="*/ 20 w 420"/>
                <a:gd name="T11" fmla="*/ 195 h 313"/>
                <a:gd name="T12" fmla="*/ 123 w 420"/>
                <a:gd name="T13" fmla="*/ 298 h 313"/>
                <a:gd name="T14" fmla="*/ 159 w 420"/>
                <a:gd name="T15" fmla="*/ 313 h 313"/>
                <a:gd name="T16" fmla="*/ 195 w 420"/>
                <a:gd name="T17" fmla="*/ 298 h 313"/>
                <a:gd name="T18" fmla="*/ 400 w 420"/>
                <a:gd name="T19" fmla="*/ 93 h 313"/>
                <a:gd name="T20" fmla="*/ 400 w 420"/>
                <a:gd name="T21" fmla="*/ 20 h 313"/>
                <a:gd name="T22" fmla="*/ 400 w 420"/>
                <a:gd name="T23" fmla="*/ 20 h 313"/>
                <a:gd name="T24" fmla="*/ 400 w 420"/>
                <a:gd name="T25" fmla="*/ 2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313">
                  <a:moveTo>
                    <a:pt x="400" y="20"/>
                  </a:moveTo>
                  <a:cubicBezTo>
                    <a:pt x="380" y="0"/>
                    <a:pt x="348" y="0"/>
                    <a:pt x="328" y="20"/>
                  </a:cubicBezTo>
                  <a:cubicBezTo>
                    <a:pt x="159" y="189"/>
                    <a:pt x="159" y="189"/>
                    <a:pt x="159" y="189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73" y="103"/>
                    <a:pt x="40" y="103"/>
                    <a:pt x="20" y="123"/>
                  </a:cubicBezTo>
                  <a:cubicBezTo>
                    <a:pt x="0" y="143"/>
                    <a:pt x="0" y="175"/>
                    <a:pt x="20" y="195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33" y="308"/>
                    <a:pt x="146" y="313"/>
                    <a:pt x="159" y="313"/>
                  </a:cubicBezTo>
                  <a:cubicBezTo>
                    <a:pt x="172" y="313"/>
                    <a:pt x="185" y="308"/>
                    <a:pt x="195" y="298"/>
                  </a:cubicBezTo>
                  <a:cubicBezTo>
                    <a:pt x="400" y="93"/>
                    <a:pt x="400" y="93"/>
                    <a:pt x="400" y="93"/>
                  </a:cubicBezTo>
                  <a:cubicBezTo>
                    <a:pt x="420" y="73"/>
                    <a:pt x="420" y="40"/>
                    <a:pt x="400" y="20"/>
                  </a:cubicBezTo>
                  <a:close/>
                  <a:moveTo>
                    <a:pt x="400" y="20"/>
                  </a:moveTo>
                  <a:cubicBezTo>
                    <a:pt x="400" y="20"/>
                    <a:pt x="400" y="20"/>
                    <a:pt x="40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" name="Freeform 39">
              <a:extLst>
                <a:ext uri="{FF2B5EF4-FFF2-40B4-BE49-F238E27FC236}">
                  <a16:creationId xmlns:a16="http://schemas.microsoft.com/office/drawing/2014/main" id="{F1BB959C-7C6B-4984-B29B-D5A1DDFB7F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814425" y="4224338"/>
              <a:ext cx="933450" cy="312738"/>
            </a:xfrm>
            <a:custGeom>
              <a:avLst/>
              <a:gdLst>
                <a:gd name="T0" fmla="*/ 256 w 308"/>
                <a:gd name="T1" fmla="*/ 0 h 103"/>
                <a:gd name="T2" fmla="*/ 52 w 308"/>
                <a:gd name="T3" fmla="*/ 0 h 103"/>
                <a:gd name="T4" fmla="*/ 0 w 308"/>
                <a:gd name="T5" fmla="*/ 51 h 103"/>
                <a:gd name="T6" fmla="*/ 52 w 308"/>
                <a:gd name="T7" fmla="*/ 103 h 103"/>
                <a:gd name="T8" fmla="*/ 256 w 308"/>
                <a:gd name="T9" fmla="*/ 103 h 103"/>
                <a:gd name="T10" fmla="*/ 308 w 308"/>
                <a:gd name="T11" fmla="*/ 51 h 103"/>
                <a:gd name="T12" fmla="*/ 256 w 308"/>
                <a:gd name="T13" fmla="*/ 0 h 103"/>
                <a:gd name="T14" fmla="*/ 256 w 308"/>
                <a:gd name="T15" fmla="*/ 0 h 103"/>
                <a:gd name="T16" fmla="*/ 256 w 308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3">
                  <a:moveTo>
                    <a:pt x="256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80"/>
                    <a:pt x="23" y="103"/>
                    <a:pt x="52" y="103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85" y="103"/>
                    <a:pt x="308" y="80"/>
                    <a:pt x="308" y="51"/>
                  </a:cubicBezTo>
                  <a:cubicBezTo>
                    <a:pt x="308" y="23"/>
                    <a:pt x="285" y="0"/>
                    <a:pt x="256" y="0"/>
                  </a:cubicBezTo>
                  <a:close/>
                  <a:moveTo>
                    <a:pt x="256" y="0"/>
                  </a:move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" name="Freeform 40">
              <a:extLst>
                <a:ext uri="{FF2B5EF4-FFF2-40B4-BE49-F238E27FC236}">
                  <a16:creationId xmlns:a16="http://schemas.microsoft.com/office/drawing/2014/main" id="{29106E8C-F30D-4859-B1BF-F71FBDA1B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814425" y="5467350"/>
              <a:ext cx="933450" cy="309563"/>
            </a:xfrm>
            <a:custGeom>
              <a:avLst/>
              <a:gdLst>
                <a:gd name="T0" fmla="*/ 256 w 308"/>
                <a:gd name="T1" fmla="*/ 0 h 102"/>
                <a:gd name="T2" fmla="*/ 52 w 308"/>
                <a:gd name="T3" fmla="*/ 0 h 102"/>
                <a:gd name="T4" fmla="*/ 0 w 308"/>
                <a:gd name="T5" fmla="*/ 51 h 102"/>
                <a:gd name="T6" fmla="*/ 52 w 308"/>
                <a:gd name="T7" fmla="*/ 102 h 102"/>
                <a:gd name="T8" fmla="*/ 256 w 308"/>
                <a:gd name="T9" fmla="*/ 102 h 102"/>
                <a:gd name="T10" fmla="*/ 308 w 308"/>
                <a:gd name="T11" fmla="*/ 51 h 102"/>
                <a:gd name="T12" fmla="*/ 256 w 308"/>
                <a:gd name="T13" fmla="*/ 0 h 102"/>
                <a:gd name="T14" fmla="*/ 256 w 308"/>
                <a:gd name="T15" fmla="*/ 0 h 102"/>
                <a:gd name="T16" fmla="*/ 256 w 30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2">
                  <a:moveTo>
                    <a:pt x="256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2" y="102"/>
                  </a:cubicBezTo>
                  <a:cubicBezTo>
                    <a:pt x="256" y="102"/>
                    <a:pt x="256" y="102"/>
                    <a:pt x="256" y="102"/>
                  </a:cubicBezTo>
                  <a:cubicBezTo>
                    <a:pt x="285" y="102"/>
                    <a:pt x="308" y="79"/>
                    <a:pt x="308" y="51"/>
                  </a:cubicBezTo>
                  <a:cubicBezTo>
                    <a:pt x="308" y="23"/>
                    <a:pt x="285" y="0"/>
                    <a:pt x="256" y="0"/>
                  </a:cubicBezTo>
                  <a:close/>
                  <a:moveTo>
                    <a:pt x="256" y="0"/>
                  </a:move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" name="Freeform 41">
              <a:extLst>
                <a:ext uri="{FF2B5EF4-FFF2-40B4-BE49-F238E27FC236}">
                  <a16:creationId xmlns:a16="http://schemas.microsoft.com/office/drawing/2014/main" id="{37D993B0-EE5B-4406-A367-5A3A0D0D88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986125" y="2049463"/>
              <a:ext cx="3724275" cy="4972050"/>
            </a:xfrm>
            <a:custGeom>
              <a:avLst/>
              <a:gdLst>
                <a:gd name="T0" fmla="*/ 1126 w 1228"/>
                <a:gd name="T1" fmla="*/ 205 h 1639"/>
                <a:gd name="T2" fmla="*/ 921 w 1228"/>
                <a:gd name="T3" fmla="*/ 205 h 1639"/>
                <a:gd name="T4" fmla="*/ 921 w 1228"/>
                <a:gd name="T5" fmla="*/ 154 h 1639"/>
                <a:gd name="T6" fmla="*/ 870 w 1228"/>
                <a:gd name="T7" fmla="*/ 103 h 1639"/>
                <a:gd name="T8" fmla="*/ 759 w 1228"/>
                <a:gd name="T9" fmla="*/ 103 h 1639"/>
                <a:gd name="T10" fmla="*/ 614 w 1228"/>
                <a:gd name="T11" fmla="*/ 0 h 1639"/>
                <a:gd name="T12" fmla="*/ 469 w 1228"/>
                <a:gd name="T13" fmla="*/ 103 h 1639"/>
                <a:gd name="T14" fmla="*/ 358 w 1228"/>
                <a:gd name="T15" fmla="*/ 103 h 1639"/>
                <a:gd name="T16" fmla="*/ 307 w 1228"/>
                <a:gd name="T17" fmla="*/ 154 h 1639"/>
                <a:gd name="T18" fmla="*/ 307 w 1228"/>
                <a:gd name="T19" fmla="*/ 205 h 1639"/>
                <a:gd name="T20" fmla="*/ 102 w 1228"/>
                <a:gd name="T21" fmla="*/ 205 h 1639"/>
                <a:gd name="T22" fmla="*/ 0 w 1228"/>
                <a:gd name="T23" fmla="*/ 308 h 1639"/>
                <a:gd name="T24" fmla="*/ 0 w 1228"/>
                <a:gd name="T25" fmla="*/ 1536 h 1639"/>
                <a:gd name="T26" fmla="*/ 102 w 1228"/>
                <a:gd name="T27" fmla="*/ 1639 h 1639"/>
                <a:gd name="T28" fmla="*/ 1126 w 1228"/>
                <a:gd name="T29" fmla="*/ 1639 h 1639"/>
                <a:gd name="T30" fmla="*/ 1228 w 1228"/>
                <a:gd name="T31" fmla="*/ 1536 h 1639"/>
                <a:gd name="T32" fmla="*/ 1228 w 1228"/>
                <a:gd name="T33" fmla="*/ 308 h 1639"/>
                <a:gd name="T34" fmla="*/ 1126 w 1228"/>
                <a:gd name="T35" fmla="*/ 205 h 1639"/>
                <a:gd name="T36" fmla="*/ 409 w 1228"/>
                <a:gd name="T37" fmla="*/ 205 h 1639"/>
                <a:gd name="T38" fmla="*/ 512 w 1228"/>
                <a:gd name="T39" fmla="*/ 205 h 1639"/>
                <a:gd name="T40" fmla="*/ 563 w 1228"/>
                <a:gd name="T41" fmla="*/ 154 h 1639"/>
                <a:gd name="T42" fmla="*/ 614 w 1228"/>
                <a:gd name="T43" fmla="*/ 103 h 1639"/>
                <a:gd name="T44" fmla="*/ 665 w 1228"/>
                <a:gd name="T45" fmla="*/ 154 h 1639"/>
                <a:gd name="T46" fmla="*/ 716 w 1228"/>
                <a:gd name="T47" fmla="*/ 205 h 1639"/>
                <a:gd name="T48" fmla="*/ 819 w 1228"/>
                <a:gd name="T49" fmla="*/ 205 h 1639"/>
                <a:gd name="T50" fmla="*/ 819 w 1228"/>
                <a:gd name="T51" fmla="*/ 308 h 1639"/>
                <a:gd name="T52" fmla="*/ 409 w 1228"/>
                <a:gd name="T53" fmla="*/ 308 h 1639"/>
                <a:gd name="T54" fmla="*/ 409 w 1228"/>
                <a:gd name="T55" fmla="*/ 205 h 1639"/>
                <a:gd name="T56" fmla="*/ 1126 w 1228"/>
                <a:gd name="T57" fmla="*/ 1536 h 1639"/>
                <a:gd name="T58" fmla="*/ 102 w 1228"/>
                <a:gd name="T59" fmla="*/ 1536 h 1639"/>
                <a:gd name="T60" fmla="*/ 102 w 1228"/>
                <a:gd name="T61" fmla="*/ 308 h 1639"/>
                <a:gd name="T62" fmla="*/ 307 w 1228"/>
                <a:gd name="T63" fmla="*/ 308 h 1639"/>
                <a:gd name="T64" fmla="*/ 307 w 1228"/>
                <a:gd name="T65" fmla="*/ 359 h 1639"/>
                <a:gd name="T66" fmla="*/ 358 w 1228"/>
                <a:gd name="T67" fmla="*/ 410 h 1639"/>
                <a:gd name="T68" fmla="*/ 870 w 1228"/>
                <a:gd name="T69" fmla="*/ 410 h 1639"/>
                <a:gd name="T70" fmla="*/ 921 w 1228"/>
                <a:gd name="T71" fmla="*/ 359 h 1639"/>
                <a:gd name="T72" fmla="*/ 921 w 1228"/>
                <a:gd name="T73" fmla="*/ 308 h 1639"/>
                <a:gd name="T74" fmla="*/ 1126 w 1228"/>
                <a:gd name="T75" fmla="*/ 308 h 1639"/>
                <a:gd name="T76" fmla="*/ 1126 w 1228"/>
                <a:gd name="T77" fmla="*/ 1536 h 1639"/>
                <a:gd name="T78" fmla="*/ 1126 w 1228"/>
                <a:gd name="T79" fmla="*/ 1536 h 1639"/>
                <a:gd name="T80" fmla="*/ 1126 w 1228"/>
                <a:gd name="T81" fmla="*/ 1536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8" h="1639">
                  <a:moveTo>
                    <a:pt x="1126" y="205"/>
                  </a:moveTo>
                  <a:cubicBezTo>
                    <a:pt x="921" y="205"/>
                    <a:pt x="921" y="205"/>
                    <a:pt x="921" y="205"/>
                  </a:cubicBezTo>
                  <a:cubicBezTo>
                    <a:pt x="921" y="154"/>
                    <a:pt x="921" y="154"/>
                    <a:pt x="921" y="154"/>
                  </a:cubicBezTo>
                  <a:cubicBezTo>
                    <a:pt x="921" y="126"/>
                    <a:pt x="898" y="103"/>
                    <a:pt x="870" y="103"/>
                  </a:cubicBezTo>
                  <a:cubicBezTo>
                    <a:pt x="759" y="103"/>
                    <a:pt x="759" y="103"/>
                    <a:pt x="759" y="103"/>
                  </a:cubicBezTo>
                  <a:cubicBezTo>
                    <a:pt x="738" y="43"/>
                    <a:pt x="681" y="0"/>
                    <a:pt x="614" y="0"/>
                  </a:cubicBezTo>
                  <a:cubicBezTo>
                    <a:pt x="547" y="0"/>
                    <a:pt x="490" y="43"/>
                    <a:pt x="469" y="103"/>
                  </a:cubicBezTo>
                  <a:cubicBezTo>
                    <a:pt x="358" y="103"/>
                    <a:pt x="358" y="103"/>
                    <a:pt x="358" y="103"/>
                  </a:cubicBezTo>
                  <a:cubicBezTo>
                    <a:pt x="330" y="103"/>
                    <a:pt x="307" y="126"/>
                    <a:pt x="307" y="154"/>
                  </a:cubicBezTo>
                  <a:cubicBezTo>
                    <a:pt x="307" y="205"/>
                    <a:pt x="307" y="205"/>
                    <a:pt x="307" y="205"/>
                  </a:cubicBezTo>
                  <a:cubicBezTo>
                    <a:pt x="102" y="205"/>
                    <a:pt x="102" y="205"/>
                    <a:pt x="102" y="205"/>
                  </a:cubicBezTo>
                  <a:cubicBezTo>
                    <a:pt x="46" y="205"/>
                    <a:pt x="0" y="251"/>
                    <a:pt x="0" y="308"/>
                  </a:cubicBezTo>
                  <a:cubicBezTo>
                    <a:pt x="0" y="1536"/>
                    <a:pt x="0" y="1536"/>
                    <a:pt x="0" y="1536"/>
                  </a:cubicBezTo>
                  <a:cubicBezTo>
                    <a:pt x="0" y="1593"/>
                    <a:pt x="46" y="1639"/>
                    <a:pt x="102" y="1639"/>
                  </a:cubicBezTo>
                  <a:cubicBezTo>
                    <a:pt x="1126" y="1639"/>
                    <a:pt x="1126" y="1639"/>
                    <a:pt x="1126" y="1639"/>
                  </a:cubicBezTo>
                  <a:cubicBezTo>
                    <a:pt x="1182" y="1639"/>
                    <a:pt x="1228" y="1593"/>
                    <a:pt x="1228" y="1536"/>
                  </a:cubicBezTo>
                  <a:cubicBezTo>
                    <a:pt x="1228" y="308"/>
                    <a:pt x="1228" y="308"/>
                    <a:pt x="1228" y="308"/>
                  </a:cubicBezTo>
                  <a:cubicBezTo>
                    <a:pt x="1228" y="251"/>
                    <a:pt x="1182" y="205"/>
                    <a:pt x="1126" y="205"/>
                  </a:cubicBezTo>
                  <a:close/>
                  <a:moveTo>
                    <a:pt x="409" y="205"/>
                  </a:moveTo>
                  <a:cubicBezTo>
                    <a:pt x="512" y="205"/>
                    <a:pt x="512" y="205"/>
                    <a:pt x="512" y="205"/>
                  </a:cubicBezTo>
                  <a:cubicBezTo>
                    <a:pt x="540" y="205"/>
                    <a:pt x="563" y="182"/>
                    <a:pt x="563" y="154"/>
                  </a:cubicBezTo>
                  <a:cubicBezTo>
                    <a:pt x="563" y="126"/>
                    <a:pt x="586" y="103"/>
                    <a:pt x="614" y="103"/>
                  </a:cubicBezTo>
                  <a:cubicBezTo>
                    <a:pt x="642" y="103"/>
                    <a:pt x="665" y="126"/>
                    <a:pt x="665" y="154"/>
                  </a:cubicBezTo>
                  <a:cubicBezTo>
                    <a:pt x="665" y="182"/>
                    <a:pt x="688" y="205"/>
                    <a:pt x="716" y="205"/>
                  </a:cubicBezTo>
                  <a:cubicBezTo>
                    <a:pt x="819" y="205"/>
                    <a:pt x="819" y="205"/>
                    <a:pt x="819" y="205"/>
                  </a:cubicBezTo>
                  <a:cubicBezTo>
                    <a:pt x="819" y="308"/>
                    <a:pt x="819" y="308"/>
                    <a:pt x="819" y="308"/>
                  </a:cubicBezTo>
                  <a:cubicBezTo>
                    <a:pt x="409" y="308"/>
                    <a:pt x="409" y="308"/>
                    <a:pt x="409" y="308"/>
                  </a:cubicBezTo>
                  <a:lnTo>
                    <a:pt x="409" y="205"/>
                  </a:lnTo>
                  <a:close/>
                  <a:moveTo>
                    <a:pt x="1126" y="1536"/>
                  </a:moveTo>
                  <a:cubicBezTo>
                    <a:pt x="102" y="1536"/>
                    <a:pt x="102" y="1536"/>
                    <a:pt x="102" y="1536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307" y="308"/>
                    <a:pt x="307" y="308"/>
                    <a:pt x="307" y="308"/>
                  </a:cubicBezTo>
                  <a:cubicBezTo>
                    <a:pt x="307" y="359"/>
                    <a:pt x="307" y="359"/>
                    <a:pt x="307" y="359"/>
                  </a:cubicBezTo>
                  <a:cubicBezTo>
                    <a:pt x="307" y="387"/>
                    <a:pt x="330" y="410"/>
                    <a:pt x="358" y="410"/>
                  </a:cubicBezTo>
                  <a:cubicBezTo>
                    <a:pt x="870" y="410"/>
                    <a:pt x="870" y="410"/>
                    <a:pt x="870" y="410"/>
                  </a:cubicBezTo>
                  <a:cubicBezTo>
                    <a:pt x="898" y="410"/>
                    <a:pt x="921" y="387"/>
                    <a:pt x="921" y="359"/>
                  </a:cubicBezTo>
                  <a:cubicBezTo>
                    <a:pt x="921" y="308"/>
                    <a:pt x="921" y="308"/>
                    <a:pt x="921" y="308"/>
                  </a:cubicBezTo>
                  <a:cubicBezTo>
                    <a:pt x="1126" y="308"/>
                    <a:pt x="1126" y="308"/>
                    <a:pt x="1126" y="308"/>
                  </a:cubicBezTo>
                  <a:lnTo>
                    <a:pt x="1126" y="1536"/>
                  </a:lnTo>
                  <a:close/>
                  <a:moveTo>
                    <a:pt x="1126" y="1536"/>
                  </a:moveTo>
                  <a:cubicBezTo>
                    <a:pt x="1126" y="1536"/>
                    <a:pt x="1126" y="1536"/>
                    <a:pt x="1126" y="15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69" name="Freeform 42">
            <a:extLst>
              <a:ext uri="{FF2B5EF4-FFF2-40B4-BE49-F238E27FC236}">
                <a16:creationId xmlns:a16="http://schemas.microsoft.com/office/drawing/2014/main" id="{D9843CF6-4549-45EE-91B8-8ED691BB11F1}"/>
              </a:ext>
            </a:extLst>
          </p:cNvPr>
          <p:cNvSpPr>
            <a:spLocks noEditPoints="1"/>
          </p:cNvSpPr>
          <p:nvPr/>
        </p:nvSpPr>
        <p:spPr bwMode="auto">
          <a:xfrm>
            <a:off x="3808844" y="3341974"/>
            <a:ext cx="367740" cy="441028"/>
          </a:xfrm>
          <a:custGeom>
            <a:avLst/>
            <a:gdLst>
              <a:gd name="T0" fmla="*/ 1102 w 1634"/>
              <a:gd name="T1" fmla="*/ 1040 h 1959"/>
              <a:gd name="T2" fmla="*/ 1102 w 1634"/>
              <a:gd name="T3" fmla="*/ 594 h 1959"/>
              <a:gd name="T4" fmla="*/ 1505 w 1634"/>
              <a:gd name="T5" fmla="*/ 817 h 1959"/>
              <a:gd name="T6" fmla="*/ 792 w 1634"/>
              <a:gd name="T7" fmla="*/ 130 h 1959"/>
              <a:gd name="T8" fmla="*/ 841 w 1634"/>
              <a:gd name="T9" fmla="*/ 130 h 1959"/>
              <a:gd name="T10" fmla="*/ 646 w 1634"/>
              <a:gd name="T11" fmla="*/ 501 h 1959"/>
              <a:gd name="T12" fmla="*/ 623 w 1634"/>
              <a:gd name="T13" fmla="*/ 817 h 1959"/>
              <a:gd name="T14" fmla="*/ 827 w 1634"/>
              <a:gd name="T15" fmla="*/ 611 h 1959"/>
              <a:gd name="T16" fmla="*/ 1010 w 1634"/>
              <a:gd name="T17" fmla="*/ 817 h 1959"/>
              <a:gd name="T18" fmla="*/ 827 w 1634"/>
              <a:gd name="T19" fmla="*/ 1023 h 1959"/>
              <a:gd name="T20" fmla="*/ 623 w 1634"/>
              <a:gd name="T21" fmla="*/ 817 h 1959"/>
              <a:gd name="T22" fmla="*/ 1090 w 1634"/>
              <a:gd name="T23" fmla="*/ 492 h 1959"/>
              <a:gd name="T24" fmla="*/ 1381 w 1634"/>
              <a:gd name="T25" fmla="*/ 424 h 1959"/>
              <a:gd name="T26" fmla="*/ 544 w 1634"/>
              <a:gd name="T27" fmla="*/ 489 h 1959"/>
              <a:gd name="T28" fmla="*/ 645 w 1634"/>
              <a:gd name="T29" fmla="*/ 151 h 1959"/>
              <a:gd name="T30" fmla="*/ 1634 w 1634"/>
              <a:gd name="T31" fmla="*/ 817 h 1959"/>
              <a:gd name="T32" fmla="*/ 13 w 1634"/>
              <a:gd name="T33" fmla="*/ 673 h 1959"/>
              <a:gd name="T34" fmla="*/ 701 w 1634"/>
              <a:gd name="T35" fmla="*/ 1755 h 1959"/>
              <a:gd name="T36" fmla="*/ 1383 w 1634"/>
              <a:gd name="T37" fmla="*/ 1565 h 1959"/>
              <a:gd name="T38" fmla="*/ 701 w 1634"/>
              <a:gd name="T39" fmla="*/ 1365 h 1959"/>
              <a:gd name="T40" fmla="*/ 144 w 1634"/>
              <a:gd name="T41" fmla="*/ 673 h 1959"/>
              <a:gd name="T42" fmla="*/ 531 w 1634"/>
              <a:gd name="T43" fmla="*/ 592 h 1959"/>
              <a:gd name="T44" fmla="*/ 531 w 1634"/>
              <a:gd name="T45" fmla="*/ 1043 h 1959"/>
              <a:gd name="T46" fmla="*/ 326 w 1634"/>
              <a:gd name="T47" fmla="*/ 1101 h 1959"/>
              <a:gd name="T48" fmla="*/ 362 w 1634"/>
              <a:gd name="T49" fmla="*/ 1142 h 1959"/>
              <a:gd name="T50" fmla="*/ 393 w 1634"/>
              <a:gd name="T51" fmla="*/ 1173 h 1959"/>
              <a:gd name="T52" fmla="*/ 569 w 1634"/>
              <a:gd name="T53" fmla="*/ 1276 h 1959"/>
              <a:gd name="T54" fmla="*/ 611 w 1634"/>
              <a:gd name="T55" fmla="*/ 1286 h 1959"/>
              <a:gd name="T56" fmla="*/ 624 w 1634"/>
              <a:gd name="T57" fmla="*/ 1287 h 1959"/>
              <a:gd name="T58" fmla="*/ 778 w 1634"/>
              <a:gd name="T59" fmla="*/ 1127 h 1959"/>
              <a:gd name="T60" fmla="*/ 988 w 1634"/>
              <a:gd name="T61" fmla="*/ 1132 h 1959"/>
              <a:gd name="T62" fmla="*/ 1060 w 1634"/>
              <a:gd name="T63" fmla="*/ 1290 h 1959"/>
              <a:gd name="T64" fmla="*/ 1381 w 1634"/>
              <a:gd name="T65" fmla="*/ 1210 h 1959"/>
              <a:gd name="T66" fmla="*/ 1336 w 1634"/>
              <a:gd name="T67" fmla="*/ 1442 h 1959"/>
              <a:gd name="T68" fmla="*/ 1336 w 1634"/>
              <a:gd name="T69" fmla="*/ 1442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34" h="1959">
                <a:moveTo>
                  <a:pt x="1434" y="1120"/>
                </a:moveTo>
                <a:cubicBezTo>
                  <a:pt x="1347" y="1084"/>
                  <a:pt x="1232" y="1056"/>
                  <a:pt x="1102" y="1040"/>
                </a:cubicBezTo>
                <a:cubicBezTo>
                  <a:pt x="1110" y="967"/>
                  <a:pt x="1113" y="892"/>
                  <a:pt x="1113" y="817"/>
                </a:cubicBezTo>
                <a:cubicBezTo>
                  <a:pt x="1113" y="742"/>
                  <a:pt x="1110" y="667"/>
                  <a:pt x="1102" y="594"/>
                </a:cubicBezTo>
                <a:cubicBezTo>
                  <a:pt x="1232" y="578"/>
                  <a:pt x="1347" y="550"/>
                  <a:pt x="1434" y="513"/>
                </a:cubicBezTo>
                <a:cubicBezTo>
                  <a:pt x="1479" y="605"/>
                  <a:pt x="1505" y="708"/>
                  <a:pt x="1505" y="817"/>
                </a:cubicBezTo>
                <a:cubicBezTo>
                  <a:pt x="1505" y="926"/>
                  <a:pt x="1479" y="1029"/>
                  <a:pt x="1434" y="1120"/>
                </a:cubicBezTo>
                <a:close/>
                <a:moveTo>
                  <a:pt x="792" y="130"/>
                </a:moveTo>
                <a:cubicBezTo>
                  <a:pt x="800" y="129"/>
                  <a:pt x="808" y="129"/>
                  <a:pt x="817" y="129"/>
                </a:cubicBezTo>
                <a:cubicBezTo>
                  <a:pt x="825" y="129"/>
                  <a:pt x="833" y="129"/>
                  <a:pt x="841" y="130"/>
                </a:cubicBezTo>
                <a:cubicBezTo>
                  <a:pt x="890" y="163"/>
                  <a:pt x="954" y="289"/>
                  <a:pt x="988" y="502"/>
                </a:cubicBezTo>
                <a:cubicBezTo>
                  <a:pt x="873" y="511"/>
                  <a:pt x="755" y="510"/>
                  <a:pt x="646" y="501"/>
                </a:cubicBezTo>
                <a:cubicBezTo>
                  <a:pt x="680" y="288"/>
                  <a:pt x="743" y="163"/>
                  <a:pt x="792" y="130"/>
                </a:cubicBezTo>
                <a:close/>
                <a:moveTo>
                  <a:pt x="623" y="817"/>
                </a:moveTo>
                <a:cubicBezTo>
                  <a:pt x="623" y="739"/>
                  <a:pt x="626" y="668"/>
                  <a:pt x="633" y="603"/>
                </a:cubicBezTo>
                <a:cubicBezTo>
                  <a:pt x="695" y="609"/>
                  <a:pt x="760" y="611"/>
                  <a:pt x="827" y="611"/>
                </a:cubicBezTo>
                <a:cubicBezTo>
                  <a:pt x="885" y="611"/>
                  <a:pt x="943" y="609"/>
                  <a:pt x="1000" y="604"/>
                </a:cubicBezTo>
                <a:cubicBezTo>
                  <a:pt x="1007" y="669"/>
                  <a:pt x="1010" y="740"/>
                  <a:pt x="1010" y="817"/>
                </a:cubicBezTo>
                <a:cubicBezTo>
                  <a:pt x="1010" y="894"/>
                  <a:pt x="1007" y="965"/>
                  <a:pt x="1000" y="1030"/>
                </a:cubicBezTo>
                <a:cubicBezTo>
                  <a:pt x="945" y="1025"/>
                  <a:pt x="886" y="1023"/>
                  <a:pt x="827" y="1023"/>
                </a:cubicBezTo>
                <a:cubicBezTo>
                  <a:pt x="760" y="1023"/>
                  <a:pt x="695" y="1025"/>
                  <a:pt x="633" y="1031"/>
                </a:cubicBezTo>
                <a:cubicBezTo>
                  <a:pt x="626" y="966"/>
                  <a:pt x="623" y="895"/>
                  <a:pt x="623" y="817"/>
                </a:cubicBezTo>
                <a:close/>
                <a:moveTo>
                  <a:pt x="1381" y="424"/>
                </a:moveTo>
                <a:cubicBezTo>
                  <a:pt x="1304" y="454"/>
                  <a:pt x="1204" y="478"/>
                  <a:pt x="1090" y="492"/>
                </a:cubicBezTo>
                <a:cubicBezTo>
                  <a:pt x="1069" y="357"/>
                  <a:pt x="1035" y="236"/>
                  <a:pt x="988" y="151"/>
                </a:cubicBezTo>
                <a:cubicBezTo>
                  <a:pt x="1150" y="192"/>
                  <a:pt x="1288" y="291"/>
                  <a:pt x="1381" y="424"/>
                </a:cubicBezTo>
                <a:close/>
                <a:moveTo>
                  <a:pt x="645" y="151"/>
                </a:moveTo>
                <a:cubicBezTo>
                  <a:pt x="598" y="236"/>
                  <a:pt x="565" y="355"/>
                  <a:pt x="544" y="489"/>
                </a:cubicBezTo>
                <a:cubicBezTo>
                  <a:pt x="431" y="474"/>
                  <a:pt x="331" y="449"/>
                  <a:pt x="257" y="418"/>
                </a:cubicBezTo>
                <a:cubicBezTo>
                  <a:pt x="350" y="288"/>
                  <a:pt x="486" y="192"/>
                  <a:pt x="645" y="151"/>
                </a:cubicBezTo>
                <a:close/>
                <a:moveTo>
                  <a:pt x="1336" y="1442"/>
                </a:moveTo>
                <a:cubicBezTo>
                  <a:pt x="1518" y="1292"/>
                  <a:pt x="1634" y="1071"/>
                  <a:pt x="1634" y="817"/>
                </a:cubicBezTo>
                <a:cubicBezTo>
                  <a:pt x="1634" y="366"/>
                  <a:pt x="1267" y="0"/>
                  <a:pt x="817" y="0"/>
                </a:cubicBezTo>
                <a:cubicBezTo>
                  <a:pt x="415" y="0"/>
                  <a:pt x="81" y="291"/>
                  <a:pt x="13" y="673"/>
                </a:cubicBezTo>
                <a:cubicBezTo>
                  <a:pt x="4" y="720"/>
                  <a:pt x="0" y="768"/>
                  <a:pt x="0" y="817"/>
                </a:cubicBezTo>
                <a:cubicBezTo>
                  <a:pt x="0" y="1268"/>
                  <a:pt x="239" y="1621"/>
                  <a:pt x="701" y="1755"/>
                </a:cubicBezTo>
                <a:cubicBezTo>
                  <a:pt x="701" y="1959"/>
                  <a:pt x="701" y="1959"/>
                  <a:pt x="701" y="1959"/>
                </a:cubicBezTo>
                <a:cubicBezTo>
                  <a:pt x="1383" y="1565"/>
                  <a:pt x="1383" y="1565"/>
                  <a:pt x="1383" y="1565"/>
                </a:cubicBezTo>
                <a:cubicBezTo>
                  <a:pt x="701" y="1172"/>
                  <a:pt x="701" y="1172"/>
                  <a:pt x="701" y="1172"/>
                </a:cubicBezTo>
                <a:cubicBezTo>
                  <a:pt x="701" y="1365"/>
                  <a:pt x="701" y="1365"/>
                  <a:pt x="701" y="1365"/>
                </a:cubicBezTo>
                <a:cubicBezTo>
                  <a:pt x="329" y="1365"/>
                  <a:pt x="130" y="1063"/>
                  <a:pt x="130" y="776"/>
                </a:cubicBezTo>
                <a:cubicBezTo>
                  <a:pt x="132" y="741"/>
                  <a:pt x="137" y="706"/>
                  <a:pt x="144" y="673"/>
                </a:cubicBezTo>
                <a:cubicBezTo>
                  <a:pt x="156" y="614"/>
                  <a:pt x="176" y="559"/>
                  <a:pt x="203" y="507"/>
                </a:cubicBezTo>
                <a:cubicBezTo>
                  <a:pt x="288" y="545"/>
                  <a:pt x="401" y="574"/>
                  <a:pt x="531" y="592"/>
                </a:cubicBezTo>
                <a:cubicBezTo>
                  <a:pt x="523" y="665"/>
                  <a:pt x="520" y="741"/>
                  <a:pt x="520" y="817"/>
                </a:cubicBezTo>
                <a:cubicBezTo>
                  <a:pt x="520" y="893"/>
                  <a:pt x="523" y="969"/>
                  <a:pt x="531" y="1043"/>
                </a:cubicBezTo>
                <a:cubicBezTo>
                  <a:pt x="452" y="1053"/>
                  <a:pt x="379" y="1068"/>
                  <a:pt x="315" y="1087"/>
                </a:cubicBezTo>
                <a:cubicBezTo>
                  <a:pt x="319" y="1092"/>
                  <a:pt x="322" y="1096"/>
                  <a:pt x="326" y="1101"/>
                </a:cubicBezTo>
                <a:cubicBezTo>
                  <a:pt x="337" y="1115"/>
                  <a:pt x="348" y="1129"/>
                  <a:pt x="359" y="1140"/>
                </a:cubicBezTo>
                <a:cubicBezTo>
                  <a:pt x="362" y="1142"/>
                  <a:pt x="362" y="1142"/>
                  <a:pt x="362" y="1142"/>
                </a:cubicBezTo>
                <a:cubicBezTo>
                  <a:pt x="364" y="1145"/>
                  <a:pt x="364" y="1145"/>
                  <a:pt x="364" y="1145"/>
                </a:cubicBezTo>
                <a:cubicBezTo>
                  <a:pt x="372" y="1154"/>
                  <a:pt x="382" y="1163"/>
                  <a:pt x="393" y="1173"/>
                </a:cubicBezTo>
                <a:cubicBezTo>
                  <a:pt x="439" y="1162"/>
                  <a:pt x="490" y="1152"/>
                  <a:pt x="544" y="1145"/>
                </a:cubicBezTo>
                <a:cubicBezTo>
                  <a:pt x="551" y="1191"/>
                  <a:pt x="559" y="1235"/>
                  <a:pt x="569" y="1276"/>
                </a:cubicBezTo>
                <a:cubicBezTo>
                  <a:pt x="570" y="1276"/>
                  <a:pt x="570" y="1276"/>
                  <a:pt x="570" y="1276"/>
                </a:cubicBezTo>
                <a:cubicBezTo>
                  <a:pt x="586" y="1282"/>
                  <a:pt x="601" y="1286"/>
                  <a:pt x="611" y="1286"/>
                </a:cubicBezTo>
                <a:cubicBezTo>
                  <a:pt x="614" y="1286"/>
                  <a:pt x="614" y="1286"/>
                  <a:pt x="614" y="1286"/>
                </a:cubicBezTo>
                <a:cubicBezTo>
                  <a:pt x="614" y="1286"/>
                  <a:pt x="622" y="1287"/>
                  <a:pt x="624" y="1287"/>
                </a:cubicBezTo>
                <a:cubicBezTo>
                  <a:pt x="624" y="1038"/>
                  <a:pt x="624" y="1038"/>
                  <a:pt x="624" y="1038"/>
                </a:cubicBezTo>
                <a:cubicBezTo>
                  <a:pt x="778" y="1127"/>
                  <a:pt x="778" y="1127"/>
                  <a:pt x="778" y="1127"/>
                </a:cubicBezTo>
                <a:cubicBezTo>
                  <a:pt x="794" y="1126"/>
                  <a:pt x="811" y="1126"/>
                  <a:pt x="827" y="1126"/>
                </a:cubicBezTo>
                <a:cubicBezTo>
                  <a:pt x="882" y="1126"/>
                  <a:pt x="936" y="1128"/>
                  <a:pt x="988" y="1132"/>
                </a:cubicBezTo>
                <a:cubicBezTo>
                  <a:pt x="982" y="1169"/>
                  <a:pt x="975" y="1204"/>
                  <a:pt x="968" y="1236"/>
                </a:cubicBezTo>
                <a:cubicBezTo>
                  <a:pt x="1060" y="1290"/>
                  <a:pt x="1060" y="1290"/>
                  <a:pt x="1060" y="1290"/>
                </a:cubicBezTo>
                <a:cubicBezTo>
                  <a:pt x="1072" y="1244"/>
                  <a:pt x="1082" y="1194"/>
                  <a:pt x="1090" y="1142"/>
                </a:cubicBezTo>
                <a:cubicBezTo>
                  <a:pt x="1204" y="1156"/>
                  <a:pt x="1304" y="1180"/>
                  <a:pt x="1381" y="1210"/>
                </a:cubicBezTo>
                <a:cubicBezTo>
                  <a:pt x="1335" y="1275"/>
                  <a:pt x="1279" y="1332"/>
                  <a:pt x="1214" y="1378"/>
                </a:cubicBezTo>
                <a:lnTo>
                  <a:pt x="1336" y="1442"/>
                </a:lnTo>
                <a:close/>
                <a:moveTo>
                  <a:pt x="1336" y="1442"/>
                </a:moveTo>
                <a:cubicBezTo>
                  <a:pt x="1336" y="1442"/>
                  <a:pt x="1336" y="1442"/>
                  <a:pt x="1336" y="144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70" name="Freeform 43">
            <a:extLst>
              <a:ext uri="{FF2B5EF4-FFF2-40B4-BE49-F238E27FC236}">
                <a16:creationId xmlns:a16="http://schemas.microsoft.com/office/drawing/2014/main" id="{AC9B992C-37D7-4743-ADB7-CB3CD2E25CDE}"/>
              </a:ext>
            </a:extLst>
          </p:cNvPr>
          <p:cNvSpPr>
            <a:spLocks noEditPoints="1"/>
          </p:cNvSpPr>
          <p:nvPr/>
        </p:nvSpPr>
        <p:spPr bwMode="auto">
          <a:xfrm>
            <a:off x="4136050" y="2505789"/>
            <a:ext cx="417506" cy="284454"/>
          </a:xfrm>
          <a:custGeom>
            <a:avLst/>
            <a:gdLst>
              <a:gd name="T0" fmla="*/ 1183 w 1572"/>
              <a:gd name="T1" fmla="*/ 825 h 1071"/>
              <a:gd name="T2" fmla="*/ 1183 w 1572"/>
              <a:gd name="T3" fmla="*/ 1029 h 1071"/>
              <a:gd name="T4" fmla="*/ 1428 w 1572"/>
              <a:gd name="T5" fmla="*/ 927 h 1071"/>
              <a:gd name="T6" fmla="*/ 1285 w 1572"/>
              <a:gd name="T7" fmla="*/ 1007 h 1071"/>
              <a:gd name="T8" fmla="*/ 1285 w 1572"/>
              <a:gd name="T9" fmla="*/ 847 h 1071"/>
              <a:gd name="T10" fmla="*/ 1285 w 1572"/>
              <a:gd name="T11" fmla="*/ 1007 h 1071"/>
              <a:gd name="T12" fmla="*/ 1301 w 1572"/>
              <a:gd name="T13" fmla="*/ 295 h 1071"/>
              <a:gd name="T14" fmla="*/ 1105 w 1572"/>
              <a:gd name="T15" fmla="*/ 327 h 1071"/>
              <a:gd name="T16" fmla="*/ 1137 w 1572"/>
              <a:gd name="T17" fmla="*/ 621 h 1071"/>
              <a:gd name="T18" fmla="*/ 1429 w 1572"/>
              <a:gd name="T19" fmla="*/ 589 h 1071"/>
              <a:gd name="T20" fmla="*/ 1418 w 1572"/>
              <a:gd name="T21" fmla="*/ 390 h 1071"/>
              <a:gd name="T22" fmla="*/ 1365 w 1572"/>
              <a:gd name="T23" fmla="*/ 557 h 1071"/>
              <a:gd name="T24" fmla="*/ 1169 w 1572"/>
              <a:gd name="T25" fmla="*/ 359 h 1071"/>
              <a:gd name="T26" fmla="*/ 1365 w 1572"/>
              <a:gd name="T27" fmla="*/ 428 h 1071"/>
              <a:gd name="T28" fmla="*/ 504 w 1572"/>
              <a:gd name="T29" fmla="*/ 783 h 1071"/>
              <a:gd name="T30" fmla="*/ 358 w 1572"/>
              <a:gd name="T31" fmla="*/ 927 h 1071"/>
              <a:gd name="T32" fmla="*/ 504 w 1572"/>
              <a:gd name="T33" fmla="*/ 1071 h 1071"/>
              <a:gd name="T34" fmla="*/ 504 w 1572"/>
              <a:gd name="T35" fmla="*/ 783 h 1071"/>
              <a:gd name="T36" fmla="*/ 422 w 1572"/>
              <a:gd name="T37" fmla="*/ 927 h 1071"/>
              <a:gd name="T38" fmla="*/ 582 w 1572"/>
              <a:gd name="T39" fmla="*/ 927 h 1071"/>
              <a:gd name="T40" fmla="*/ 290 w 1572"/>
              <a:gd name="T41" fmla="*/ 822 h 1071"/>
              <a:gd name="T42" fmla="*/ 226 w 1572"/>
              <a:gd name="T43" fmla="*/ 737 h 1071"/>
              <a:gd name="T44" fmla="*/ 162 w 1572"/>
              <a:gd name="T45" fmla="*/ 737 h 1071"/>
              <a:gd name="T46" fmla="*/ 194 w 1572"/>
              <a:gd name="T47" fmla="*/ 886 h 1071"/>
              <a:gd name="T48" fmla="*/ 322 w 1572"/>
              <a:gd name="T49" fmla="*/ 854 h 1071"/>
              <a:gd name="T50" fmla="*/ 452 w 1572"/>
              <a:gd name="T51" fmla="*/ 648 h 1071"/>
              <a:gd name="T52" fmla="*/ 32 w 1572"/>
              <a:gd name="T53" fmla="*/ 616 h 1071"/>
              <a:gd name="T54" fmla="*/ 32 w 1572"/>
              <a:gd name="T55" fmla="*/ 680 h 1071"/>
              <a:gd name="T56" fmla="*/ 452 w 1572"/>
              <a:gd name="T57" fmla="*/ 648 h 1071"/>
              <a:gd name="T58" fmla="*/ 485 w 1572"/>
              <a:gd name="T59" fmla="*/ 535 h 1071"/>
              <a:gd name="T60" fmla="*/ 486 w 1572"/>
              <a:gd name="T61" fmla="*/ 471 h 1071"/>
              <a:gd name="T62" fmla="*/ 97 w 1572"/>
              <a:gd name="T63" fmla="*/ 468 h 1071"/>
              <a:gd name="T64" fmla="*/ 97 w 1572"/>
              <a:gd name="T65" fmla="*/ 532 h 1071"/>
              <a:gd name="T66" fmla="*/ 551 w 1572"/>
              <a:gd name="T67" fmla="*/ 387 h 1071"/>
              <a:gd name="T68" fmla="*/ 551 w 1572"/>
              <a:gd name="T69" fmla="*/ 323 h 1071"/>
              <a:gd name="T70" fmla="*/ 130 w 1572"/>
              <a:gd name="T71" fmla="*/ 355 h 1071"/>
              <a:gd name="T72" fmla="*/ 1560 w 1572"/>
              <a:gd name="T73" fmla="*/ 344 h 1071"/>
              <a:gd name="T74" fmla="*/ 1310 w 1572"/>
              <a:gd name="T75" fmla="*/ 147 h 1071"/>
              <a:gd name="T76" fmla="*/ 1041 w 1572"/>
              <a:gd name="T77" fmla="*/ 32 h 1071"/>
              <a:gd name="T78" fmla="*/ 194 w 1572"/>
              <a:gd name="T79" fmla="*/ 0 h 1071"/>
              <a:gd name="T80" fmla="*/ 162 w 1572"/>
              <a:gd name="T81" fmla="*/ 266 h 1071"/>
              <a:gd name="T82" fmla="*/ 226 w 1572"/>
              <a:gd name="T83" fmla="*/ 266 h 1071"/>
              <a:gd name="T84" fmla="*/ 977 w 1572"/>
              <a:gd name="T85" fmla="*/ 64 h 1071"/>
              <a:gd name="T86" fmla="*/ 715 w 1572"/>
              <a:gd name="T87" fmla="*/ 822 h 1071"/>
              <a:gd name="T88" fmla="*/ 715 w 1572"/>
              <a:gd name="T89" fmla="*/ 886 h 1071"/>
              <a:gd name="T90" fmla="*/ 1137 w 1572"/>
              <a:gd name="T91" fmla="*/ 854 h 1071"/>
              <a:gd name="T92" fmla="*/ 1041 w 1572"/>
              <a:gd name="T93" fmla="*/ 822 h 1071"/>
              <a:gd name="T94" fmla="*/ 1299 w 1572"/>
              <a:gd name="T95" fmla="*/ 211 h 1071"/>
              <a:gd name="T96" fmla="*/ 1505 w 1572"/>
              <a:gd name="T97" fmla="*/ 822 h 1071"/>
              <a:gd name="T98" fmla="*/ 1440 w 1572"/>
              <a:gd name="T99" fmla="*/ 854 h 1071"/>
              <a:gd name="T100" fmla="*/ 1537 w 1572"/>
              <a:gd name="T101" fmla="*/ 886 h 1071"/>
              <a:gd name="T102" fmla="*/ 1572 w 1572"/>
              <a:gd name="T103" fmla="*/ 369 h 1071"/>
              <a:gd name="T104" fmla="*/ 1560 w 1572"/>
              <a:gd name="T105" fmla="*/ 344 h 1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72" h="1071">
                <a:moveTo>
                  <a:pt x="1285" y="783"/>
                </a:moveTo>
                <a:cubicBezTo>
                  <a:pt x="1247" y="783"/>
                  <a:pt x="1210" y="798"/>
                  <a:pt x="1183" y="825"/>
                </a:cubicBezTo>
                <a:cubicBezTo>
                  <a:pt x="1155" y="853"/>
                  <a:pt x="1140" y="889"/>
                  <a:pt x="1140" y="927"/>
                </a:cubicBezTo>
                <a:cubicBezTo>
                  <a:pt x="1140" y="965"/>
                  <a:pt x="1155" y="1001"/>
                  <a:pt x="1183" y="1029"/>
                </a:cubicBezTo>
                <a:cubicBezTo>
                  <a:pt x="1210" y="1056"/>
                  <a:pt x="1247" y="1071"/>
                  <a:pt x="1285" y="1071"/>
                </a:cubicBezTo>
                <a:cubicBezTo>
                  <a:pt x="1364" y="1071"/>
                  <a:pt x="1428" y="1006"/>
                  <a:pt x="1428" y="927"/>
                </a:cubicBezTo>
                <a:cubicBezTo>
                  <a:pt x="1428" y="848"/>
                  <a:pt x="1364" y="783"/>
                  <a:pt x="1285" y="783"/>
                </a:cubicBezTo>
                <a:close/>
                <a:moveTo>
                  <a:pt x="1285" y="1007"/>
                </a:moveTo>
                <a:cubicBezTo>
                  <a:pt x="1241" y="1007"/>
                  <a:pt x="1204" y="970"/>
                  <a:pt x="1204" y="927"/>
                </a:cubicBezTo>
                <a:cubicBezTo>
                  <a:pt x="1204" y="883"/>
                  <a:pt x="1241" y="847"/>
                  <a:pt x="1285" y="847"/>
                </a:cubicBezTo>
                <a:cubicBezTo>
                  <a:pt x="1329" y="847"/>
                  <a:pt x="1364" y="883"/>
                  <a:pt x="1364" y="927"/>
                </a:cubicBezTo>
                <a:cubicBezTo>
                  <a:pt x="1364" y="971"/>
                  <a:pt x="1329" y="1007"/>
                  <a:pt x="1285" y="1007"/>
                </a:cubicBezTo>
                <a:close/>
                <a:moveTo>
                  <a:pt x="1322" y="303"/>
                </a:moveTo>
                <a:cubicBezTo>
                  <a:pt x="1316" y="298"/>
                  <a:pt x="1309" y="295"/>
                  <a:pt x="1301" y="295"/>
                </a:cubicBezTo>
                <a:cubicBezTo>
                  <a:pt x="1137" y="295"/>
                  <a:pt x="1137" y="295"/>
                  <a:pt x="1137" y="295"/>
                </a:cubicBezTo>
                <a:cubicBezTo>
                  <a:pt x="1119" y="295"/>
                  <a:pt x="1105" y="309"/>
                  <a:pt x="1105" y="327"/>
                </a:cubicBezTo>
                <a:cubicBezTo>
                  <a:pt x="1105" y="589"/>
                  <a:pt x="1105" y="589"/>
                  <a:pt x="1105" y="589"/>
                </a:cubicBezTo>
                <a:cubicBezTo>
                  <a:pt x="1105" y="607"/>
                  <a:pt x="1119" y="621"/>
                  <a:pt x="1137" y="621"/>
                </a:cubicBezTo>
                <a:cubicBezTo>
                  <a:pt x="1397" y="621"/>
                  <a:pt x="1397" y="621"/>
                  <a:pt x="1397" y="621"/>
                </a:cubicBezTo>
                <a:cubicBezTo>
                  <a:pt x="1415" y="621"/>
                  <a:pt x="1429" y="607"/>
                  <a:pt x="1429" y="589"/>
                </a:cubicBezTo>
                <a:cubicBezTo>
                  <a:pt x="1429" y="414"/>
                  <a:pt x="1429" y="414"/>
                  <a:pt x="1429" y="414"/>
                </a:cubicBezTo>
                <a:cubicBezTo>
                  <a:pt x="1429" y="405"/>
                  <a:pt x="1425" y="396"/>
                  <a:pt x="1418" y="390"/>
                </a:cubicBezTo>
                <a:lnTo>
                  <a:pt x="1322" y="303"/>
                </a:lnTo>
                <a:close/>
                <a:moveTo>
                  <a:pt x="1365" y="557"/>
                </a:moveTo>
                <a:cubicBezTo>
                  <a:pt x="1169" y="557"/>
                  <a:pt x="1169" y="557"/>
                  <a:pt x="1169" y="557"/>
                </a:cubicBezTo>
                <a:cubicBezTo>
                  <a:pt x="1169" y="359"/>
                  <a:pt x="1169" y="359"/>
                  <a:pt x="1169" y="359"/>
                </a:cubicBezTo>
                <a:cubicBezTo>
                  <a:pt x="1288" y="359"/>
                  <a:pt x="1288" y="359"/>
                  <a:pt x="1288" y="359"/>
                </a:cubicBezTo>
                <a:cubicBezTo>
                  <a:pt x="1365" y="428"/>
                  <a:pt x="1365" y="428"/>
                  <a:pt x="1365" y="428"/>
                </a:cubicBezTo>
                <a:lnTo>
                  <a:pt x="1365" y="557"/>
                </a:lnTo>
                <a:close/>
                <a:moveTo>
                  <a:pt x="504" y="783"/>
                </a:moveTo>
                <a:cubicBezTo>
                  <a:pt x="465" y="783"/>
                  <a:pt x="429" y="798"/>
                  <a:pt x="401" y="825"/>
                </a:cubicBezTo>
                <a:cubicBezTo>
                  <a:pt x="374" y="853"/>
                  <a:pt x="358" y="889"/>
                  <a:pt x="358" y="927"/>
                </a:cubicBezTo>
                <a:cubicBezTo>
                  <a:pt x="358" y="965"/>
                  <a:pt x="373" y="1001"/>
                  <a:pt x="401" y="1029"/>
                </a:cubicBezTo>
                <a:cubicBezTo>
                  <a:pt x="429" y="1056"/>
                  <a:pt x="465" y="1071"/>
                  <a:pt x="504" y="1071"/>
                </a:cubicBezTo>
                <a:cubicBezTo>
                  <a:pt x="582" y="1071"/>
                  <a:pt x="646" y="1006"/>
                  <a:pt x="646" y="927"/>
                </a:cubicBezTo>
                <a:cubicBezTo>
                  <a:pt x="646" y="848"/>
                  <a:pt x="582" y="783"/>
                  <a:pt x="504" y="783"/>
                </a:cubicBezTo>
                <a:close/>
                <a:moveTo>
                  <a:pt x="504" y="1007"/>
                </a:moveTo>
                <a:cubicBezTo>
                  <a:pt x="459" y="1007"/>
                  <a:pt x="422" y="970"/>
                  <a:pt x="422" y="927"/>
                </a:cubicBezTo>
                <a:cubicBezTo>
                  <a:pt x="422" y="883"/>
                  <a:pt x="459" y="847"/>
                  <a:pt x="504" y="847"/>
                </a:cubicBezTo>
                <a:cubicBezTo>
                  <a:pt x="547" y="847"/>
                  <a:pt x="582" y="883"/>
                  <a:pt x="582" y="927"/>
                </a:cubicBezTo>
                <a:cubicBezTo>
                  <a:pt x="582" y="971"/>
                  <a:pt x="547" y="1007"/>
                  <a:pt x="504" y="1007"/>
                </a:cubicBezTo>
                <a:close/>
                <a:moveTo>
                  <a:pt x="290" y="822"/>
                </a:moveTo>
                <a:cubicBezTo>
                  <a:pt x="226" y="822"/>
                  <a:pt x="226" y="822"/>
                  <a:pt x="226" y="822"/>
                </a:cubicBezTo>
                <a:cubicBezTo>
                  <a:pt x="226" y="737"/>
                  <a:pt x="226" y="737"/>
                  <a:pt x="226" y="737"/>
                </a:cubicBezTo>
                <a:cubicBezTo>
                  <a:pt x="226" y="720"/>
                  <a:pt x="211" y="705"/>
                  <a:pt x="194" y="705"/>
                </a:cubicBezTo>
                <a:cubicBezTo>
                  <a:pt x="176" y="705"/>
                  <a:pt x="162" y="720"/>
                  <a:pt x="162" y="737"/>
                </a:cubicBezTo>
                <a:cubicBezTo>
                  <a:pt x="162" y="854"/>
                  <a:pt x="162" y="854"/>
                  <a:pt x="162" y="854"/>
                </a:cubicBezTo>
                <a:cubicBezTo>
                  <a:pt x="162" y="872"/>
                  <a:pt x="176" y="886"/>
                  <a:pt x="194" y="886"/>
                </a:cubicBezTo>
                <a:cubicBezTo>
                  <a:pt x="290" y="886"/>
                  <a:pt x="290" y="886"/>
                  <a:pt x="290" y="886"/>
                </a:cubicBezTo>
                <a:cubicBezTo>
                  <a:pt x="308" y="886"/>
                  <a:pt x="322" y="872"/>
                  <a:pt x="322" y="854"/>
                </a:cubicBezTo>
                <a:cubicBezTo>
                  <a:pt x="322" y="837"/>
                  <a:pt x="308" y="822"/>
                  <a:pt x="290" y="822"/>
                </a:cubicBezTo>
                <a:close/>
                <a:moveTo>
                  <a:pt x="452" y="648"/>
                </a:moveTo>
                <a:cubicBezTo>
                  <a:pt x="452" y="630"/>
                  <a:pt x="438" y="616"/>
                  <a:pt x="420" y="616"/>
                </a:cubicBezTo>
                <a:cubicBezTo>
                  <a:pt x="32" y="616"/>
                  <a:pt x="32" y="616"/>
                  <a:pt x="32" y="616"/>
                </a:cubicBezTo>
                <a:cubicBezTo>
                  <a:pt x="15" y="616"/>
                  <a:pt x="0" y="630"/>
                  <a:pt x="0" y="648"/>
                </a:cubicBezTo>
                <a:cubicBezTo>
                  <a:pt x="0" y="665"/>
                  <a:pt x="15" y="680"/>
                  <a:pt x="32" y="680"/>
                </a:cubicBezTo>
                <a:cubicBezTo>
                  <a:pt x="420" y="680"/>
                  <a:pt x="420" y="680"/>
                  <a:pt x="420" y="680"/>
                </a:cubicBezTo>
                <a:cubicBezTo>
                  <a:pt x="438" y="680"/>
                  <a:pt x="452" y="666"/>
                  <a:pt x="452" y="648"/>
                </a:cubicBezTo>
                <a:close/>
                <a:moveTo>
                  <a:pt x="97" y="532"/>
                </a:moveTo>
                <a:cubicBezTo>
                  <a:pt x="485" y="535"/>
                  <a:pt x="485" y="535"/>
                  <a:pt x="485" y="535"/>
                </a:cubicBezTo>
                <a:cubicBezTo>
                  <a:pt x="503" y="535"/>
                  <a:pt x="517" y="521"/>
                  <a:pt x="518" y="503"/>
                </a:cubicBezTo>
                <a:cubicBezTo>
                  <a:pt x="518" y="485"/>
                  <a:pt x="504" y="471"/>
                  <a:pt x="486" y="471"/>
                </a:cubicBezTo>
                <a:cubicBezTo>
                  <a:pt x="98" y="468"/>
                  <a:pt x="98" y="468"/>
                  <a:pt x="98" y="468"/>
                </a:cubicBezTo>
                <a:cubicBezTo>
                  <a:pt x="97" y="468"/>
                  <a:pt x="97" y="468"/>
                  <a:pt x="97" y="468"/>
                </a:cubicBezTo>
                <a:cubicBezTo>
                  <a:pt x="80" y="468"/>
                  <a:pt x="65" y="482"/>
                  <a:pt x="65" y="500"/>
                </a:cubicBezTo>
                <a:cubicBezTo>
                  <a:pt x="65" y="518"/>
                  <a:pt x="80" y="532"/>
                  <a:pt x="97" y="532"/>
                </a:cubicBezTo>
                <a:close/>
                <a:moveTo>
                  <a:pt x="162" y="387"/>
                </a:moveTo>
                <a:cubicBezTo>
                  <a:pt x="551" y="387"/>
                  <a:pt x="551" y="387"/>
                  <a:pt x="551" y="387"/>
                </a:cubicBezTo>
                <a:cubicBezTo>
                  <a:pt x="568" y="387"/>
                  <a:pt x="583" y="373"/>
                  <a:pt x="583" y="355"/>
                </a:cubicBezTo>
                <a:cubicBezTo>
                  <a:pt x="583" y="337"/>
                  <a:pt x="568" y="323"/>
                  <a:pt x="551" y="323"/>
                </a:cubicBezTo>
                <a:cubicBezTo>
                  <a:pt x="162" y="323"/>
                  <a:pt x="162" y="323"/>
                  <a:pt x="162" y="323"/>
                </a:cubicBezTo>
                <a:cubicBezTo>
                  <a:pt x="145" y="323"/>
                  <a:pt x="130" y="337"/>
                  <a:pt x="130" y="355"/>
                </a:cubicBezTo>
                <a:cubicBezTo>
                  <a:pt x="130" y="373"/>
                  <a:pt x="145" y="387"/>
                  <a:pt x="162" y="387"/>
                </a:cubicBezTo>
                <a:close/>
                <a:moveTo>
                  <a:pt x="1560" y="344"/>
                </a:moveTo>
                <a:cubicBezTo>
                  <a:pt x="1331" y="154"/>
                  <a:pt x="1331" y="154"/>
                  <a:pt x="1331" y="154"/>
                </a:cubicBezTo>
                <a:cubicBezTo>
                  <a:pt x="1325" y="149"/>
                  <a:pt x="1318" y="147"/>
                  <a:pt x="1310" y="147"/>
                </a:cubicBezTo>
                <a:cubicBezTo>
                  <a:pt x="1041" y="147"/>
                  <a:pt x="1041" y="147"/>
                  <a:pt x="1041" y="147"/>
                </a:cubicBezTo>
                <a:cubicBezTo>
                  <a:pt x="1041" y="32"/>
                  <a:pt x="1041" y="32"/>
                  <a:pt x="1041" y="32"/>
                </a:cubicBezTo>
                <a:cubicBezTo>
                  <a:pt x="1041" y="14"/>
                  <a:pt x="1026" y="0"/>
                  <a:pt x="1009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6" y="0"/>
                  <a:pt x="162" y="14"/>
                  <a:pt x="162" y="32"/>
                </a:cubicBezTo>
                <a:cubicBezTo>
                  <a:pt x="162" y="266"/>
                  <a:pt x="162" y="266"/>
                  <a:pt x="162" y="266"/>
                </a:cubicBezTo>
                <a:cubicBezTo>
                  <a:pt x="162" y="283"/>
                  <a:pt x="176" y="298"/>
                  <a:pt x="194" y="298"/>
                </a:cubicBezTo>
                <a:cubicBezTo>
                  <a:pt x="211" y="298"/>
                  <a:pt x="226" y="283"/>
                  <a:pt x="226" y="266"/>
                </a:cubicBezTo>
                <a:cubicBezTo>
                  <a:pt x="226" y="64"/>
                  <a:pt x="226" y="64"/>
                  <a:pt x="226" y="64"/>
                </a:cubicBezTo>
                <a:cubicBezTo>
                  <a:pt x="977" y="64"/>
                  <a:pt x="977" y="64"/>
                  <a:pt x="977" y="64"/>
                </a:cubicBezTo>
                <a:cubicBezTo>
                  <a:pt x="977" y="822"/>
                  <a:pt x="977" y="822"/>
                  <a:pt x="977" y="822"/>
                </a:cubicBezTo>
                <a:cubicBezTo>
                  <a:pt x="715" y="822"/>
                  <a:pt x="715" y="822"/>
                  <a:pt x="715" y="822"/>
                </a:cubicBezTo>
                <a:cubicBezTo>
                  <a:pt x="697" y="822"/>
                  <a:pt x="683" y="837"/>
                  <a:pt x="683" y="854"/>
                </a:cubicBezTo>
                <a:cubicBezTo>
                  <a:pt x="683" y="872"/>
                  <a:pt x="697" y="886"/>
                  <a:pt x="715" y="886"/>
                </a:cubicBezTo>
                <a:cubicBezTo>
                  <a:pt x="1105" y="886"/>
                  <a:pt x="1105" y="886"/>
                  <a:pt x="1105" y="886"/>
                </a:cubicBezTo>
                <a:cubicBezTo>
                  <a:pt x="1123" y="886"/>
                  <a:pt x="1137" y="872"/>
                  <a:pt x="1137" y="854"/>
                </a:cubicBezTo>
                <a:cubicBezTo>
                  <a:pt x="1137" y="837"/>
                  <a:pt x="1123" y="822"/>
                  <a:pt x="1105" y="822"/>
                </a:cubicBezTo>
                <a:cubicBezTo>
                  <a:pt x="1041" y="822"/>
                  <a:pt x="1041" y="822"/>
                  <a:pt x="1041" y="822"/>
                </a:cubicBezTo>
                <a:cubicBezTo>
                  <a:pt x="1041" y="211"/>
                  <a:pt x="1041" y="211"/>
                  <a:pt x="1041" y="211"/>
                </a:cubicBezTo>
                <a:cubicBezTo>
                  <a:pt x="1299" y="211"/>
                  <a:pt x="1299" y="211"/>
                  <a:pt x="1299" y="211"/>
                </a:cubicBezTo>
                <a:cubicBezTo>
                  <a:pt x="1508" y="384"/>
                  <a:pt x="1508" y="384"/>
                  <a:pt x="1508" y="384"/>
                </a:cubicBezTo>
                <a:cubicBezTo>
                  <a:pt x="1505" y="822"/>
                  <a:pt x="1505" y="822"/>
                  <a:pt x="1505" y="822"/>
                </a:cubicBezTo>
                <a:cubicBezTo>
                  <a:pt x="1472" y="822"/>
                  <a:pt x="1472" y="822"/>
                  <a:pt x="1472" y="822"/>
                </a:cubicBezTo>
                <a:cubicBezTo>
                  <a:pt x="1455" y="822"/>
                  <a:pt x="1440" y="836"/>
                  <a:pt x="1440" y="854"/>
                </a:cubicBezTo>
                <a:cubicBezTo>
                  <a:pt x="1440" y="871"/>
                  <a:pt x="1455" y="886"/>
                  <a:pt x="1472" y="886"/>
                </a:cubicBezTo>
                <a:cubicBezTo>
                  <a:pt x="1537" y="886"/>
                  <a:pt x="1537" y="886"/>
                  <a:pt x="1537" y="886"/>
                </a:cubicBezTo>
                <a:cubicBezTo>
                  <a:pt x="1555" y="886"/>
                  <a:pt x="1569" y="872"/>
                  <a:pt x="1569" y="854"/>
                </a:cubicBezTo>
                <a:cubicBezTo>
                  <a:pt x="1572" y="369"/>
                  <a:pt x="1572" y="369"/>
                  <a:pt x="1572" y="369"/>
                </a:cubicBezTo>
                <a:cubicBezTo>
                  <a:pt x="1571" y="359"/>
                  <a:pt x="1567" y="350"/>
                  <a:pt x="1560" y="344"/>
                </a:cubicBezTo>
                <a:close/>
                <a:moveTo>
                  <a:pt x="1560" y="344"/>
                </a:moveTo>
                <a:cubicBezTo>
                  <a:pt x="1560" y="344"/>
                  <a:pt x="1560" y="344"/>
                  <a:pt x="1560" y="3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AEB17-8CBC-4B63-BE4C-30B74D8B3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0" y="1790017"/>
            <a:ext cx="2438405" cy="2438405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96002974-BC7D-45E4-935E-57CF8DE49DBB}"/>
              </a:ext>
            </a:extLst>
          </p:cNvPr>
          <p:cNvSpPr txBox="1"/>
          <p:nvPr/>
        </p:nvSpPr>
        <p:spPr>
          <a:xfrm>
            <a:off x="465169" y="5698009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112ECC-AB6B-4A30-9176-DAD2CD7FCBDE}"/>
              </a:ext>
            </a:extLst>
          </p:cNvPr>
          <p:cNvSpPr txBox="1"/>
          <p:nvPr/>
        </p:nvSpPr>
        <p:spPr>
          <a:xfrm>
            <a:off x="8719125" y="571149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7BE34D3-23BB-48ED-94D8-3CC1D7ACE03C}"/>
              </a:ext>
            </a:extLst>
          </p:cNvPr>
          <p:cNvSpPr txBox="1"/>
          <p:nvPr/>
        </p:nvSpPr>
        <p:spPr>
          <a:xfrm>
            <a:off x="8743250" y="5354210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عنوان</a:t>
            </a:r>
            <a:endParaRPr lang="en-IN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7F2EA11-4893-428D-B5C9-E04D7C9B02C0}"/>
              </a:ext>
            </a:extLst>
          </p:cNvPr>
          <p:cNvSpPr txBox="1"/>
          <p:nvPr/>
        </p:nvSpPr>
        <p:spPr>
          <a:xfrm>
            <a:off x="2792978" y="5351501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عنوان</a:t>
            </a:r>
            <a:endParaRPr lang="en-IN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4C548A8C-54B8-4AC0-9726-62E4F36DE0C1}"/>
              </a:ext>
            </a:extLst>
          </p:cNvPr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BFE660B-9A9A-47DB-A57C-64B238D806E4}"/>
              </a:ext>
            </a:extLst>
          </p:cNvPr>
          <p:cNvCxnSpPr>
            <a:cxnSpLocks/>
          </p:cNvCxnSpPr>
          <p:nvPr/>
        </p:nvCxnSpPr>
        <p:spPr>
          <a:xfrm>
            <a:off x="3578089" y="1124744"/>
            <a:ext cx="503264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8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0E25D989-F61E-432B-896F-75C88546F837}"/>
              </a:ext>
            </a:extLst>
          </p:cNvPr>
          <p:cNvGrpSpPr/>
          <p:nvPr/>
        </p:nvGrpSpPr>
        <p:grpSpPr>
          <a:xfrm>
            <a:off x="4304014" y="2324608"/>
            <a:ext cx="3516558" cy="3037461"/>
            <a:chOff x="12501563" y="3965576"/>
            <a:chExt cx="4078287" cy="3522661"/>
          </a:xfrm>
          <a:solidFill>
            <a:schemeClr val="bg1">
              <a:lumMod val="50000"/>
              <a:alpha val="62000"/>
            </a:schemeClr>
          </a:solidFill>
          <a:scene3d>
            <a:camera prst="perspectiveRelaxedModerately" fov="1800000">
              <a:rot lat="18600000" lon="0" rev="0"/>
            </a:camera>
            <a:lightRig rig="threePt" dir="t"/>
          </a:scene3d>
        </p:grpSpPr>
        <p:sp>
          <p:nvSpPr>
            <p:cNvPr id="81" name="Freeform 41">
              <a:extLst>
                <a:ext uri="{FF2B5EF4-FFF2-40B4-BE49-F238E27FC236}">
                  <a16:creationId xmlns:a16="http://schemas.microsoft.com/office/drawing/2014/main" id="{D80BC934-92D4-4BFD-8BE2-5E2A0B2FF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1" y="5645150"/>
              <a:ext cx="1538287" cy="1697037"/>
            </a:xfrm>
            <a:custGeom>
              <a:avLst/>
              <a:gdLst>
                <a:gd name="T0" fmla="*/ 197 w 507"/>
                <a:gd name="T1" fmla="*/ 559 h 559"/>
                <a:gd name="T2" fmla="*/ 507 w 507"/>
                <a:gd name="T3" fmla="*/ 306 h 559"/>
                <a:gd name="T4" fmla="*/ 0 w 507"/>
                <a:gd name="T5" fmla="*/ 0 h 559"/>
                <a:gd name="T6" fmla="*/ 197 w 507"/>
                <a:gd name="T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7" h="559">
                  <a:moveTo>
                    <a:pt x="197" y="559"/>
                  </a:moveTo>
                  <a:cubicBezTo>
                    <a:pt x="325" y="508"/>
                    <a:pt x="432" y="419"/>
                    <a:pt x="507" y="30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7" y="5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42">
              <a:extLst>
                <a:ext uri="{FF2B5EF4-FFF2-40B4-BE49-F238E27FC236}">
                  <a16:creationId xmlns:a16="http://schemas.microsoft.com/office/drawing/2014/main" id="{567A7BE4-5B81-4922-9553-42F5A5DAA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4388" y="5219700"/>
              <a:ext cx="1795462" cy="1208087"/>
            </a:xfrm>
            <a:custGeom>
              <a:avLst/>
              <a:gdLst>
                <a:gd name="T0" fmla="*/ 586 w 591"/>
                <a:gd name="T1" fmla="*/ 0 h 398"/>
                <a:gd name="T2" fmla="*/ 0 w 591"/>
                <a:gd name="T3" fmla="*/ 92 h 398"/>
                <a:gd name="T4" fmla="*/ 508 w 591"/>
                <a:gd name="T5" fmla="*/ 398 h 398"/>
                <a:gd name="T6" fmla="*/ 591 w 591"/>
                <a:gd name="T7" fmla="*/ 76 h 398"/>
                <a:gd name="T8" fmla="*/ 586 w 591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98">
                  <a:moveTo>
                    <a:pt x="586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508" y="398"/>
                    <a:pt x="508" y="398"/>
                    <a:pt x="508" y="398"/>
                  </a:cubicBezTo>
                  <a:cubicBezTo>
                    <a:pt x="561" y="303"/>
                    <a:pt x="591" y="193"/>
                    <a:pt x="591" y="76"/>
                  </a:cubicBezTo>
                  <a:cubicBezTo>
                    <a:pt x="591" y="50"/>
                    <a:pt x="589" y="25"/>
                    <a:pt x="58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43">
              <a:extLst>
                <a:ext uri="{FF2B5EF4-FFF2-40B4-BE49-F238E27FC236}">
                  <a16:creationId xmlns:a16="http://schemas.microsoft.com/office/drawing/2014/main" id="{FE0E7C92-687C-4F74-8358-FAB9FB1A8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8250" y="5705475"/>
              <a:ext cx="1201738" cy="1782762"/>
            </a:xfrm>
            <a:custGeom>
              <a:avLst/>
              <a:gdLst>
                <a:gd name="T0" fmla="*/ 0 w 396"/>
                <a:gd name="T1" fmla="*/ 557 h 587"/>
                <a:gd name="T2" fmla="*/ 198 w 396"/>
                <a:gd name="T3" fmla="*/ 587 h 587"/>
                <a:gd name="T4" fmla="*/ 396 w 396"/>
                <a:gd name="T5" fmla="*/ 558 h 587"/>
                <a:gd name="T6" fmla="*/ 198 w 396"/>
                <a:gd name="T7" fmla="*/ 0 h 587"/>
                <a:gd name="T8" fmla="*/ 0 w 396"/>
                <a:gd name="T9" fmla="*/ 55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587">
                  <a:moveTo>
                    <a:pt x="0" y="557"/>
                  </a:moveTo>
                  <a:cubicBezTo>
                    <a:pt x="63" y="577"/>
                    <a:pt x="129" y="587"/>
                    <a:pt x="198" y="587"/>
                  </a:cubicBezTo>
                  <a:cubicBezTo>
                    <a:pt x="267" y="587"/>
                    <a:pt x="333" y="577"/>
                    <a:pt x="396" y="558"/>
                  </a:cubicBezTo>
                  <a:cubicBezTo>
                    <a:pt x="198" y="0"/>
                    <a:pt x="198" y="0"/>
                    <a:pt x="198" y="0"/>
                  </a:cubicBezTo>
                  <a:lnTo>
                    <a:pt x="0" y="5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44">
              <a:extLst>
                <a:ext uri="{FF2B5EF4-FFF2-40B4-BE49-F238E27FC236}">
                  <a16:creationId xmlns:a16="http://schemas.microsoft.com/office/drawing/2014/main" id="{8164B6B7-F63B-406E-8BC5-004B87000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7400" y="3968750"/>
              <a:ext cx="1782762" cy="1360486"/>
            </a:xfrm>
            <a:custGeom>
              <a:avLst/>
              <a:gdLst>
                <a:gd name="T0" fmla="*/ 587 w 587"/>
                <a:gd name="T1" fmla="*/ 356 h 448"/>
                <a:gd name="T2" fmla="*/ 389 w 587"/>
                <a:gd name="T3" fmla="*/ 0 h 448"/>
                <a:gd name="T4" fmla="*/ 0 w 587"/>
                <a:gd name="T5" fmla="*/ 448 h 448"/>
                <a:gd name="T6" fmla="*/ 587 w 587"/>
                <a:gd name="T7" fmla="*/ 35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448">
                  <a:moveTo>
                    <a:pt x="587" y="356"/>
                  </a:moveTo>
                  <a:cubicBezTo>
                    <a:pt x="559" y="217"/>
                    <a:pt x="488" y="94"/>
                    <a:pt x="389" y="0"/>
                  </a:cubicBezTo>
                  <a:cubicBezTo>
                    <a:pt x="0" y="448"/>
                    <a:pt x="0" y="448"/>
                    <a:pt x="0" y="448"/>
                  </a:cubicBezTo>
                  <a:lnTo>
                    <a:pt x="587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Freeform 46">
              <a:extLst>
                <a:ext uri="{FF2B5EF4-FFF2-40B4-BE49-F238E27FC236}">
                  <a16:creationId xmlns:a16="http://schemas.microsoft.com/office/drawing/2014/main" id="{7B8FEEDB-B1BD-4E7D-9CF1-D8861275E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4426" y="3965576"/>
              <a:ext cx="1779588" cy="1363662"/>
            </a:xfrm>
            <a:custGeom>
              <a:avLst/>
              <a:gdLst>
                <a:gd name="T0" fmla="*/ 197 w 586"/>
                <a:gd name="T1" fmla="*/ 0 h 449"/>
                <a:gd name="T2" fmla="*/ 0 w 586"/>
                <a:gd name="T3" fmla="*/ 354 h 449"/>
                <a:gd name="T4" fmla="*/ 586 w 586"/>
                <a:gd name="T5" fmla="*/ 449 h 449"/>
                <a:gd name="T6" fmla="*/ 197 w 586"/>
                <a:gd name="T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449">
                  <a:moveTo>
                    <a:pt x="197" y="0"/>
                  </a:moveTo>
                  <a:cubicBezTo>
                    <a:pt x="98" y="93"/>
                    <a:pt x="28" y="216"/>
                    <a:pt x="0" y="354"/>
                  </a:cubicBezTo>
                  <a:cubicBezTo>
                    <a:pt x="586" y="449"/>
                    <a:pt x="586" y="449"/>
                    <a:pt x="586" y="449"/>
                  </a:cubicBezTo>
                  <a:lnTo>
                    <a:pt x="19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48">
              <a:extLst>
                <a:ext uri="{FF2B5EF4-FFF2-40B4-BE49-F238E27FC236}">
                  <a16:creationId xmlns:a16="http://schemas.microsoft.com/office/drawing/2014/main" id="{2D00DA11-9D05-491E-BEFC-24E7F0CCA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1563" y="5207000"/>
              <a:ext cx="1793874" cy="1209675"/>
            </a:xfrm>
            <a:custGeom>
              <a:avLst/>
              <a:gdLst>
                <a:gd name="T0" fmla="*/ 5 w 591"/>
                <a:gd name="T1" fmla="*/ 0 h 398"/>
                <a:gd name="T2" fmla="*/ 0 w 591"/>
                <a:gd name="T3" fmla="*/ 80 h 398"/>
                <a:gd name="T4" fmla="*/ 80 w 591"/>
                <a:gd name="T5" fmla="*/ 398 h 398"/>
                <a:gd name="T6" fmla="*/ 591 w 591"/>
                <a:gd name="T7" fmla="*/ 95 h 398"/>
                <a:gd name="T8" fmla="*/ 5 w 591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98">
                  <a:moveTo>
                    <a:pt x="5" y="0"/>
                  </a:moveTo>
                  <a:cubicBezTo>
                    <a:pt x="2" y="26"/>
                    <a:pt x="0" y="53"/>
                    <a:pt x="0" y="80"/>
                  </a:cubicBezTo>
                  <a:cubicBezTo>
                    <a:pt x="0" y="195"/>
                    <a:pt x="29" y="304"/>
                    <a:pt x="80" y="398"/>
                  </a:cubicBezTo>
                  <a:cubicBezTo>
                    <a:pt x="591" y="95"/>
                    <a:pt x="591" y="95"/>
                    <a:pt x="591" y="95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Freeform 49">
              <a:extLst>
                <a:ext uri="{FF2B5EF4-FFF2-40B4-BE49-F238E27FC236}">
                  <a16:creationId xmlns:a16="http://schemas.microsoft.com/office/drawing/2014/main" id="{425F437F-FC1E-4ED7-805A-F6B06501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3350" y="5645150"/>
              <a:ext cx="1547813" cy="1697037"/>
            </a:xfrm>
            <a:custGeom>
              <a:avLst/>
              <a:gdLst>
                <a:gd name="T0" fmla="*/ 0 w 510"/>
                <a:gd name="T1" fmla="*/ 303 h 559"/>
                <a:gd name="T2" fmla="*/ 311 w 510"/>
                <a:gd name="T3" fmla="*/ 559 h 559"/>
                <a:gd name="T4" fmla="*/ 510 w 510"/>
                <a:gd name="T5" fmla="*/ 0 h 559"/>
                <a:gd name="T6" fmla="*/ 0 w 510"/>
                <a:gd name="T7" fmla="*/ 30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59">
                  <a:moveTo>
                    <a:pt x="0" y="303"/>
                  </a:moveTo>
                  <a:cubicBezTo>
                    <a:pt x="74" y="417"/>
                    <a:pt x="183" y="507"/>
                    <a:pt x="311" y="559"/>
                  </a:cubicBezTo>
                  <a:cubicBezTo>
                    <a:pt x="510" y="0"/>
                    <a:pt x="510" y="0"/>
                    <a:pt x="510" y="0"/>
                  </a:cubicBez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5C4C69AF-9D61-408E-9E00-1FBA459A7F4C}"/>
              </a:ext>
            </a:extLst>
          </p:cNvPr>
          <p:cNvSpPr/>
          <p:nvPr/>
        </p:nvSpPr>
        <p:spPr>
          <a:xfrm>
            <a:off x="2597566" y="2117943"/>
            <a:ext cx="6930482" cy="4137764"/>
          </a:xfrm>
          <a:custGeom>
            <a:avLst/>
            <a:gdLst>
              <a:gd name="connsiteX0" fmla="*/ 4983628 w 6533086"/>
              <a:gd name="connsiteY0" fmla="*/ 0 h 3900504"/>
              <a:gd name="connsiteX1" fmla="*/ 5650893 w 6533086"/>
              <a:gd name="connsiteY1" fmla="*/ 0 h 3900504"/>
              <a:gd name="connsiteX2" fmla="*/ 5505525 w 6533086"/>
              <a:gd name="connsiteY2" fmla="*/ 117102 h 3900504"/>
              <a:gd name="connsiteX3" fmla="*/ 5576339 w 6533086"/>
              <a:gd name="connsiteY3" fmla="*/ 160269 h 3900504"/>
              <a:gd name="connsiteX4" fmla="*/ 6533086 w 6533086"/>
              <a:gd name="connsiteY4" fmla="*/ 1709525 h 3900504"/>
              <a:gd name="connsiteX5" fmla="*/ 3266543 w 6533086"/>
              <a:gd name="connsiteY5" fmla="*/ 3900504 h 3900504"/>
              <a:gd name="connsiteX6" fmla="*/ 0 w 6533086"/>
              <a:gd name="connsiteY6" fmla="*/ 1709525 h 3900504"/>
              <a:gd name="connsiteX7" fmla="*/ 956748 w 6533086"/>
              <a:gd name="connsiteY7" fmla="*/ 160269 h 3900504"/>
              <a:gd name="connsiteX8" fmla="*/ 1101878 w 6533086"/>
              <a:gd name="connsiteY8" fmla="*/ 71798 h 3900504"/>
              <a:gd name="connsiteX9" fmla="*/ 1310772 w 6533086"/>
              <a:gd name="connsiteY9" fmla="*/ 218307 h 3900504"/>
              <a:gd name="connsiteX10" fmla="*/ 1170639 w 6533086"/>
              <a:gd name="connsiteY10" fmla="*/ 303732 h 3900504"/>
              <a:gd name="connsiteX11" fmla="*/ 302487 w 6533086"/>
              <a:gd name="connsiteY11" fmla="*/ 1709525 h 3900504"/>
              <a:gd name="connsiteX12" fmla="*/ 3266543 w 6533086"/>
              <a:gd name="connsiteY12" fmla="*/ 3697617 h 3900504"/>
              <a:gd name="connsiteX13" fmla="*/ 6230599 w 6533086"/>
              <a:gd name="connsiteY13" fmla="*/ 1709525 h 3900504"/>
              <a:gd name="connsiteX14" fmla="*/ 5362448 w 6533086"/>
              <a:gd name="connsiteY14" fmla="*/ 303732 h 3900504"/>
              <a:gd name="connsiteX15" fmla="*/ 5312013 w 6533086"/>
              <a:gd name="connsiteY15" fmla="*/ 272987 h 3900504"/>
              <a:gd name="connsiteX16" fmla="*/ 5206049 w 6533086"/>
              <a:gd name="connsiteY16" fmla="*/ 358346 h 390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33086" h="3900504">
                <a:moveTo>
                  <a:pt x="4983628" y="0"/>
                </a:moveTo>
                <a:lnTo>
                  <a:pt x="5650893" y="0"/>
                </a:lnTo>
                <a:lnTo>
                  <a:pt x="5505525" y="117102"/>
                </a:lnTo>
                <a:lnTo>
                  <a:pt x="5576339" y="160269"/>
                </a:lnTo>
                <a:cubicBezTo>
                  <a:pt x="6167465" y="556758"/>
                  <a:pt x="6533086" y="1104503"/>
                  <a:pt x="6533086" y="1709525"/>
                </a:cubicBezTo>
                <a:cubicBezTo>
                  <a:pt x="6533086" y="2919569"/>
                  <a:pt x="5070605" y="3900504"/>
                  <a:pt x="3266543" y="3900504"/>
                </a:cubicBezTo>
                <a:cubicBezTo>
                  <a:pt x="1462481" y="3900504"/>
                  <a:pt x="0" y="2919569"/>
                  <a:pt x="0" y="1709525"/>
                </a:cubicBezTo>
                <a:cubicBezTo>
                  <a:pt x="0" y="1104503"/>
                  <a:pt x="365620" y="556758"/>
                  <a:pt x="956748" y="160269"/>
                </a:cubicBezTo>
                <a:lnTo>
                  <a:pt x="1101878" y="71798"/>
                </a:lnTo>
                <a:lnTo>
                  <a:pt x="1310772" y="218307"/>
                </a:lnTo>
                <a:lnTo>
                  <a:pt x="1170639" y="303732"/>
                </a:lnTo>
                <a:cubicBezTo>
                  <a:pt x="634250" y="663506"/>
                  <a:pt x="302487" y="1160529"/>
                  <a:pt x="302487" y="1709525"/>
                </a:cubicBezTo>
                <a:cubicBezTo>
                  <a:pt x="302487" y="2807518"/>
                  <a:pt x="1629540" y="3697617"/>
                  <a:pt x="3266543" y="3697617"/>
                </a:cubicBezTo>
                <a:cubicBezTo>
                  <a:pt x="4903546" y="3697617"/>
                  <a:pt x="6230599" y="2807518"/>
                  <a:pt x="6230599" y="1709525"/>
                </a:cubicBezTo>
                <a:cubicBezTo>
                  <a:pt x="6230599" y="1160529"/>
                  <a:pt x="5898836" y="663506"/>
                  <a:pt x="5362448" y="303732"/>
                </a:cubicBezTo>
                <a:lnTo>
                  <a:pt x="5312013" y="272987"/>
                </a:lnTo>
                <a:lnTo>
                  <a:pt x="5206049" y="3583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855AC43-91D8-4FCB-9086-16E5DED066E4}"/>
              </a:ext>
            </a:extLst>
          </p:cNvPr>
          <p:cNvSpPr txBox="1"/>
          <p:nvPr/>
        </p:nvSpPr>
        <p:spPr>
          <a:xfrm rot="18863836">
            <a:off x="3269831" y="2816718"/>
            <a:ext cx="1370478" cy="35138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متن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E5F6BE9-FC53-4553-ADF1-BAE06AACBD94}"/>
              </a:ext>
            </a:extLst>
          </p:cNvPr>
          <p:cNvSpPr txBox="1"/>
          <p:nvPr/>
        </p:nvSpPr>
        <p:spPr>
          <a:xfrm rot="4706857">
            <a:off x="2797345" y="3933776"/>
            <a:ext cx="1370478" cy="351382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متن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F51F02F-51C3-4829-9F28-8503F1A98448}"/>
              </a:ext>
            </a:extLst>
          </p:cNvPr>
          <p:cNvSpPr txBox="1"/>
          <p:nvPr/>
        </p:nvSpPr>
        <p:spPr>
          <a:xfrm rot="1983782">
            <a:off x="3552529" y="4901668"/>
            <a:ext cx="1436079" cy="351382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متن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9EC30A9-5B17-46D0-863E-F440DE60007E}"/>
              </a:ext>
            </a:extLst>
          </p:cNvPr>
          <p:cNvSpPr txBox="1"/>
          <p:nvPr/>
        </p:nvSpPr>
        <p:spPr>
          <a:xfrm>
            <a:off x="5061890" y="5421160"/>
            <a:ext cx="1986191" cy="33053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متن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5C27BC9-DDA3-4E93-98E6-E6C60CE4DEC0}"/>
              </a:ext>
            </a:extLst>
          </p:cNvPr>
          <p:cNvSpPr txBox="1"/>
          <p:nvPr/>
        </p:nvSpPr>
        <p:spPr>
          <a:xfrm rot="19611772">
            <a:off x="7117897" y="4982654"/>
            <a:ext cx="1574732" cy="33053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متن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FBEEC64-B495-4E04-A876-2AA32331E1CE}"/>
              </a:ext>
            </a:extLst>
          </p:cNvPr>
          <p:cNvSpPr txBox="1"/>
          <p:nvPr/>
        </p:nvSpPr>
        <p:spPr>
          <a:xfrm rot="16585167">
            <a:off x="7938405" y="3832698"/>
            <a:ext cx="1478090" cy="33053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متن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0F5554A-00FA-4A1D-8D1F-2A43A951776E}"/>
              </a:ext>
            </a:extLst>
          </p:cNvPr>
          <p:cNvSpPr txBox="1"/>
          <p:nvPr/>
        </p:nvSpPr>
        <p:spPr>
          <a:xfrm rot="2700000">
            <a:off x="7393901" y="2733147"/>
            <a:ext cx="1370478" cy="35138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متن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660F2DB-CF7D-4B4A-99A5-CCDE8EEF83BA}"/>
              </a:ext>
            </a:extLst>
          </p:cNvPr>
          <p:cNvGrpSpPr/>
          <p:nvPr/>
        </p:nvGrpSpPr>
        <p:grpSpPr>
          <a:xfrm>
            <a:off x="3555771" y="2496874"/>
            <a:ext cx="5012704" cy="2985611"/>
            <a:chOff x="4519694" y="1253853"/>
            <a:chExt cx="7136303" cy="4310207"/>
          </a:xfrm>
        </p:grpSpPr>
        <p:sp>
          <p:nvSpPr>
            <p:cNvPr id="198" name="Freeform 5">
              <a:extLst>
                <a:ext uri="{FF2B5EF4-FFF2-40B4-BE49-F238E27FC236}">
                  <a16:creationId xmlns:a16="http://schemas.microsoft.com/office/drawing/2014/main" id="{E4CC5D11-0983-421B-AED4-861B332B5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8262" y="2626130"/>
              <a:ext cx="55916" cy="305209"/>
            </a:xfrm>
            <a:custGeom>
              <a:avLst/>
              <a:gdLst>
                <a:gd name="T0" fmla="*/ 0 w 25"/>
                <a:gd name="T1" fmla="*/ 1 h 137"/>
                <a:gd name="T2" fmla="*/ 0 w 25"/>
                <a:gd name="T3" fmla="*/ 26 h 137"/>
                <a:gd name="T4" fmla="*/ 24 w 25"/>
                <a:gd name="T5" fmla="*/ 137 h 137"/>
                <a:gd name="T6" fmla="*/ 25 w 25"/>
                <a:gd name="T7" fmla="*/ 105 h 137"/>
                <a:gd name="T8" fmla="*/ 12 w 25"/>
                <a:gd name="T9" fmla="*/ 0 h 137"/>
                <a:gd name="T10" fmla="*/ 0 w 25"/>
                <a:gd name="T11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7">
                  <a:moveTo>
                    <a:pt x="0" y="1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3" y="62"/>
                    <a:pt x="21" y="99"/>
                    <a:pt x="24" y="137"/>
                  </a:cubicBezTo>
                  <a:cubicBezTo>
                    <a:pt x="25" y="126"/>
                    <a:pt x="25" y="115"/>
                    <a:pt x="25" y="105"/>
                  </a:cubicBezTo>
                  <a:cubicBezTo>
                    <a:pt x="25" y="69"/>
                    <a:pt x="20" y="34"/>
                    <a:pt x="1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9" name="Freeform 6">
              <a:extLst>
                <a:ext uri="{FF2B5EF4-FFF2-40B4-BE49-F238E27FC236}">
                  <a16:creationId xmlns:a16="http://schemas.microsoft.com/office/drawing/2014/main" id="{B2735816-F8B0-4C35-AAD8-8D04247AC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312" y="1710502"/>
              <a:ext cx="763023" cy="866701"/>
            </a:xfrm>
            <a:custGeom>
              <a:avLst/>
              <a:gdLst>
                <a:gd name="T0" fmla="*/ 7 w 343"/>
                <a:gd name="T1" fmla="*/ 0 h 389"/>
                <a:gd name="T2" fmla="*/ 0 w 343"/>
                <a:gd name="T3" fmla="*/ 6 h 389"/>
                <a:gd name="T4" fmla="*/ 0 w 343"/>
                <a:gd name="T5" fmla="*/ 61 h 389"/>
                <a:gd name="T6" fmla="*/ 343 w 343"/>
                <a:gd name="T7" fmla="*/ 389 h 389"/>
                <a:gd name="T8" fmla="*/ 343 w 343"/>
                <a:gd name="T9" fmla="*/ 325 h 389"/>
                <a:gd name="T10" fmla="*/ 7 w 343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3" h="389">
                  <a:moveTo>
                    <a:pt x="7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56" y="142"/>
                    <a:pt x="279" y="265"/>
                    <a:pt x="343" y="389"/>
                  </a:cubicBezTo>
                  <a:cubicBezTo>
                    <a:pt x="343" y="325"/>
                    <a:pt x="343" y="325"/>
                    <a:pt x="343" y="325"/>
                  </a:cubicBezTo>
                  <a:cubicBezTo>
                    <a:pt x="280" y="203"/>
                    <a:pt x="160" y="82"/>
                    <a:pt x="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2" name="Freeform 9">
              <a:extLst>
                <a:ext uri="{FF2B5EF4-FFF2-40B4-BE49-F238E27FC236}">
                  <a16:creationId xmlns:a16="http://schemas.microsoft.com/office/drawing/2014/main" id="{88159AE5-A6EC-4E44-93D9-72BAFD2D7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356" y="1710502"/>
              <a:ext cx="774672" cy="864371"/>
            </a:xfrm>
            <a:custGeom>
              <a:avLst/>
              <a:gdLst>
                <a:gd name="T0" fmla="*/ 340 w 348"/>
                <a:gd name="T1" fmla="*/ 0 h 388"/>
                <a:gd name="T2" fmla="*/ 0 w 348"/>
                <a:gd name="T3" fmla="*/ 324 h 388"/>
                <a:gd name="T4" fmla="*/ 0 w 348"/>
                <a:gd name="T5" fmla="*/ 388 h 388"/>
                <a:gd name="T6" fmla="*/ 348 w 348"/>
                <a:gd name="T7" fmla="*/ 60 h 388"/>
                <a:gd name="T8" fmla="*/ 348 w 348"/>
                <a:gd name="T9" fmla="*/ 6 h 388"/>
                <a:gd name="T10" fmla="*/ 340 w 348"/>
                <a:gd name="T1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388">
                  <a:moveTo>
                    <a:pt x="340" y="0"/>
                  </a:moveTo>
                  <a:cubicBezTo>
                    <a:pt x="184" y="83"/>
                    <a:pt x="62" y="199"/>
                    <a:pt x="0" y="324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63" y="261"/>
                    <a:pt x="188" y="143"/>
                    <a:pt x="348" y="60"/>
                  </a:cubicBezTo>
                  <a:cubicBezTo>
                    <a:pt x="348" y="6"/>
                    <a:pt x="348" y="6"/>
                    <a:pt x="348" y="6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F5A4DCE-3BB1-4EC1-AE73-9C9C6CC0101D}"/>
                </a:ext>
              </a:extLst>
            </p:cNvPr>
            <p:cNvGrpSpPr/>
            <p:nvPr/>
          </p:nvGrpSpPr>
          <p:grpSpPr>
            <a:xfrm>
              <a:off x="4519694" y="1253853"/>
              <a:ext cx="7136303" cy="4148284"/>
              <a:chOff x="4519694" y="1253853"/>
              <a:chExt cx="7136303" cy="4148284"/>
            </a:xfrm>
            <a:gradFill>
              <a:gsLst>
                <a:gs pos="0">
                  <a:schemeClr val="accent1">
                    <a:lumMod val="61000"/>
                    <a:lumOff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68A2F665-AA10-4CD8-838E-C585F2255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0453" y="1256183"/>
                <a:ext cx="1840574" cy="1238311"/>
              </a:xfrm>
              <a:custGeom>
                <a:avLst/>
                <a:gdLst>
                  <a:gd name="T0" fmla="*/ 827 w 827"/>
                  <a:gd name="T1" fmla="*/ 209 h 556"/>
                  <a:gd name="T2" fmla="*/ 546 w 827"/>
                  <a:gd name="T3" fmla="*/ 0 h 556"/>
                  <a:gd name="T4" fmla="*/ 0 w 827"/>
                  <a:gd name="T5" fmla="*/ 511 h 556"/>
                  <a:gd name="T6" fmla="*/ 480 w 827"/>
                  <a:gd name="T7" fmla="*/ 556 h 556"/>
                  <a:gd name="T8" fmla="*/ 827 w 827"/>
                  <a:gd name="T9" fmla="*/ 20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7" h="556">
                    <a:moveTo>
                      <a:pt x="827" y="209"/>
                    </a:moveTo>
                    <a:cubicBezTo>
                      <a:pt x="546" y="0"/>
                      <a:pt x="546" y="0"/>
                      <a:pt x="546" y="0"/>
                    </a:cubicBezTo>
                    <a:cubicBezTo>
                      <a:pt x="291" y="129"/>
                      <a:pt x="98" y="306"/>
                      <a:pt x="0" y="511"/>
                    </a:cubicBezTo>
                    <a:cubicBezTo>
                      <a:pt x="480" y="556"/>
                      <a:pt x="480" y="556"/>
                      <a:pt x="480" y="556"/>
                    </a:cubicBezTo>
                    <a:cubicBezTo>
                      <a:pt x="542" y="419"/>
                      <a:pt x="664" y="299"/>
                      <a:pt x="827" y="2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0" name="Freeform 12">
                <a:extLst>
                  <a:ext uri="{FF2B5EF4-FFF2-40B4-BE49-F238E27FC236}">
                    <a16:creationId xmlns:a16="http://schemas.microsoft.com/office/drawing/2014/main" id="{323AF73E-7047-4552-81B0-94F261151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6312" y="1253853"/>
                <a:ext cx="1823101" cy="1231322"/>
              </a:xfrm>
              <a:custGeom>
                <a:avLst/>
                <a:gdLst>
                  <a:gd name="T0" fmla="*/ 343 w 819"/>
                  <a:gd name="T1" fmla="*/ 553 h 553"/>
                  <a:gd name="T2" fmla="*/ 819 w 819"/>
                  <a:gd name="T3" fmla="*/ 505 h 553"/>
                  <a:gd name="T4" fmla="*/ 275 w 819"/>
                  <a:gd name="T5" fmla="*/ 0 h 553"/>
                  <a:gd name="T6" fmla="*/ 0 w 819"/>
                  <a:gd name="T7" fmla="*/ 211 h 553"/>
                  <a:gd name="T8" fmla="*/ 343 w 819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9" h="553">
                    <a:moveTo>
                      <a:pt x="343" y="553"/>
                    </a:moveTo>
                    <a:cubicBezTo>
                      <a:pt x="819" y="505"/>
                      <a:pt x="819" y="505"/>
                      <a:pt x="819" y="505"/>
                    </a:cubicBezTo>
                    <a:cubicBezTo>
                      <a:pt x="720" y="303"/>
                      <a:pt x="527" y="128"/>
                      <a:pt x="275" y="0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160" y="300"/>
                      <a:pt x="281" y="418"/>
                      <a:pt x="343" y="5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1" name="Freeform 13">
                <a:extLst>
                  <a:ext uri="{FF2B5EF4-FFF2-40B4-BE49-F238E27FC236}">
                    <a16:creationId xmlns:a16="http://schemas.microsoft.com/office/drawing/2014/main" id="{87979566-7ECA-4BC4-8480-B5D13B4E8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694" y="2503813"/>
                <a:ext cx="1333834" cy="1474790"/>
              </a:xfrm>
              <a:custGeom>
                <a:avLst/>
                <a:gdLst>
                  <a:gd name="T0" fmla="*/ 508 w 599"/>
                  <a:gd name="T1" fmla="*/ 198 h 662"/>
                  <a:gd name="T2" fmla="*/ 533 w 599"/>
                  <a:gd name="T3" fmla="*/ 47 h 662"/>
                  <a:gd name="T4" fmla="*/ 50 w 599"/>
                  <a:gd name="T5" fmla="*/ 0 h 662"/>
                  <a:gd name="T6" fmla="*/ 0 w 599"/>
                  <a:gd name="T7" fmla="*/ 261 h 662"/>
                  <a:gd name="T8" fmla="*/ 123 w 599"/>
                  <a:gd name="T9" fmla="*/ 662 h 662"/>
                  <a:gd name="T10" fmla="*/ 599 w 599"/>
                  <a:gd name="T11" fmla="*/ 483 h 662"/>
                  <a:gd name="T12" fmla="*/ 508 w 599"/>
                  <a:gd name="T13" fmla="*/ 198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662">
                    <a:moveTo>
                      <a:pt x="508" y="198"/>
                    </a:moveTo>
                    <a:cubicBezTo>
                      <a:pt x="508" y="146"/>
                      <a:pt x="517" y="95"/>
                      <a:pt x="533" y="47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17" y="83"/>
                      <a:pt x="0" y="171"/>
                      <a:pt x="0" y="261"/>
                    </a:cubicBezTo>
                    <a:cubicBezTo>
                      <a:pt x="0" y="403"/>
                      <a:pt x="43" y="538"/>
                      <a:pt x="123" y="662"/>
                    </a:cubicBezTo>
                    <a:cubicBezTo>
                      <a:pt x="599" y="483"/>
                      <a:pt x="599" y="483"/>
                      <a:pt x="599" y="483"/>
                    </a:cubicBezTo>
                    <a:cubicBezTo>
                      <a:pt x="540" y="396"/>
                      <a:pt x="508" y="299"/>
                      <a:pt x="508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3" name="Freeform 15">
                <a:extLst>
                  <a:ext uri="{FF2B5EF4-FFF2-40B4-BE49-F238E27FC236}">
                    <a16:creationId xmlns:a16="http://schemas.microsoft.com/office/drawing/2014/main" id="{E9699BBB-F253-42E4-9135-A847F8CD0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2163" y="2521287"/>
                <a:ext cx="1333834" cy="1457316"/>
              </a:xfrm>
              <a:custGeom>
                <a:avLst/>
                <a:gdLst>
                  <a:gd name="T0" fmla="*/ 94 w 599"/>
                  <a:gd name="T1" fmla="*/ 190 h 654"/>
                  <a:gd name="T2" fmla="*/ 0 w 599"/>
                  <a:gd name="T3" fmla="*/ 479 h 654"/>
                  <a:gd name="T4" fmla="*/ 476 w 599"/>
                  <a:gd name="T5" fmla="*/ 654 h 654"/>
                  <a:gd name="T6" fmla="*/ 599 w 599"/>
                  <a:gd name="T7" fmla="*/ 253 h 654"/>
                  <a:gd name="T8" fmla="*/ 552 w 599"/>
                  <a:gd name="T9" fmla="*/ 0 h 654"/>
                  <a:gd name="T10" fmla="*/ 72 w 599"/>
                  <a:gd name="T11" fmla="*/ 49 h 654"/>
                  <a:gd name="T12" fmla="*/ 94 w 599"/>
                  <a:gd name="T13" fmla="*/ 19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654">
                    <a:moveTo>
                      <a:pt x="94" y="190"/>
                    </a:moveTo>
                    <a:cubicBezTo>
                      <a:pt x="94" y="293"/>
                      <a:pt x="60" y="391"/>
                      <a:pt x="0" y="479"/>
                    </a:cubicBezTo>
                    <a:cubicBezTo>
                      <a:pt x="476" y="654"/>
                      <a:pt x="476" y="654"/>
                      <a:pt x="476" y="654"/>
                    </a:cubicBezTo>
                    <a:cubicBezTo>
                      <a:pt x="554" y="532"/>
                      <a:pt x="599" y="394"/>
                      <a:pt x="599" y="253"/>
                    </a:cubicBezTo>
                    <a:cubicBezTo>
                      <a:pt x="599" y="166"/>
                      <a:pt x="583" y="81"/>
                      <a:pt x="552" y="0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86" y="94"/>
                      <a:pt x="94" y="141"/>
                      <a:pt x="94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4" name="Freeform 16">
                <a:extLst>
                  <a:ext uri="{FF2B5EF4-FFF2-40B4-BE49-F238E27FC236}">
                    <a16:creationId xmlns:a16="http://schemas.microsoft.com/office/drawing/2014/main" id="{791F018C-50A0-4BB3-96B7-4713D74BC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2007" y="3700187"/>
                <a:ext cx="2197040" cy="1502748"/>
              </a:xfrm>
              <a:custGeom>
                <a:avLst/>
                <a:gdLst>
                  <a:gd name="T0" fmla="*/ 0 w 987"/>
                  <a:gd name="T1" fmla="*/ 314 h 675"/>
                  <a:gd name="T2" fmla="*/ 200 w 987"/>
                  <a:gd name="T3" fmla="*/ 675 h 675"/>
                  <a:gd name="T4" fmla="*/ 987 w 987"/>
                  <a:gd name="T5" fmla="*/ 185 h 675"/>
                  <a:gd name="T6" fmla="*/ 516 w 987"/>
                  <a:gd name="T7" fmla="*/ 0 h 675"/>
                  <a:gd name="T8" fmla="*/ 0 w 987"/>
                  <a:gd name="T9" fmla="*/ 314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7" h="675">
                    <a:moveTo>
                      <a:pt x="0" y="314"/>
                    </a:moveTo>
                    <a:cubicBezTo>
                      <a:pt x="200" y="675"/>
                      <a:pt x="200" y="675"/>
                      <a:pt x="200" y="675"/>
                    </a:cubicBezTo>
                    <a:cubicBezTo>
                      <a:pt x="542" y="576"/>
                      <a:pt x="821" y="402"/>
                      <a:pt x="987" y="185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402" y="139"/>
                      <a:pt x="220" y="250"/>
                      <a:pt x="0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5" name="Freeform 17">
                <a:extLst>
                  <a:ext uri="{FF2B5EF4-FFF2-40B4-BE49-F238E27FC236}">
                    <a16:creationId xmlns:a16="http://schemas.microsoft.com/office/drawing/2014/main" id="{86F7F6EA-B5B2-4228-9D52-9A7C9D78F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854" y="4450396"/>
                <a:ext cx="2466137" cy="951741"/>
              </a:xfrm>
              <a:custGeom>
                <a:avLst/>
                <a:gdLst>
                  <a:gd name="T0" fmla="*/ 553 w 1108"/>
                  <a:gd name="T1" fmla="*/ 40 h 427"/>
                  <a:gd name="T2" fmla="*/ 196 w 1108"/>
                  <a:gd name="T3" fmla="*/ 1 h 427"/>
                  <a:gd name="T4" fmla="*/ 0 w 1108"/>
                  <a:gd name="T5" fmla="*/ 364 h 427"/>
                  <a:gd name="T6" fmla="*/ 552 w 1108"/>
                  <a:gd name="T7" fmla="*/ 427 h 427"/>
                  <a:gd name="T8" fmla="*/ 1108 w 1108"/>
                  <a:gd name="T9" fmla="*/ 363 h 427"/>
                  <a:gd name="T10" fmla="*/ 916 w 1108"/>
                  <a:gd name="T11" fmla="*/ 0 h 427"/>
                  <a:gd name="T12" fmla="*/ 553 w 1108"/>
                  <a:gd name="T13" fmla="*/ 4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8" h="427">
                    <a:moveTo>
                      <a:pt x="553" y="40"/>
                    </a:moveTo>
                    <a:cubicBezTo>
                      <a:pt x="428" y="40"/>
                      <a:pt x="308" y="27"/>
                      <a:pt x="196" y="1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172" y="405"/>
                      <a:pt x="358" y="427"/>
                      <a:pt x="552" y="427"/>
                    </a:cubicBezTo>
                    <a:cubicBezTo>
                      <a:pt x="747" y="427"/>
                      <a:pt x="935" y="405"/>
                      <a:pt x="1108" y="363"/>
                    </a:cubicBezTo>
                    <a:cubicBezTo>
                      <a:pt x="916" y="0"/>
                      <a:pt x="916" y="0"/>
                      <a:pt x="916" y="0"/>
                    </a:cubicBezTo>
                    <a:cubicBezTo>
                      <a:pt x="803" y="26"/>
                      <a:pt x="681" y="40"/>
                      <a:pt x="553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6" name="Freeform 18">
                <a:extLst>
                  <a:ext uri="{FF2B5EF4-FFF2-40B4-BE49-F238E27FC236}">
                    <a16:creationId xmlns:a16="http://schemas.microsoft.com/office/drawing/2014/main" id="{BE2891B8-39EA-41A9-98F6-49F37C476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634" y="3688538"/>
                <a:ext cx="2192380" cy="1510903"/>
              </a:xfrm>
              <a:custGeom>
                <a:avLst/>
                <a:gdLst>
                  <a:gd name="T0" fmla="*/ 466 w 985"/>
                  <a:gd name="T1" fmla="*/ 0 h 678"/>
                  <a:gd name="T2" fmla="*/ 0 w 985"/>
                  <a:gd name="T3" fmla="*/ 193 h 678"/>
                  <a:gd name="T4" fmla="*/ 778 w 985"/>
                  <a:gd name="T5" fmla="*/ 678 h 678"/>
                  <a:gd name="T6" fmla="*/ 985 w 985"/>
                  <a:gd name="T7" fmla="*/ 319 h 678"/>
                  <a:gd name="T8" fmla="*/ 466 w 985"/>
                  <a:gd name="T9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5" h="678">
                    <a:moveTo>
                      <a:pt x="466" y="0"/>
                    </a:moveTo>
                    <a:cubicBezTo>
                      <a:pt x="0" y="193"/>
                      <a:pt x="0" y="193"/>
                      <a:pt x="0" y="193"/>
                    </a:cubicBezTo>
                    <a:cubicBezTo>
                      <a:pt x="165" y="407"/>
                      <a:pt x="440" y="580"/>
                      <a:pt x="778" y="678"/>
                    </a:cubicBezTo>
                    <a:cubicBezTo>
                      <a:pt x="985" y="319"/>
                      <a:pt x="985" y="319"/>
                      <a:pt x="985" y="319"/>
                    </a:cubicBezTo>
                    <a:cubicBezTo>
                      <a:pt x="762" y="253"/>
                      <a:pt x="580" y="140"/>
                      <a:pt x="4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204" name="Freeform 19">
              <a:extLst>
                <a:ext uri="{FF2B5EF4-FFF2-40B4-BE49-F238E27FC236}">
                  <a16:creationId xmlns:a16="http://schemas.microsoft.com/office/drawing/2014/main" id="{FF4FEEC7-5C24-4DA7-BD10-E68BAC7B2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677" y="4111403"/>
              <a:ext cx="1754370" cy="1254620"/>
            </a:xfrm>
            <a:custGeom>
              <a:avLst/>
              <a:gdLst>
                <a:gd name="T0" fmla="*/ 0 w 788"/>
                <a:gd name="T1" fmla="*/ 490 h 563"/>
                <a:gd name="T2" fmla="*/ 0 w 788"/>
                <a:gd name="T3" fmla="*/ 563 h 563"/>
                <a:gd name="T4" fmla="*/ 788 w 788"/>
                <a:gd name="T5" fmla="*/ 73 h 563"/>
                <a:gd name="T6" fmla="*/ 788 w 788"/>
                <a:gd name="T7" fmla="*/ 0 h 563"/>
                <a:gd name="T8" fmla="*/ 0 w 788"/>
                <a:gd name="T9" fmla="*/ 49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563">
                  <a:moveTo>
                    <a:pt x="0" y="49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343" y="464"/>
                    <a:pt x="622" y="290"/>
                    <a:pt x="788" y="73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22" y="217"/>
                    <a:pt x="343" y="391"/>
                    <a:pt x="0" y="49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5" name="Freeform 20">
              <a:extLst>
                <a:ext uri="{FF2B5EF4-FFF2-40B4-BE49-F238E27FC236}">
                  <a16:creationId xmlns:a16="http://schemas.microsoft.com/office/drawing/2014/main" id="{8ACBB2B2-9459-4FB4-90E0-F7BFDA91E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240" y="3165488"/>
              <a:ext cx="273757" cy="975039"/>
            </a:xfrm>
            <a:custGeom>
              <a:avLst/>
              <a:gdLst>
                <a:gd name="T0" fmla="*/ 122 w 123"/>
                <a:gd name="T1" fmla="*/ 0 h 438"/>
                <a:gd name="T2" fmla="*/ 0 w 123"/>
                <a:gd name="T3" fmla="*/ 365 h 438"/>
                <a:gd name="T4" fmla="*/ 0 w 123"/>
                <a:gd name="T5" fmla="*/ 438 h 438"/>
                <a:gd name="T6" fmla="*/ 123 w 123"/>
                <a:gd name="T7" fmla="*/ 37 h 438"/>
                <a:gd name="T8" fmla="*/ 122 w 123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8">
                  <a:moveTo>
                    <a:pt x="122" y="0"/>
                  </a:moveTo>
                  <a:cubicBezTo>
                    <a:pt x="116" y="129"/>
                    <a:pt x="73" y="252"/>
                    <a:pt x="0" y="365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79" y="315"/>
                    <a:pt x="123" y="179"/>
                    <a:pt x="123" y="37"/>
                  </a:cubicBezTo>
                  <a:cubicBezTo>
                    <a:pt x="123" y="25"/>
                    <a:pt x="123" y="12"/>
                    <a:pt x="12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6" name="Freeform 21">
              <a:extLst>
                <a:ext uri="{FF2B5EF4-FFF2-40B4-BE49-F238E27FC236}">
                  <a16:creationId xmlns:a16="http://schemas.microsoft.com/office/drawing/2014/main" id="{55062BB8-0625-4BD5-A75C-2B27E0DC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34" y="4118393"/>
              <a:ext cx="1727577" cy="1242971"/>
            </a:xfrm>
            <a:custGeom>
              <a:avLst/>
              <a:gdLst>
                <a:gd name="T0" fmla="*/ 0 w 776"/>
                <a:gd name="T1" fmla="*/ 0 h 558"/>
                <a:gd name="T2" fmla="*/ 0 w 776"/>
                <a:gd name="T3" fmla="*/ 73 h 558"/>
                <a:gd name="T4" fmla="*/ 776 w 776"/>
                <a:gd name="T5" fmla="*/ 558 h 558"/>
                <a:gd name="T6" fmla="*/ 776 w 776"/>
                <a:gd name="T7" fmla="*/ 485 h 558"/>
                <a:gd name="T8" fmla="*/ 0 w 776"/>
                <a:gd name="T9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558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65" y="287"/>
                    <a:pt x="439" y="459"/>
                    <a:pt x="776" y="558"/>
                  </a:cubicBezTo>
                  <a:cubicBezTo>
                    <a:pt x="776" y="485"/>
                    <a:pt x="776" y="485"/>
                    <a:pt x="776" y="485"/>
                  </a:cubicBezTo>
                  <a:cubicBezTo>
                    <a:pt x="439" y="386"/>
                    <a:pt x="165" y="214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7" name="Freeform 22">
              <a:extLst>
                <a:ext uri="{FF2B5EF4-FFF2-40B4-BE49-F238E27FC236}">
                  <a16:creationId xmlns:a16="http://schemas.microsoft.com/office/drawing/2014/main" id="{E709D056-56B4-429A-B253-7A06F516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854" y="5258851"/>
              <a:ext cx="2466137" cy="305209"/>
            </a:xfrm>
            <a:custGeom>
              <a:avLst/>
              <a:gdLst>
                <a:gd name="T0" fmla="*/ 552 w 1108"/>
                <a:gd name="T1" fmla="*/ 64 h 137"/>
                <a:gd name="T2" fmla="*/ 0 w 1108"/>
                <a:gd name="T3" fmla="*/ 1 h 137"/>
                <a:gd name="T4" fmla="*/ 0 w 1108"/>
                <a:gd name="T5" fmla="*/ 74 h 137"/>
                <a:gd name="T6" fmla="*/ 552 w 1108"/>
                <a:gd name="T7" fmla="*/ 137 h 137"/>
                <a:gd name="T8" fmla="*/ 1108 w 1108"/>
                <a:gd name="T9" fmla="*/ 73 h 137"/>
                <a:gd name="T10" fmla="*/ 1108 w 1108"/>
                <a:gd name="T11" fmla="*/ 0 h 137"/>
                <a:gd name="T12" fmla="*/ 552 w 1108"/>
                <a:gd name="T13" fmla="*/ 6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8" h="137">
                  <a:moveTo>
                    <a:pt x="552" y="64"/>
                  </a:moveTo>
                  <a:cubicBezTo>
                    <a:pt x="358" y="64"/>
                    <a:pt x="172" y="42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72" y="115"/>
                    <a:pt x="358" y="137"/>
                    <a:pt x="552" y="137"/>
                  </a:cubicBezTo>
                  <a:cubicBezTo>
                    <a:pt x="747" y="137"/>
                    <a:pt x="935" y="115"/>
                    <a:pt x="1108" y="73"/>
                  </a:cubicBezTo>
                  <a:cubicBezTo>
                    <a:pt x="1108" y="0"/>
                    <a:pt x="1108" y="0"/>
                    <a:pt x="1108" y="0"/>
                  </a:cubicBezTo>
                  <a:cubicBezTo>
                    <a:pt x="935" y="42"/>
                    <a:pt x="747" y="64"/>
                    <a:pt x="552" y="6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8" name="Freeform 23">
              <a:extLst>
                <a:ext uri="{FF2B5EF4-FFF2-40B4-BE49-F238E27FC236}">
                  <a16:creationId xmlns:a16="http://schemas.microsoft.com/office/drawing/2014/main" id="{123A33E6-2E5D-4910-8544-36F0142BF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94" y="3165488"/>
              <a:ext cx="273757" cy="975039"/>
            </a:xfrm>
            <a:custGeom>
              <a:avLst/>
              <a:gdLst>
                <a:gd name="T0" fmla="*/ 1 w 123"/>
                <a:gd name="T1" fmla="*/ 0 h 438"/>
                <a:gd name="T2" fmla="*/ 0 w 123"/>
                <a:gd name="T3" fmla="*/ 37 h 438"/>
                <a:gd name="T4" fmla="*/ 123 w 123"/>
                <a:gd name="T5" fmla="*/ 438 h 438"/>
                <a:gd name="T6" fmla="*/ 123 w 123"/>
                <a:gd name="T7" fmla="*/ 364 h 438"/>
                <a:gd name="T8" fmla="*/ 1 w 123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8">
                  <a:moveTo>
                    <a:pt x="1" y="0"/>
                  </a:moveTo>
                  <a:cubicBezTo>
                    <a:pt x="0" y="12"/>
                    <a:pt x="0" y="25"/>
                    <a:pt x="0" y="37"/>
                  </a:cubicBezTo>
                  <a:cubicBezTo>
                    <a:pt x="0" y="179"/>
                    <a:pt x="43" y="314"/>
                    <a:pt x="123" y="438"/>
                  </a:cubicBezTo>
                  <a:cubicBezTo>
                    <a:pt x="123" y="364"/>
                    <a:pt x="123" y="364"/>
                    <a:pt x="123" y="364"/>
                  </a:cubicBezTo>
                  <a:cubicBezTo>
                    <a:pt x="50" y="252"/>
                    <a:pt x="7" y="129"/>
                    <a:pt x="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9" name="Freeform 24">
              <a:extLst>
                <a:ext uri="{FF2B5EF4-FFF2-40B4-BE49-F238E27FC236}">
                  <a16:creationId xmlns:a16="http://schemas.microsoft.com/office/drawing/2014/main" id="{32FA76FB-9B9A-41F9-8A95-CF1F5BA63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502" y="2606326"/>
              <a:ext cx="66401" cy="325013"/>
            </a:xfrm>
            <a:custGeom>
              <a:avLst/>
              <a:gdLst>
                <a:gd name="T0" fmla="*/ 16 w 30"/>
                <a:gd name="T1" fmla="*/ 0 h 146"/>
                <a:gd name="T2" fmla="*/ 0 w 30"/>
                <a:gd name="T3" fmla="*/ 114 h 146"/>
                <a:gd name="T4" fmla="*/ 1 w 30"/>
                <a:gd name="T5" fmla="*/ 146 h 146"/>
                <a:gd name="T6" fmla="*/ 30 w 30"/>
                <a:gd name="T7" fmla="*/ 18 h 146"/>
                <a:gd name="T8" fmla="*/ 30 w 30"/>
                <a:gd name="T9" fmla="*/ 1 h 146"/>
                <a:gd name="T10" fmla="*/ 16 w 30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6">
                  <a:moveTo>
                    <a:pt x="16" y="0"/>
                  </a:moveTo>
                  <a:cubicBezTo>
                    <a:pt x="5" y="37"/>
                    <a:pt x="0" y="74"/>
                    <a:pt x="0" y="114"/>
                  </a:cubicBezTo>
                  <a:cubicBezTo>
                    <a:pt x="0" y="124"/>
                    <a:pt x="0" y="135"/>
                    <a:pt x="1" y="146"/>
                  </a:cubicBezTo>
                  <a:cubicBezTo>
                    <a:pt x="4" y="102"/>
                    <a:pt x="14" y="59"/>
                    <a:pt x="30" y="18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F351BBF8-7239-40BF-BD34-78653BF10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453" y="2394310"/>
              <a:ext cx="1065903" cy="180563"/>
            </a:xfrm>
            <a:custGeom>
              <a:avLst/>
              <a:gdLst>
                <a:gd name="T0" fmla="*/ 0 w 915"/>
                <a:gd name="T1" fmla="*/ 0 h 155"/>
                <a:gd name="T2" fmla="*/ 0 w 915"/>
                <a:gd name="T3" fmla="*/ 101 h 155"/>
                <a:gd name="T4" fmla="*/ 915 w 915"/>
                <a:gd name="T5" fmla="*/ 155 h 155"/>
                <a:gd name="T6" fmla="*/ 915 w 915"/>
                <a:gd name="T7" fmla="*/ 32 h 155"/>
                <a:gd name="T8" fmla="*/ 0 w 915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5" h="155">
                  <a:moveTo>
                    <a:pt x="0" y="0"/>
                  </a:moveTo>
                  <a:lnTo>
                    <a:pt x="0" y="101"/>
                  </a:lnTo>
                  <a:lnTo>
                    <a:pt x="915" y="155"/>
                  </a:lnTo>
                  <a:lnTo>
                    <a:pt x="915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1" name="Freeform 26">
              <a:extLst>
                <a:ext uri="{FF2B5EF4-FFF2-40B4-BE49-F238E27FC236}">
                  <a16:creationId xmlns:a16="http://schemas.microsoft.com/office/drawing/2014/main" id="{44AB793C-6523-499B-B2B4-429436B8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451" y="3579035"/>
              <a:ext cx="1060078" cy="561492"/>
            </a:xfrm>
            <a:custGeom>
              <a:avLst/>
              <a:gdLst>
                <a:gd name="T0" fmla="*/ 0 w 910"/>
                <a:gd name="T1" fmla="*/ 482 h 482"/>
                <a:gd name="T2" fmla="*/ 910 w 910"/>
                <a:gd name="T3" fmla="*/ 121 h 482"/>
                <a:gd name="T4" fmla="*/ 910 w 910"/>
                <a:gd name="T5" fmla="*/ 0 h 482"/>
                <a:gd name="T6" fmla="*/ 0 w 910"/>
                <a:gd name="T7" fmla="*/ 341 h 482"/>
                <a:gd name="T8" fmla="*/ 0 w 910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482">
                  <a:moveTo>
                    <a:pt x="0" y="482"/>
                  </a:moveTo>
                  <a:lnTo>
                    <a:pt x="910" y="121"/>
                  </a:lnTo>
                  <a:lnTo>
                    <a:pt x="910" y="0"/>
                  </a:lnTo>
                  <a:lnTo>
                    <a:pt x="0" y="341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2" name="Freeform 27">
              <a:extLst>
                <a:ext uri="{FF2B5EF4-FFF2-40B4-BE49-F238E27FC236}">
                  <a16:creationId xmlns:a16="http://schemas.microsoft.com/office/drawing/2014/main" id="{8ED1DD4E-4D4F-46FC-A2F0-4D6C03E5A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210" y="4399139"/>
              <a:ext cx="464804" cy="962225"/>
            </a:xfrm>
            <a:custGeom>
              <a:avLst/>
              <a:gdLst>
                <a:gd name="T0" fmla="*/ 399 w 399"/>
                <a:gd name="T1" fmla="*/ 0 h 826"/>
                <a:gd name="T2" fmla="*/ 399 w 399"/>
                <a:gd name="T3" fmla="*/ 149 h 826"/>
                <a:gd name="T4" fmla="*/ 0 w 399"/>
                <a:gd name="T5" fmla="*/ 826 h 826"/>
                <a:gd name="T6" fmla="*/ 0 w 399"/>
                <a:gd name="T7" fmla="*/ 687 h 826"/>
                <a:gd name="T8" fmla="*/ 399 w 399"/>
                <a:gd name="T9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826">
                  <a:moveTo>
                    <a:pt x="399" y="0"/>
                  </a:moveTo>
                  <a:lnTo>
                    <a:pt x="399" y="149"/>
                  </a:lnTo>
                  <a:lnTo>
                    <a:pt x="0" y="826"/>
                  </a:lnTo>
                  <a:lnTo>
                    <a:pt x="0" y="687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" name="Freeform 28">
              <a:extLst>
                <a:ext uri="{FF2B5EF4-FFF2-40B4-BE49-F238E27FC236}">
                  <a16:creationId xmlns:a16="http://schemas.microsoft.com/office/drawing/2014/main" id="{DEF21C07-8F6D-4944-995B-F3337F4F4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2007" y="4399139"/>
              <a:ext cx="442670" cy="966884"/>
            </a:xfrm>
            <a:custGeom>
              <a:avLst/>
              <a:gdLst>
                <a:gd name="T0" fmla="*/ 0 w 380"/>
                <a:gd name="T1" fmla="*/ 0 h 830"/>
                <a:gd name="T2" fmla="*/ 0 w 380"/>
                <a:gd name="T3" fmla="*/ 145 h 830"/>
                <a:gd name="T4" fmla="*/ 380 w 380"/>
                <a:gd name="T5" fmla="*/ 830 h 830"/>
                <a:gd name="T6" fmla="*/ 380 w 380"/>
                <a:gd name="T7" fmla="*/ 690 h 830"/>
                <a:gd name="T8" fmla="*/ 0 w 380"/>
                <a:gd name="T9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830">
                  <a:moveTo>
                    <a:pt x="0" y="0"/>
                  </a:moveTo>
                  <a:lnTo>
                    <a:pt x="0" y="145"/>
                  </a:lnTo>
                  <a:lnTo>
                    <a:pt x="380" y="830"/>
                  </a:lnTo>
                  <a:lnTo>
                    <a:pt x="38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" name="Freeform 29">
              <a:extLst>
                <a:ext uri="{FF2B5EF4-FFF2-40B4-BE49-F238E27FC236}">
                  <a16:creationId xmlns:a16="http://schemas.microsoft.com/office/drawing/2014/main" id="{371CCA37-8ED0-43CD-9AC9-3F10A87DD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2163" y="3588354"/>
              <a:ext cx="1060078" cy="552172"/>
            </a:xfrm>
            <a:custGeom>
              <a:avLst/>
              <a:gdLst>
                <a:gd name="T0" fmla="*/ 910 w 910"/>
                <a:gd name="T1" fmla="*/ 474 h 474"/>
                <a:gd name="T2" fmla="*/ 0 w 910"/>
                <a:gd name="T3" fmla="*/ 124 h 474"/>
                <a:gd name="T4" fmla="*/ 0 w 910"/>
                <a:gd name="T5" fmla="*/ 0 h 474"/>
                <a:gd name="T6" fmla="*/ 910 w 910"/>
                <a:gd name="T7" fmla="*/ 335 h 474"/>
                <a:gd name="T8" fmla="*/ 910 w 910"/>
                <a:gd name="T9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474">
                  <a:moveTo>
                    <a:pt x="910" y="47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910" y="335"/>
                  </a:lnTo>
                  <a:lnTo>
                    <a:pt x="910" y="47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" name="Freeform 30">
              <a:extLst>
                <a:ext uri="{FF2B5EF4-FFF2-40B4-BE49-F238E27FC236}">
                  <a16:creationId xmlns:a16="http://schemas.microsoft.com/office/drawing/2014/main" id="{07C8775D-CC76-46C4-98AD-05979CAC0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335" y="2379167"/>
              <a:ext cx="1060078" cy="198037"/>
            </a:xfrm>
            <a:custGeom>
              <a:avLst/>
              <a:gdLst>
                <a:gd name="T0" fmla="*/ 0 w 910"/>
                <a:gd name="T1" fmla="*/ 170 h 170"/>
                <a:gd name="T2" fmla="*/ 910 w 910"/>
                <a:gd name="T3" fmla="*/ 109 h 170"/>
                <a:gd name="T4" fmla="*/ 910 w 910"/>
                <a:gd name="T5" fmla="*/ 0 h 170"/>
                <a:gd name="T6" fmla="*/ 0 w 910"/>
                <a:gd name="T7" fmla="*/ 47 h 170"/>
                <a:gd name="T8" fmla="*/ 0 w 910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170">
                  <a:moveTo>
                    <a:pt x="0" y="170"/>
                  </a:moveTo>
                  <a:lnTo>
                    <a:pt x="910" y="109"/>
                  </a:lnTo>
                  <a:lnTo>
                    <a:pt x="910" y="0"/>
                  </a:lnTo>
                  <a:lnTo>
                    <a:pt x="0" y="47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198450FC-165A-4C3B-9904-8D4357561F9E}"/>
              </a:ext>
            </a:extLst>
          </p:cNvPr>
          <p:cNvGrpSpPr/>
          <p:nvPr/>
        </p:nvGrpSpPr>
        <p:grpSpPr>
          <a:xfrm>
            <a:off x="7650165" y="2772306"/>
            <a:ext cx="283241" cy="332813"/>
            <a:chOff x="-22620288" y="7026275"/>
            <a:chExt cx="3990975" cy="4689476"/>
          </a:xfrm>
          <a:solidFill>
            <a:schemeClr val="bg1"/>
          </a:solidFill>
        </p:grpSpPr>
        <p:sp>
          <p:nvSpPr>
            <p:cNvPr id="228" name="Freeform 5">
              <a:extLst>
                <a:ext uri="{FF2B5EF4-FFF2-40B4-BE49-F238E27FC236}">
                  <a16:creationId xmlns:a16="http://schemas.microsoft.com/office/drawing/2014/main" id="{DB77BD1F-35AB-4D93-B910-DB7F559BE3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697950" y="7026275"/>
              <a:ext cx="2143125" cy="2527300"/>
            </a:xfrm>
            <a:custGeom>
              <a:avLst/>
              <a:gdLst>
                <a:gd name="T0" fmla="*/ 348 w 707"/>
                <a:gd name="T1" fmla="*/ 833 h 833"/>
                <a:gd name="T2" fmla="*/ 359 w 707"/>
                <a:gd name="T3" fmla="*/ 833 h 833"/>
                <a:gd name="T4" fmla="*/ 584 w 707"/>
                <a:gd name="T5" fmla="*/ 735 h 833"/>
                <a:gd name="T6" fmla="*/ 685 w 707"/>
                <a:gd name="T7" fmla="*/ 336 h 833"/>
                <a:gd name="T8" fmla="*/ 530 w 707"/>
                <a:gd name="T9" fmla="*/ 46 h 833"/>
                <a:gd name="T10" fmla="*/ 357 w 707"/>
                <a:gd name="T11" fmla="*/ 0 h 833"/>
                <a:gd name="T12" fmla="*/ 352 w 707"/>
                <a:gd name="T13" fmla="*/ 0 h 833"/>
                <a:gd name="T14" fmla="*/ 180 w 707"/>
                <a:gd name="T15" fmla="*/ 44 h 833"/>
                <a:gd name="T16" fmla="*/ 23 w 707"/>
                <a:gd name="T17" fmla="*/ 336 h 833"/>
                <a:gd name="T18" fmla="*/ 123 w 707"/>
                <a:gd name="T19" fmla="*/ 735 h 833"/>
                <a:gd name="T20" fmla="*/ 348 w 707"/>
                <a:gd name="T21" fmla="*/ 833 h 833"/>
                <a:gd name="T22" fmla="*/ 108 w 707"/>
                <a:gd name="T23" fmla="*/ 344 h 833"/>
                <a:gd name="T24" fmla="*/ 108 w 707"/>
                <a:gd name="T25" fmla="*/ 341 h 833"/>
                <a:gd name="T26" fmla="*/ 352 w 707"/>
                <a:gd name="T27" fmla="*/ 87 h 833"/>
                <a:gd name="T28" fmla="*/ 355 w 707"/>
                <a:gd name="T29" fmla="*/ 87 h 833"/>
                <a:gd name="T30" fmla="*/ 599 w 707"/>
                <a:gd name="T31" fmla="*/ 341 h 833"/>
                <a:gd name="T32" fmla="*/ 599 w 707"/>
                <a:gd name="T33" fmla="*/ 344 h 833"/>
                <a:gd name="T34" fmla="*/ 520 w 707"/>
                <a:gd name="T35" fmla="*/ 678 h 833"/>
                <a:gd name="T36" fmla="*/ 355 w 707"/>
                <a:gd name="T37" fmla="*/ 747 h 833"/>
                <a:gd name="T38" fmla="*/ 352 w 707"/>
                <a:gd name="T39" fmla="*/ 747 h 833"/>
                <a:gd name="T40" fmla="*/ 187 w 707"/>
                <a:gd name="T41" fmla="*/ 678 h 833"/>
                <a:gd name="T42" fmla="*/ 108 w 707"/>
                <a:gd name="T43" fmla="*/ 344 h 833"/>
                <a:gd name="T44" fmla="*/ 108 w 707"/>
                <a:gd name="T45" fmla="*/ 344 h 833"/>
                <a:gd name="T46" fmla="*/ 108 w 707"/>
                <a:gd name="T47" fmla="*/ 34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7" h="833">
                  <a:moveTo>
                    <a:pt x="348" y="833"/>
                  </a:moveTo>
                  <a:cubicBezTo>
                    <a:pt x="359" y="833"/>
                    <a:pt x="359" y="833"/>
                    <a:pt x="359" y="833"/>
                  </a:cubicBezTo>
                  <a:cubicBezTo>
                    <a:pt x="452" y="831"/>
                    <a:pt x="528" y="799"/>
                    <a:pt x="584" y="735"/>
                  </a:cubicBezTo>
                  <a:cubicBezTo>
                    <a:pt x="707" y="597"/>
                    <a:pt x="687" y="359"/>
                    <a:pt x="685" y="336"/>
                  </a:cubicBezTo>
                  <a:cubicBezTo>
                    <a:pt x="677" y="165"/>
                    <a:pt x="596" y="84"/>
                    <a:pt x="530" y="46"/>
                  </a:cubicBezTo>
                  <a:cubicBezTo>
                    <a:pt x="480" y="17"/>
                    <a:pt x="422" y="2"/>
                    <a:pt x="357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16" y="0"/>
                    <a:pt x="247" y="6"/>
                    <a:pt x="180" y="44"/>
                  </a:cubicBezTo>
                  <a:cubicBezTo>
                    <a:pt x="113" y="82"/>
                    <a:pt x="31" y="164"/>
                    <a:pt x="23" y="336"/>
                  </a:cubicBezTo>
                  <a:cubicBezTo>
                    <a:pt x="20" y="359"/>
                    <a:pt x="0" y="597"/>
                    <a:pt x="123" y="735"/>
                  </a:cubicBezTo>
                  <a:cubicBezTo>
                    <a:pt x="179" y="799"/>
                    <a:pt x="255" y="831"/>
                    <a:pt x="348" y="833"/>
                  </a:cubicBezTo>
                  <a:close/>
                  <a:moveTo>
                    <a:pt x="108" y="344"/>
                  </a:moveTo>
                  <a:cubicBezTo>
                    <a:pt x="108" y="343"/>
                    <a:pt x="108" y="342"/>
                    <a:pt x="108" y="341"/>
                  </a:cubicBezTo>
                  <a:cubicBezTo>
                    <a:pt x="119" y="112"/>
                    <a:pt x="282" y="87"/>
                    <a:pt x="352" y="87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442" y="89"/>
                    <a:pt x="589" y="124"/>
                    <a:pt x="599" y="341"/>
                  </a:cubicBezTo>
                  <a:cubicBezTo>
                    <a:pt x="599" y="342"/>
                    <a:pt x="599" y="343"/>
                    <a:pt x="599" y="344"/>
                  </a:cubicBezTo>
                  <a:cubicBezTo>
                    <a:pt x="599" y="346"/>
                    <a:pt x="622" y="564"/>
                    <a:pt x="520" y="678"/>
                  </a:cubicBezTo>
                  <a:cubicBezTo>
                    <a:pt x="480" y="724"/>
                    <a:pt x="426" y="746"/>
                    <a:pt x="355" y="747"/>
                  </a:cubicBezTo>
                  <a:cubicBezTo>
                    <a:pt x="352" y="747"/>
                    <a:pt x="352" y="747"/>
                    <a:pt x="352" y="747"/>
                  </a:cubicBezTo>
                  <a:cubicBezTo>
                    <a:pt x="282" y="746"/>
                    <a:pt x="227" y="724"/>
                    <a:pt x="187" y="678"/>
                  </a:cubicBezTo>
                  <a:cubicBezTo>
                    <a:pt x="86" y="564"/>
                    <a:pt x="108" y="346"/>
                    <a:pt x="108" y="344"/>
                  </a:cubicBezTo>
                  <a:close/>
                  <a:moveTo>
                    <a:pt x="108" y="344"/>
                  </a:moveTo>
                  <a:cubicBezTo>
                    <a:pt x="108" y="344"/>
                    <a:pt x="108" y="344"/>
                    <a:pt x="108" y="3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" name="Freeform 6">
              <a:extLst>
                <a:ext uri="{FF2B5EF4-FFF2-40B4-BE49-F238E27FC236}">
                  <a16:creationId xmlns:a16="http://schemas.microsoft.com/office/drawing/2014/main" id="{0128BA9D-967B-412C-995F-10853B800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620288" y="9526588"/>
              <a:ext cx="3990975" cy="2189163"/>
            </a:xfrm>
            <a:custGeom>
              <a:avLst/>
              <a:gdLst>
                <a:gd name="T0" fmla="*/ 1315 w 1316"/>
                <a:gd name="T1" fmla="*/ 404 h 722"/>
                <a:gd name="T2" fmla="*/ 1315 w 1316"/>
                <a:gd name="T3" fmla="*/ 403 h 722"/>
                <a:gd name="T4" fmla="*/ 1315 w 1316"/>
                <a:gd name="T5" fmla="*/ 395 h 722"/>
                <a:gd name="T6" fmla="*/ 1170 w 1316"/>
                <a:gd name="T7" fmla="*/ 136 h 722"/>
                <a:gd name="T8" fmla="*/ 1167 w 1316"/>
                <a:gd name="T9" fmla="*/ 135 h 722"/>
                <a:gd name="T10" fmla="*/ 901 w 1316"/>
                <a:gd name="T11" fmla="*/ 14 h 722"/>
                <a:gd name="T12" fmla="*/ 841 w 1316"/>
                <a:gd name="T13" fmla="*/ 25 h 722"/>
                <a:gd name="T14" fmla="*/ 851 w 1316"/>
                <a:gd name="T15" fmla="*/ 85 h 722"/>
                <a:gd name="T16" fmla="*/ 1144 w 1316"/>
                <a:gd name="T17" fmla="*/ 218 h 722"/>
                <a:gd name="T18" fmla="*/ 1229 w 1316"/>
                <a:gd name="T19" fmla="*/ 398 h 722"/>
                <a:gd name="T20" fmla="*/ 1229 w 1316"/>
                <a:gd name="T21" fmla="*/ 406 h 722"/>
                <a:gd name="T22" fmla="*/ 1222 w 1316"/>
                <a:gd name="T23" fmla="*/ 504 h 722"/>
                <a:gd name="T24" fmla="*/ 658 w 1316"/>
                <a:gd name="T25" fmla="*/ 636 h 722"/>
                <a:gd name="T26" fmla="*/ 94 w 1316"/>
                <a:gd name="T27" fmla="*/ 504 h 722"/>
                <a:gd name="T28" fmla="*/ 87 w 1316"/>
                <a:gd name="T29" fmla="*/ 405 h 722"/>
                <a:gd name="T30" fmla="*/ 87 w 1316"/>
                <a:gd name="T31" fmla="*/ 397 h 722"/>
                <a:gd name="T32" fmla="*/ 172 w 1316"/>
                <a:gd name="T33" fmla="*/ 218 h 722"/>
                <a:gd name="T34" fmla="*/ 465 w 1316"/>
                <a:gd name="T35" fmla="*/ 85 h 722"/>
                <a:gd name="T36" fmla="*/ 475 w 1316"/>
                <a:gd name="T37" fmla="*/ 24 h 722"/>
                <a:gd name="T38" fmla="*/ 415 w 1316"/>
                <a:gd name="T39" fmla="*/ 14 h 722"/>
                <a:gd name="T40" fmla="*/ 149 w 1316"/>
                <a:gd name="T41" fmla="*/ 135 h 722"/>
                <a:gd name="T42" fmla="*/ 146 w 1316"/>
                <a:gd name="T43" fmla="*/ 136 h 722"/>
                <a:gd name="T44" fmla="*/ 1 w 1316"/>
                <a:gd name="T45" fmla="*/ 395 h 722"/>
                <a:gd name="T46" fmla="*/ 1 w 1316"/>
                <a:gd name="T47" fmla="*/ 403 h 722"/>
                <a:gd name="T48" fmla="*/ 1 w 1316"/>
                <a:gd name="T49" fmla="*/ 404 h 722"/>
                <a:gd name="T50" fmla="*/ 17 w 1316"/>
                <a:gd name="T51" fmla="*/ 549 h 722"/>
                <a:gd name="T52" fmla="*/ 34 w 1316"/>
                <a:gd name="T53" fmla="*/ 569 h 722"/>
                <a:gd name="T54" fmla="*/ 658 w 1316"/>
                <a:gd name="T55" fmla="*/ 722 h 722"/>
                <a:gd name="T56" fmla="*/ 1283 w 1316"/>
                <a:gd name="T57" fmla="*/ 569 h 722"/>
                <a:gd name="T58" fmla="*/ 1300 w 1316"/>
                <a:gd name="T59" fmla="*/ 549 h 722"/>
                <a:gd name="T60" fmla="*/ 1315 w 1316"/>
                <a:gd name="T61" fmla="*/ 404 h 722"/>
                <a:gd name="T62" fmla="*/ 1315 w 1316"/>
                <a:gd name="T63" fmla="*/ 404 h 722"/>
                <a:gd name="T64" fmla="*/ 1315 w 1316"/>
                <a:gd name="T65" fmla="*/ 404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6" h="722">
                  <a:moveTo>
                    <a:pt x="1315" y="404"/>
                  </a:moveTo>
                  <a:cubicBezTo>
                    <a:pt x="1315" y="403"/>
                    <a:pt x="1315" y="403"/>
                    <a:pt x="1315" y="403"/>
                  </a:cubicBezTo>
                  <a:cubicBezTo>
                    <a:pt x="1315" y="400"/>
                    <a:pt x="1315" y="398"/>
                    <a:pt x="1315" y="395"/>
                  </a:cubicBezTo>
                  <a:cubicBezTo>
                    <a:pt x="1313" y="332"/>
                    <a:pt x="1309" y="183"/>
                    <a:pt x="1170" y="136"/>
                  </a:cubicBezTo>
                  <a:cubicBezTo>
                    <a:pt x="1169" y="136"/>
                    <a:pt x="1168" y="135"/>
                    <a:pt x="1167" y="135"/>
                  </a:cubicBezTo>
                  <a:cubicBezTo>
                    <a:pt x="1022" y="98"/>
                    <a:pt x="902" y="15"/>
                    <a:pt x="901" y="14"/>
                  </a:cubicBezTo>
                  <a:cubicBezTo>
                    <a:pt x="882" y="0"/>
                    <a:pt x="855" y="5"/>
                    <a:pt x="841" y="25"/>
                  </a:cubicBezTo>
                  <a:cubicBezTo>
                    <a:pt x="827" y="44"/>
                    <a:pt x="832" y="71"/>
                    <a:pt x="851" y="85"/>
                  </a:cubicBezTo>
                  <a:cubicBezTo>
                    <a:pt x="857" y="89"/>
                    <a:pt x="984" y="177"/>
                    <a:pt x="1144" y="218"/>
                  </a:cubicBezTo>
                  <a:cubicBezTo>
                    <a:pt x="1218" y="245"/>
                    <a:pt x="1226" y="325"/>
                    <a:pt x="1229" y="398"/>
                  </a:cubicBezTo>
                  <a:cubicBezTo>
                    <a:pt x="1229" y="400"/>
                    <a:pt x="1229" y="403"/>
                    <a:pt x="1229" y="406"/>
                  </a:cubicBezTo>
                  <a:cubicBezTo>
                    <a:pt x="1229" y="434"/>
                    <a:pt x="1227" y="479"/>
                    <a:pt x="1222" y="504"/>
                  </a:cubicBezTo>
                  <a:cubicBezTo>
                    <a:pt x="1170" y="534"/>
                    <a:pt x="967" y="636"/>
                    <a:pt x="658" y="636"/>
                  </a:cubicBezTo>
                  <a:cubicBezTo>
                    <a:pt x="350" y="636"/>
                    <a:pt x="146" y="534"/>
                    <a:pt x="94" y="504"/>
                  </a:cubicBezTo>
                  <a:cubicBezTo>
                    <a:pt x="89" y="479"/>
                    <a:pt x="86" y="434"/>
                    <a:pt x="87" y="405"/>
                  </a:cubicBezTo>
                  <a:cubicBezTo>
                    <a:pt x="87" y="403"/>
                    <a:pt x="87" y="400"/>
                    <a:pt x="87" y="397"/>
                  </a:cubicBezTo>
                  <a:cubicBezTo>
                    <a:pt x="90" y="324"/>
                    <a:pt x="98" y="245"/>
                    <a:pt x="172" y="218"/>
                  </a:cubicBezTo>
                  <a:cubicBezTo>
                    <a:pt x="332" y="177"/>
                    <a:pt x="459" y="88"/>
                    <a:pt x="465" y="85"/>
                  </a:cubicBezTo>
                  <a:cubicBezTo>
                    <a:pt x="484" y="71"/>
                    <a:pt x="489" y="44"/>
                    <a:pt x="475" y="24"/>
                  </a:cubicBezTo>
                  <a:cubicBezTo>
                    <a:pt x="461" y="5"/>
                    <a:pt x="434" y="0"/>
                    <a:pt x="415" y="14"/>
                  </a:cubicBezTo>
                  <a:cubicBezTo>
                    <a:pt x="414" y="15"/>
                    <a:pt x="294" y="98"/>
                    <a:pt x="149" y="135"/>
                  </a:cubicBezTo>
                  <a:cubicBezTo>
                    <a:pt x="148" y="135"/>
                    <a:pt x="147" y="135"/>
                    <a:pt x="146" y="136"/>
                  </a:cubicBezTo>
                  <a:cubicBezTo>
                    <a:pt x="7" y="183"/>
                    <a:pt x="3" y="332"/>
                    <a:pt x="1" y="395"/>
                  </a:cubicBezTo>
                  <a:cubicBezTo>
                    <a:pt x="1" y="398"/>
                    <a:pt x="1" y="400"/>
                    <a:pt x="1" y="403"/>
                  </a:cubicBezTo>
                  <a:cubicBezTo>
                    <a:pt x="1" y="404"/>
                    <a:pt x="1" y="404"/>
                    <a:pt x="1" y="404"/>
                  </a:cubicBezTo>
                  <a:cubicBezTo>
                    <a:pt x="1" y="420"/>
                    <a:pt x="0" y="506"/>
                    <a:pt x="17" y="549"/>
                  </a:cubicBezTo>
                  <a:cubicBezTo>
                    <a:pt x="20" y="557"/>
                    <a:pt x="26" y="564"/>
                    <a:pt x="34" y="569"/>
                  </a:cubicBezTo>
                  <a:cubicBezTo>
                    <a:pt x="43" y="575"/>
                    <a:pt x="274" y="722"/>
                    <a:pt x="658" y="722"/>
                  </a:cubicBezTo>
                  <a:cubicBezTo>
                    <a:pt x="1043" y="722"/>
                    <a:pt x="1274" y="575"/>
                    <a:pt x="1283" y="569"/>
                  </a:cubicBezTo>
                  <a:cubicBezTo>
                    <a:pt x="1290" y="564"/>
                    <a:pt x="1297" y="557"/>
                    <a:pt x="1300" y="549"/>
                  </a:cubicBezTo>
                  <a:cubicBezTo>
                    <a:pt x="1316" y="506"/>
                    <a:pt x="1315" y="421"/>
                    <a:pt x="1315" y="404"/>
                  </a:cubicBezTo>
                  <a:close/>
                  <a:moveTo>
                    <a:pt x="1315" y="404"/>
                  </a:moveTo>
                  <a:cubicBezTo>
                    <a:pt x="1315" y="404"/>
                    <a:pt x="1315" y="404"/>
                    <a:pt x="1315" y="40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C3605A3F-717A-4D90-8656-1E68E89C978A}"/>
              </a:ext>
            </a:extLst>
          </p:cNvPr>
          <p:cNvGrpSpPr/>
          <p:nvPr/>
        </p:nvGrpSpPr>
        <p:grpSpPr>
          <a:xfrm>
            <a:off x="7974125" y="3638850"/>
            <a:ext cx="352752" cy="332106"/>
            <a:chOff x="-22879050" y="1400175"/>
            <a:chExt cx="4719637" cy="4443413"/>
          </a:xfrm>
          <a:solidFill>
            <a:schemeClr val="bg1"/>
          </a:solidFill>
        </p:grpSpPr>
        <p:sp>
          <p:nvSpPr>
            <p:cNvPr id="231" name="Freeform 7">
              <a:extLst>
                <a:ext uri="{FF2B5EF4-FFF2-40B4-BE49-F238E27FC236}">
                  <a16:creationId xmlns:a16="http://schemas.microsoft.com/office/drawing/2014/main" id="{D2E75860-73D2-41B8-A770-5DC4A7F1E3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974175" y="4097338"/>
              <a:ext cx="269875" cy="503238"/>
            </a:xfrm>
            <a:custGeom>
              <a:avLst/>
              <a:gdLst>
                <a:gd name="T0" fmla="*/ 45 w 89"/>
                <a:gd name="T1" fmla="*/ 0 h 166"/>
                <a:gd name="T2" fmla="*/ 0 w 89"/>
                <a:gd name="T3" fmla="*/ 45 h 166"/>
                <a:gd name="T4" fmla="*/ 0 w 89"/>
                <a:gd name="T5" fmla="*/ 122 h 166"/>
                <a:gd name="T6" fmla="*/ 45 w 89"/>
                <a:gd name="T7" fmla="*/ 166 h 166"/>
                <a:gd name="T8" fmla="*/ 89 w 89"/>
                <a:gd name="T9" fmla="*/ 122 h 166"/>
                <a:gd name="T10" fmla="*/ 89 w 89"/>
                <a:gd name="T11" fmla="*/ 45 h 166"/>
                <a:gd name="T12" fmla="*/ 45 w 89"/>
                <a:gd name="T13" fmla="*/ 0 h 166"/>
                <a:gd name="T14" fmla="*/ 45 w 89"/>
                <a:gd name="T15" fmla="*/ 0 h 166"/>
                <a:gd name="T16" fmla="*/ 45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5" y="166"/>
                  </a:cubicBezTo>
                  <a:cubicBezTo>
                    <a:pt x="69" y="166"/>
                    <a:pt x="89" y="146"/>
                    <a:pt x="89" y="12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" name="Freeform 8">
              <a:extLst>
                <a:ext uri="{FF2B5EF4-FFF2-40B4-BE49-F238E27FC236}">
                  <a16:creationId xmlns:a16="http://schemas.microsoft.com/office/drawing/2014/main" id="{A1252698-160D-40D1-AEF7-F650E12C19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34425" y="4097338"/>
              <a:ext cx="269875" cy="503238"/>
            </a:xfrm>
            <a:custGeom>
              <a:avLst/>
              <a:gdLst>
                <a:gd name="T0" fmla="*/ 44 w 89"/>
                <a:gd name="T1" fmla="*/ 0 h 166"/>
                <a:gd name="T2" fmla="*/ 0 w 89"/>
                <a:gd name="T3" fmla="*/ 45 h 166"/>
                <a:gd name="T4" fmla="*/ 0 w 89"/>
                <a:gd name="T5" fmla="*/ 122 h 166"/>
                <a:gd name="T6" fmla="*/ 44 w 89"/>
                <a:gd name="T7" fmla="*/ 166 h 166"/>
                <a:gd name="T8" fmla="*/ 89 w 89"/>
                <a:gd name="T9" fmla="*/ 122 h 166"/>
                <a:gd name="T10" fmla="*/ 89 w 89"/>
                <a:gd name="T11" fmla="*/ 45 h 166"/>
                <a:gd name="T12" fmla="*/ 44 w 89"/>
                <a:gd name="T13" fmla="*/ 0 h 166"/>
                <a:gd name="T14" fmla="*/ 44 w 89"/>
                <a:gd name="T15" fmla="*/ 0 h 166"/>
                <a:gd name="T16" fmla="*/ 44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9" y="146"/>
                    <a:pt x="89" y="12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" name="Freeform 9">
              <a:extLst>
                <a:ext uri="{FF2B5EF4-FFF2-40B4-BE49-F238E27FC236}">
                  <a16:creationId xmlns:a16="http://schemas.microsoft.com/office/drawing/2014/main" id="{14706FB8-B34B-406C-9051-A8F182B866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894675" y="40973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5 h 166"/>
                <a:gd name="T4" fmla="*/ 0 w 88"/>
                <a:gd name="T5" fmla="*/ 122 h 166"/>
                <a:gd name="T6" fmla="*/ 44 w 88"/>
                <a:gd name="T7" fmla="*/ 166 h 166"/>
                <a:gd name="T8" fmla="*/ 88 w 88"/>
                <a:gd name="T9" fmla="*/ 122 h 166"/>
                <a:gd name="T10" fmla="*/ 88 w 88"/>
                <a:gd name="T11" fmla="*/ 45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19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19" y="166"/>
                    <a:pt x="44" y="166"/>
                  </a:cubicBezTo>
                  <a:cubicBezTo>
                    <a:pt x="68" y="166"/>
                    <a:pt x="88" y="146"/>
                    <a:pt x="88" y="122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" name="Freeform 10">
              <a:extLst>
                <a:ext uri="{FF2B5EF4-FFF2-40B4-BE49-F238E27FC236}">
                  <a16:creationId xmlns:a16="http://schemas.microsoft.com/office/drawing/2014/main" id="{70CD96D9-AEA6-4B1A-B064-95276A731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410488" y="40973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5 h 166"/>
                <a:gd name="T4" fmla="*/ 0 w 88"/>
                <a:gd name="T5" fmla="*/ 122 h 166"/>
                <a:gd name="T6" fmla="*/ 44 w 88"/>
                <a:gd name="T7" fmla="*/ 166 h 166"/>
                <a:gd name="T8" fmla="*/ 88 w 88"/>
                <a:gd name="T9" fmla="*/ 122 h 166"/>
                <a:gd name="T10" fmla="*/ 88 w 88"/>
                <a:gd name="T11" fmla="*/ 45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19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19" y="166"/>
                    <a:pt x="44" y="166"/>
                  </a:cubicBezTo>
                  <a:cubicBezTo>
                    <a:pt x="68" y="166"/>
                    <a:pt x="88" y="146"/>
                    <a:pt x="88" y="122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" name="Freeform 11">
              <a:extLst>
                <a:ext uri="{FF2B5EF4-FFF2-40B4-BE49-F238E27FC236}">
                  <a16:creationId xmlns:a16="http://schemas.microsoft.com/office/drawing/2014/main" id="{6A5975A8-32A8-41F6-9750-3F322EC22D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873913" y="4097338"/>
              <a:ext cx="271462" cy="503238"/>
            </a:xfrm>
            <a:custGeom>
              <a:avLst/>
              <a:gdLst>
                <a:gd name="T0" fmla="*/ 45 w 89"/>
                <a:gd name="T1" fmla="*/ 0 h 166"/>
                <a:gd name="T2" fmla="*/ 0 w 89"/>
                <a:gd name="T3" fmla="*/ 45 h 166"/>
                <a:gd name="T4" fmla="*/ 0 w 89"/>
                <a:gd name="T5" fmla="*/ 122 h 166"/>
                <a:gd name="T6" fmla="*/ 45 w 89"/>
                <a:gd name="T7" fmla="*/ 166 h 166"/>
                <a:gd name="T8" fmla="*/ 89 w 89"/>
                <a:gd name="T9" fmla="*/ 122 h 166"/>
                <a:gd name="T10" fmla="*/ 89 w 89"/>
                <a:gd name="T11" fmla="*/ 45 h 166"/>
                <a:gd name="T12" fmla="*/ 45 w 89"/>
                <a:gd name="T13" fmla="*/ 0 h 166"/>
                <a:gd name="T14" fmla="*/ 45 w 89"/>
                <a:gd name="T15" fmla="*/ 0 h 166"/>
                <a:gd name="T16" fmla="*/ 45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5" y="166"/>
                  </a:cubicBezTo>
                  <a:cubicBezTo>
                    <a:pt x="69" y="166"/>
                    <a:pt x="89" y="146"/>
                    <a:pt x="89" y="12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" name="Freeform 12">
              <a:extLst>
                <a:ext uri="{FF2B5EF4-FFF2-40B4-BE49-F238E27FC236}">
                  <a16:creationId xmlns:a16="http://schemas.microsoft.com/office/drawing/2014/main" id="{CD14BB95-A99B-447A-B0F9-5020B21F5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332575" y="40973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5 h 166"/>
                <a:gd name="T4" fmla="*/ 0 w 88"/>
                <a:gd name="T5" fmla="*/ 122 h 166"/>
                <a:gd name="T6" fmla="*/ 44 w 88"/>
                <a:gd name="T7" fmla="*/ 166 h 166"/>
                <a:gd name="T8" fmla="*/ 88 w 88"/>
                <a:gd name="T9" fmla="*/ 122 h 166"/>
                <a:gd name="T10" fmla="*/ 88 w 88"/>
                <a:gd name="T11" fmla="*/ 45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8" y="146"/>
                    <a:pt x="88" y="122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20"/>
                    <a:pt x="69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" name="Freeform 13">
              <a:extLst>
                <a:ext uri="{FF2B5EF4-FFF2-40B4-BE49-F238E27FC236}">
                  <a16:creationId xmlns:a16="http://schemas.microsoft.com/office/drawing/2014/main" id="{9AC857D6-AE98-40D6-93F2-03ED0B75C2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974175" y="3348038"/>
              <a:ext cx="269875" cy="503238"/>
            </a:xfrm>
            <a:custGeom>
              <a:avLst/>
              <a:gdLst>
                <a:gd name="T0" fmla="*/ 45 w 89"/>
                <a:gd name="T1" fmla="*/ 0 h 166"/>
                <a:gd name="T2" fmla="*/ 0 w 89"/>
                <a:gd name="T3" fmla="*/ 44 h 166"/>
                <a:gd name="T4" fmla="*/ 0 w 89"/>
                <a:gd name="T5" fmla="*/ 121 h 166"/>
                <a:gd name="T6" fmla="*/ 45 w 89"/>
                <a:gd name="T7" fmla="*/ 166 h 166"/>
                <a:gd name="T8" fmla="*/ 89 w 89"/>
                <a:gd name="T9" fmla="*/ 121 h 166"/>
                <a:gd name="T10" fmla="*/ 89 w 89"/>
                <a:gd name="T11" fmla="*/ 44 h 166"/>
                <a:gd name="T12" fmla="*/ 45 w 89"/>
                <a:gd name="T13" fmla="*/ 0 h 166"/>
                <a:gd name="T14" fmla="*/ 45 w 89"/>
                <a:gd name="T15" fmla="*/ 0 h 166"/>
                <a:gd name="T16" fmla="*/ 45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5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20" y="166"/>
                    <a:pt x="45" y="166"/>
                  </a:cubicBezTo>
                  <a:cubicBezTo>
                    <a:pt x="69" y="166"/>
                    <a:pt x="89" y="146"/>
                    <a:pt x="89" y="121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20"/>
                    <a:pt x="69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" name="Freeform 14">
              <a:extLst>
                <a:ext uri="{FF2B5EF4-FFF2-40B4-BE49-F238E27FC236}">
                  <a16:creationId xmlns:a16="http://schemas.microsoft.com/office/drawing/2014/main" id="{7130CB7E-2E76-4572-B792-45058644E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34425" y="3348038"/>
              <a:ext cx="269875" cy="503238"/>
            </a:xfrm>
            <a:custGeom>
              <a:avLst/>
              <a:gdLst>
                <a:gd name="T0" fmla="*/ 44 w 89"/>
                <a:gd name="T1" fmla="*/ 0 h 166"/>
                <a:gd name="T2" fmla="*/ 0 w 89"/>
                <a:gd name="T3" fmla="*/ 44 h 166"/>
                <a:gd name="T4" fmla="*/ 0 w 89"/>
                <a:gd name="T5" fmla="*/ 121 h 166"/>
                <a:gd name="T6" fmla="*/ 44 w 89"/>
                <a:gd name="T7" fmla="*/ 166 h 166"/>
                <a:gd name="T8" fmla="*/ 89 w 89"/>
                <a:gd name="T9" fmla="*/ 121 h 166"/>
                <a:gd name="T10" fmla="*/ 89 w 89"/>
                <a:gd name="T11" fmla="*/ 44 h 166"/>
                <a:gd name="T12" fmla="*/ 44 w 89"/>
                <a:gd name="T13" fmla="*/ 0 h 166"/>
                <a:gd name="T14" fmla="*/ 44 w 89"/>
                <a:gd name="T15" fmla="*/ 0 h 166"/>
                <a:gd name="T16" fmla="*/ 44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9" y="146"/>
                    <a:pt x="89" y="121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20"/>
                    <a:pt x="69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" name="Freeform 15">
              <a:extLst>
                <a:ext uri="{FF2B5EF4-FFF2-40B4-BE49-F238E27FC236}">
                  <a16:creationId xmlns:a16="http://schemas.microsoft.com/office/drawing/2014/main" id="{A644CF1A-2468-455B-AACF-3F2BBC869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894675" y="33480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4 h 166"/>
                <a:gd name="T4" fmla="*/ 0 w 88"/>
                <a:gd name="T5" fmla="*/ 121 h 166"/>
                <a:gd name="T6" fmla="*/ 44 w 88"/>
                <a:gd name="T7" fmla="*/ 166 h 166"/>
                <a:gd name="T8" fmla="*/ 88 w 88"/>
                <a:gd name="T9" fmla="*/ 121 h 166"/>
                <a:gd name="T10" fmla="*/ 88 w 88"/>
                <a:gd name="T11" fmla="*/ 44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19" y="166"/>
                    <a:pt x="44" y="166"/>
                  </a:cubicBezTo>
                  <a:cubicBezTo>
                    <a:pt x="68" y="166"/>
                    <a:pt x="88" y="146"/>
                    <a:pt x="88" y="121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" name="Freeform 16">
              <a:extLst>
                <a:ext uri="{FF2B5EF4-FFF2-40B4-BE49-F238E27FC236}">
                  <a16:creationId xmlns:a16="http://schemas.microsoft.com/office/drawing/2014/main" id="{8C204269-731E-49AA-81F6-6110BAE59E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410488" y="33480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4 h 166"/>
                <a:gd name="T4" fmla="*/ 0 w 88"/>
                <a:gd name="T5" fmla="*/ 121 h 166"/>
                <a:gd name="T6" fmla="*/ 44 w 88"/>
                <a:gd name="T7" fmla="*/ 166 h 166"/>
                <a:gd name="T8" fmla="*/ 88 w 88"/>
                <a:gd name="T9" fmla="*/ 121 h 166"/>
                <a:gd name="T10" fmla="*/ 88 w 88"/>
                <a:gd name="T11" fmla="*/ 44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19" y="166"/>
                    <a:pt x="44" y="166"/>
                  </a:cubicBezTo>
                  <a:cubicBezTo>
                    <a:pt x="68" y="166"/>
                    <a:pt x="88" y="146"/>
                    <a:pt x="88" y="121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" name="Freeform 17">
              <a:extLst>
                <a:ext uri="{FF2B5EF4-FFF2-40B4-BE49-F238E27FC236}">
                  <a16:creationId xmlns:a16="http://schemas.microsoft.com/office/drawing/2014/main" id="{A95CC74C-F4BD-4A3D-B0D0-018C1EA79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873913" y="3348038"/>
              <a:ext cx="271462" cy="503238"/>
            </a:xfrm>
            <a:custGeom>
              <a:avLst/>
              <a:gdLst>
                <a:gd name="T0" fmla="*/ 45 w 89"/>
                <a:gd name="T1" fmla="*/ 0 h 166"/>
                <a:gd name="T2" fmla="*/ 0 w 89"/>
                <a:gd name="T3" fmla="*/ 44 h 166"/>
                <a:gd name="T4" fmla="*/ 0 w 89"/>
                <a:gd name="T5" fmla="*/ 121 h 166"/>
                <a:gd name="T6" fmla="*/ 45 w 89"/>
                <a:gd name="T7" fmla="*/ 166 h 166"/>
                <a:gd name="T8" fmla="*/ 89 w 89"/>
                <a:gd name="T9" fmla="*/ 121 h 166"/>
                <a:gd name="T10" fmla="*/ 89 w 89"/>
                <a:gd name="T11" fmla="*/ 44 h 166"/>
                <a:gd name="T12" fmla="*/ 45 w 89"/>
                <a:gd name="T13" fmla="*/ 0 h 166"/>
                <a:gd name="T14" fmla="*/ 45 w 89"/>
                <a:gd name="T15" fmla="*/ 0 h 166"/>
                <a:gd name="T16" fmla="*/ 45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5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20" y="166"/>
                    <a:pt x="45" y="166"/>
                  </a:cubicBezTo>
                  <a:cubicBezTo>
                    <a:pt x="69" y="166"/>
                    <a:pt x="89" y="146"/>
                    <a:pt x="89" y="121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20"/>
                    <a:pt x="69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" name="Freeform 18">
              <a:extLst>
                <a:ext uri="{FF2B5EF4-FFF2-40B4-BE49-F238E27FC236}">
                  <a16:creationId xmlns:a16="http://schemas.microsoft.com/office/drawing/2014/main" id="{323009CD-D410-48CD-9F65-4CC21FC97A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332575" y="33480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4 h 166"/>
                <a:gd name="T4" fmla="*/ 0 w 88"/>
                <a:gd name="T5" fmla="*/ 121 h 166"/>
                <a:gd name="T6" fmla="*/ 44 w 88"/>
                <a:gd name="T7" fmla="*/ 166 h 166"/>
                <a:gd name="T8" fmla="*/ 88 w 88"/>
                <a:gd name="T9" fmla="*/ 121 h 166"/>
                <a:gd name="T10" fmla="*/ 88 w 88"/>
                <a:gd name="T11" fmla="*/ 44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8" y="146"/>
                    <a:pt x="88" y="121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" name="Freeform 19">
              <a:extLst>
                <a:ext uri="{FF2B5EF4-FFF2-40B4-BE49-F238E27FC236}">
                  <a16:creationId xmlns:a16="http://schemas.microsoft.com/office/drawing/2014/main" id="{D09509BE-61AA-42FF-B137-F0C88F8FE1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191538" y="1971675"/>
              <a:ext cx="269875" cy="503238"/>
            </a:xfrm>
            <a:custGeom>
              <a:avLst/>
              <a:gdLst>
                <a:gd name="T0" fmla="*/ 44 w 89"/>
                <a:gd name="T1" fmla="*/ 0 h 166"/>
                <a:gd name="T2" fmla="*/ 0 w 89"/>
                <a:gd name="T3" fmla="*/ 45 h 166"/>
                <a:gd name="T4" fmla="*/ 0 w 89"/>
                <a:gd name="T5" fmla="*/ 122 h 166"/>
                <a:gd name="T6" fmla="*/ 44 w 89"/>
                <a:gd name="T7" fmla="*/ 166 h 166"/>
                <a:gd name="T8" fmla="*/ 89 w 89"/>
                <a:gd name="T9" fmla="*/ 122 h 166"/>
                <a:gd name="T10" fmla="*/ 89 w 89"/>
                <a:gd name="T11" fmla="*/ 45 h 166"/>
                <a:gd name="T12" fmla="*/ 44 w 89"/>
                <a:gd name="T13" fmla="*/ 0 h 166"/>
                <a:gd name="T14" fmla="*/ 44 w 89"/>
                <a:gd name="T15" fmla="*/ 0 h 166"/>
                <a:gd name="T16" fmla="*/ 44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9" y="146"/>
                    <a:pt x="89" y="12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" name="Freeform 20">
              <a:extLst>
                <a:ext uri="{FF2B5EF4-FFF2-40B4-BE49-F238E27FC236}">
                  <a16:creationId xmlns:a16="http://schemas.microsoft.com/office/drawing/2014/main" id="{500E5765-B17A-4143-8F2C-FBAB1DAA1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651788" y="1971675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5 h 166"/>
                <a:gd name="T4" fmla="*/ 0 w 88"/>
                <a:gd name="T5" fmla="*/ 122 h 166"/>
                <a:gd name="T6" fmla="*/ 44 w 88"/>
                <a:gd name="T7" fmla="*/ 166 h 166"/>
                <a:gd name="T8" fmla="*/ 88 w 88"/>
                <a:gd name="T9" fmla="*/ 122 h 166"/>
                <a:gd name="T10" fmla="*/ 88 w 88"/>
                <a:gd name="T11" fmla="*/ 45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19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19" y="166"/>
                    <a:pt x="44" y="166"/>
                  </a:cubicBezTo>
                  <a:cubicBezTo>
                    <a:pt x="68" y="166"/>
                    <a:pt x="88" y="146"/>
                    <a:pt x="88" y="122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" name="Freeform 21">
              <a:extLst>
                <a:ext uri="{FF2B5EF4-FFF2-40B4-BE49-F238E27FC236}">
                  <a16:creationId xmlns:a16="http://schemas.microsoft.com/office/drawing/2014/main" id="{40BD9504-7853-453B-A288-F16F23BFD9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115213" y="1971675"/>
              <a:ext cx="269875" cy="503238"/>
            </a:xfrm>
            <a:custGeom>
              <a:avLst/>
              <a:gdLst>
                <a:gd name="T0" fmla="*/ 45 w 89"/>
                <a:gd name="T1" fmla="*/ 0 h 166"/>
                <a:gd name="T2" fmla="*/ 0 w 89"/>
                <a:gd name="T3" fmla="*/ 45 h 166"/>
                <a:gd name="T4" fmla="*/ 0 w 89"/>
                <a:gd name="T5" fmla="*/ 122 h 166"/>
                <a:gd name="T6" fmla="*/ 45 w 89"/>
                <a:gd name="T7" fmla="*/ 166 h 166"/>
                <a:gd name="T8" fmla="*/ 89 w 89"/>
                <a:gd name="T9" fmla="*/ 122 h 166"/>
                <a:gd name="T10" fmla="*/ 89 w 89"/>
                <a:gd name="T11" fmla="*/ 45 h 166"/>
                <a:gd name="T12" fmla="*/ 45 w 89"/>
                <a:gd name="T13" fmla="*/ 0 h 166"/>
                <a:gd name="T14" fmla="*/ 45 w 89"/>
                <a:gd name="T15" fmla="*/ 0 h 166"/>
                <a:gd name="T16" fmla="*/ 45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5" y="166"/>
                  </a:cubicBezTo>
                  <a:cubicBezTo>
                    <a:pt x="69" y="166"/>
                    <a:pt x="89" y="146"/>
                    <a:pt x="89" y="12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" name="Freeform 22">
              <a:extLst>
                <a:ext uri="{FF2B5EF4-FFF2-40B4-BE49-F238E27FC236}">
                  <a16:creationId xmlns:a16="http://schemas.microsoft.com/office/drawing/2014/main" id="{3502172D-0540-4098-B324-3657296685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879050" y="1400175"/>
              <a:ext cx="4719637" cy="4443413"/>
            </a:xfrm>
            <a:custGeom>
              <a:avLst/>
              <a:gdLst>
                <a:gd name="T0" fmla="*/ 1511 w 1556"/>
                <a:gd name="T1" fmla="*/ 426 h 1465"/>
                <a:gd name="T2" fmla="*/ 1183 w 1556"/>
                <a:gd name="T3" fmla="*/ 426 h 1465"/>
                <a:gd name="T4" fmla="*/ 1183 w 1556"/>
                <a:gd name="T5" fmla="*/ 44 h 1465"/>
                <a:gd name="T6" fmla="*/ 1138 w 1556"/>
                <a:gd name="T7" fmla="*/ 0 h 1465"/>
                <a:gd name="T8" fmla="*/ 418 w 1556"/>
                <a:gd name="T9" fmla="*/ 0 h 1465"/>
                <a:gd name="T10" fmla="*/ 373 w 1556"/>
                <a:gd name="T11" fmla="*/ 44 h 1465"/>
                <a:gd name="T12" fmla="*/ 373 w 1556"/>
                <a:gd name="T13" fmla="*/ 426 h 1465"/>
                <a:gd name="T14" fmla="*/ 45 w 1556"/>
                <a:gd name="T15" fmla="*/ 426 h 1465"/>
                <a:gd name="T16" fmla="*/ 0 w 1556"/>
                <a:gd name="T17" fmla="*/ 470 h 1465"/>
                <a:gd name="T18" fmla="*/ 45 w 1556"/>
                <a:gd name="T19" fmla="*/ 515 h 1465"/>
                <a:gd name="T20" fmla="*/ 86 w 1556"/>
                <a:gd name="T21" fmla="*/ 515 h 1465"/>
                <a:gd name="T22" fmla="*/ 86 w 1556"/>
                <a:gd name="T23" fmla="*/ 1421 h 1465"/>
                <a:gd name="T24" fmla="*/ 131 w 1556"/>
                <a:gd name="T25" fmla="*/ 1465 h 1465"/>
                <a:gd name="T26" fmla="*/ 1425 w 1556"/>
                <a:gd name="T27" fmla="*/ 1465 h 1465"/>
                <a:gd name="T28" fmla="*/ 1470 w 1556"/>
                <a:gd name="T29" fmla="*/ 1421 h 1465"/>
                <a:gd name="T30" fmla="*/ 1470 w 1556"/>
                <a:gd name="T31" fmla="*/ 515 h 1465"/>
                <a:gd name="T32" fmla="*/ 1511 w 1556"/>
                <a:gd name="T33" fmla="*/ 515 h 1465"/>
                <a:gd name="T34" fmla="*/ 1556 w 1556"/>
                <a:gd name="T35" fmla="*/ 470 h 1465"/>
                <a:gd name="T36" fmla="*/ 1511 w 1556"/>
                <a:gd name="T37" fmla="*/ 426 h 1465"/>
                <a:gd name="T38" fmla="*/ 997 w 1556"/>
                <a:gd name="T39" fmla="*/ 1376 h 1465"/>
                <a:gd name="T40" fmla="*/ 822 w 1556"/>
                <a:gd name="T41" fmla="*/ 1376 h 1465"/>
                <a:gd name="T42" fmla="*/ 822 w 1556"/>
                <a:gd name="T43" fmla="*/ 1371 h 1465"/>
                <a:gd name="T44" fmla="*/ 822 w 1556"/>
                <a:gd name="T45" fmla="*/ 1305 h 1465"/>
                <a:gd name="T46" fmla="*/ 997 w 1556"/>
                <a:gd name="T47" fmla="*/ 1305 h 1465"/>
                <a:gd name="T48" fmla="*/ 997 w 1556"/>
                <a:gd name="T49" fmla="*/ 1376 h 1465"/>
                <a:gd name="T50" fmla="*/ 734 w 1556"/>
                <a:gd name="T51" fmla="*/ 1376 h 1465"/>
                <a:gd name="T52" fmla="*/ 559 w 1556"/>
                <a:gd name="T53" fmla="*/ 1376 h 1465"/>
                <a:gd name="T54" fmla="*/ 559 w 1556"/>
                <a:gd name="T55" fmla="*/ 1305 h 1465"/>
                <a:gd name="T56" fmla="*/ 734 w 1556"/>
                <a:gd name="T57" fmla="*/ 1305 h 1465"/>
                <a:gd name="T58" fmla="*/ 734 w 1556"/>
                <a:gd name="T59" fmla="*/ 1371 h 1465"/>
                <a:gd name="T60" fmla="*/ 734 w 1556"/>
                <a:gd name="T61" fmla="*/ 1376 h 1465"/>
                <a:gd name="T62" fmla="*/ 1085 w 1556"/>
                <a:gd name="T63" fmla="*/ 1376 h 1465"/>
                <a:gd name="T64" fmla="*/ 1085 w 1556"/>
                <a:gd name="T65" fmla="*/ 1260 h 1465"/>
                <a:gd name="T66" fmla="*/ 1041 w 1556"/>
                <a:gd name="T67" fmla="*/ 1216 h 1465"/>
                <a:gd name="T68" fmla="*/ 515 w 1556"/>
                <a:gd name="T69" fmla="*/ 1216 h 1465"/>
                <a:gd name="T70" fmla="*/ 470 w 1556"/>
                <a:gd name="T71" fmla="*/ 1260 h 1465"/>
                <a:gd name="T72" fmla="*/ 470 w 1556"/>
                <a:gd name="T73" fmla="*/ 1376 h 1465"/>
                <a:gd name="T74" fmla="*/ 175 w 1556"/>
                <a:gd name="T75" fmla="*/ 1376 h 1465"/>
                <a:gd name="T76" fmla="*/ 175 w 1556"/>
                <a:gd name="T77" fmla="*/ 515 h 1465"/>
                <a:gd name="T78" fmla="*/ 1381 w 1556"/>
                <a:gd name="T79" fmla="*/ 515 h 1465"/>
                <a:gd name="T80" fmla="*/ 1381 w 1556"/>
                <a:gd name="T81" fmla="*/ 1376 h 1465"/>
                <a:gd name="T82" fmla="*/ 1085 w 1556"/>
                <a:gd name="T83" fmla="*/ 1376 h 1465"/>
                <a:gd name="T84" fmla="*/ 462 w 1556"/>
                <a:gd name="T85" fmla="*/ 89 h 1465"/>
                <a:gd name="T86" fmla="*/ 1094 w 1556"/>
                <a:gd name="T87" fmla="*/ 89 h 1465"/>
                <a:gd name="T88" fmla="*/ 1094 w 1556"/>
                <a:gd name="T89" fmla="*/ 426 h 1465"/>
                <a:gd name="T90" fmla="*/ 462 w 1556"/>
                <a:gd name="T91" fmla="*/ 426 h 1465"/>
                <a:gd name="T92" fmla="*/ 462 w 1556"/>
                <a:gd name="T93" fmla="*/ 89 h 1465"/>
                <a:gd name="T94" fmla="*/ 462 w 1556"/>
                <a:gd name="T95" fmla="*/ 89 h 1465"/>
                <a:gd name="T96" fmla="*/ 462 w 1556"/>
                <a:gd name="T97" fmla="*/ 89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6" h="1465">
                  <a:moveTo>
                    <a:pt x="1511" y="426"/>
                  </a:moveTo>
                  <a:cubicBezTo>
                    <a:pt x="1183" y="426"/>
                    <a:pt x="1183" y="426"/>
                    <a:pt x="1183" y="426"/>
                  </a:cubicBezTo>
                  <a:cubicBezTo>
                    <a:pt x="1183" y="44"/>
                    <a:pt x="1183" y="44"/>
                    <a:pt x="1183" y="44"/>
                  </a:cubicBezTo>
                  <a:cubicBezTo>
                    <a:pt x="1183" y="20"/>
                    <a:pt x="1163" y="0"/>
                    <a:pt x="1138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393" y="0"/>
                    <a:pt x="373" y="20"/>
                    <a:pt x="373" y="44"/>
                  </a:cubicBezTo>
                  <a:cubicBezTo>
                    <a:pt x="373" y="426"/>
                    <a:pt x="373" y="426"/>
                    <a:pt x="373" y="426"/>
                  </a:cubicBezTo>
                  <a:cubicBezTo>
                    <a:pt x="45" y="426"/>
                    <a:pt x="45" y="426"/>
                    <a:pt x="45" y="426"/>
                  </a:cubicBezTo>
                  <a:cubicBezTo>
                    <a:pt x="20" y="426"/>
                    <a:pt x="0" y="446"/>
                    <a:pt x="0" y="470"/>
                  </a:cubicBezTo>
                  <a:cubicBezTo>
                    <a:pt x="0" y="495"/>
                    <a:pt x="20" y="515"/>
                    <a:pt x="45" y="515"/>
                  </a:cubicBezTo>
                  <a:cubicBezTo>
                    <a:pt x="86" y="515"/>
                    <a:pt x="86" y="515"/>
                    <a:pt x="86" y="515"/>
                  </a:cubicBezTo>
                  <a:cubicBezTo>
                    <a:pt x="86" y="1421"/>
                    <a:pt x="86" y="1421"/>
                    <a:pt x="86" y="1421"/>
                  </a:cubicBezTo>
                  <a:cubicBezTo>
                    <a:pt x="86" y="1445"/>
                    <a:pt x="106" y="1465"/>
                    <a:pt x="131" y="1465"/>
                  </a:cubicBezTo>
                  <a:cubicBezTo>
                    <a:pt x="1425" y="1465"/>
                    <a:pt x="1425" y="1465"/>
                    <a:pt x="1425" y="1465"/>
                  </a:cubicBezTo>
                  <a:cubicBezTo>
                    <a:pt x="1450" y="1465"/>
                    <a:pt x="1470" y="1445"/>
                    <a:pt x="1470" y="1421"/>
                  </a:cubicBezTo>
                  <a:cubicBezTo>
                    <a:pt x="1470" y="515"/>
                    <a:pt x="1470" y="515"/>
                    <a:pt x="1470" y="515"/>
                  </a:cubicBezTo>
                  <a:cubicBezTo>
                    <a:pt x="1511" y="515"/>
                    <a:pt x="1511" y="515"/>
                    <a:pt x="1511" y="515"/>
                  </a:cubicBezTo>
                  <a:cubicBezTo>
                    <a:pt x="1536" y="515"/>
                    <a:pt x="1556" y="495"/>
                    <a:pt x="1556" y="470"/>
                  </a:cubicBezTo>
                  <a:cubicBezTo>
                    <a:pt x="1556" y="446"/>
                    <a:pt x="1536" y="426"/>
                    <a:pt x="1511" y="426"/>
                  </a:cubicBezTo>
                  <a:close/>
                  <a:moveTo>
                    <a:pt x="997" y="1376"/>
                  </a:moveTo>
                  <a:cubicBezTo>
                    <a:pt x="822" y="1376"/>
                    <a:pt x="822" y="1376"/>
                    <a:pt x="822" y="1376"/>
                  </a:cubicBezTo>
                  <a:cubicBezTo>
                    <a:pt x="822" y="1375"/>
                    <a:pt x="822" y="1373"/>
                    <a:pt x="822" y="1371"/>
                  </a:cubicBezTo>
                  <a:cubicBezTo>
                    <a:pt x="822" y="1305"/>
                    <a:pt x="822" y="1305"/>
                    <a:pt x="822" y="1305"/>
                  </a:cubicBezTo>
                  <a:cubicBezTo>
                    <a:pt x="997" y="1305"/>
                    <a:pt x="997" y="1305"/>
                    <a:pt x="997" y="1305"/>
                  </a:cubicBezTo>
                  <a:lnTo>
                    <a:pt x="997" y="1376"/>
                  </a:lnTo>
                  <a:close/>
                  <a:moveTo>
                    <a:pt x="734" y="1376"/>
                  </a:moveTo>
                  <a:cubicBezTo>
                    <a:pt x="559" y="1376"/>
                    <a:pt x="559" y="1376"/>
                    <a:pt x="559" y="1376"/>
                  </a:cubicBezTo>
                  <a:cubicBezTo>
                    <a:pt x="559" y="1305"/>
                    <a:pt x="559" y="1305"/>
                    <a:pt x="559" y="1305"/>
                  </a:cubicBezTo>
                  <a:cubicBezTo>
                    <a:pt x="734" y="1305"/>
                    <a:pt x="734" y="1305"/>
                    <a:pt x="734" y="1305"/>
                  </a:cubicBezTo>
                  <a:cubicBezTo>
                    <a:pt x="734" y="1371"/>
                    <a:pt x="734" y="1371"/>
                    <a:pt x="734" y="1371"/>
                  </a:cubicBezTo>
                  <a:cubicBezTo>
                    <a:pt x="734" y="1373"/>
                    <a:pt x="734" y="1375"/>
                    <a:pt x="734" y="1376"/>
                  </a:cubicBezTo>
                  <a:close/>
                  <a:moveTo>
                    <a:pt x="1085" y="1376"/>
                  </a:moveTo>
                  <a:cubicBezTo>
                    <a:pt x="1085" y="1260"/>
                    <a:pt x="1085" y="1260"/>
                    <a:pt x="1085" y="1260"/>
                  </a:cubicBezTo>
                  <a:cubicBezTo>
                    <a:pt x="1085" y="1236"/>
                    <a:pt x="1066" y="1216"/>
                    <a:pt x="1041" y="1216"/>
                  </a:cubicBezTo>
                  <a:cubicBezTo>
                    <a:pt x="515" y="1216"/>
                    <a:pt x="515" y="1216"/>
                    <a:pt x="515" y="1216"/>
                  </a:cubicBezTo>
                  <a:cubicBezTo>
                    <a:pt x="490" y="1216"/>
                    <a:pt x="470" y="1236"/>
                    <a:pt x="470" y="1260"/>
                  </a:cubicBezTo>
                  <a:cubicBezTo>
                    <a:pt x="470" y="1376"/>
                    <a:pt x="470" y="1376"/>
                    <a:pt x="470" y="1376"/>
                  </a:cubicBezTo>
                  <a:cubicBezTo>
                    <a:pt x="175" y="1376"/>
                    <a:pt x="175" y="1376"/>
                    <a:pt x="175" y="1376"/>
                  </a:cubicBezTo>
                  <a:cubicBezTo>
                    <a:pt x="175" y="515"/>
                    <a:pt x="175" y="515"/>
                    <a:pt x="175" y="515"/>
                  </a:cubicBezTo>
                  <a:cubicBezTo>
                    <a:pt x="1381" y="515"/>
                    <a:pt x="1381" y="515"/>
                    <a:pt x="1381" y="515"/>
                  </a:cubicBezTo>
                  <a:cubicBezTo>
                    <a:pt x="1381" y="1376"/>
                    <a:pt x="1381" y="1376"/>
                    <a:pt x="1381" y="1376"/>
                  </a:cubicBezTo>
                  <a:lnTo>
                    <a:pt x="1085" y="1376"/>
                  </a:lnTo>
                  <a:close/>
                  <a:moveTo>
                    <a:pt x="462" y="89"/>
                  </a:moveTo>
                  <a:cubicBezTo>
                    <a:pt x="1094" y="89"/>
                    <a:pt x="1094" y="89"/>
                    <a:pt x="1094" y="89"/>
                  </a:cubicBezTo>
                  <a:cubicBezTo>
                    <a:pt x="1094" y="426"/>
                    <a:pt x="1094" y="426"/>
                    <a:pt x="1094" y="426"/>
                  </a:cubicBezTo>
                  <a:cubicBezTo>
                    <a:pt x="462" y="426"/>
                    <a:pt x="462" y="426"/>
                    <a:pt x="462" y="426"/>
                  </a:cubicBezTo>
                  <a:lnTo>
                    <a:pt x="462" y="89"/>
                  </a:lnTo>
                  <a:close/>
                  <a:moveTo>
                    <a:pt x="462" y="89"/>
                  </a:moveTo>
                  <a:cubicBezTo>
                    <a:pt x="462" y="89"/>
                    <a:pt x="462" y="89"/>
                    <a:pt x="462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10C6200E-8853-48FE-BA13-2BC2BC9B7E4E}"/>
              </a:ext>
            </a:extLst>
          </p:cNvPr>
          <p:cNvGrpSpPr/>
          <p:nvPr/>
        </p:nvGrpSpPr>
        <p:grpSpPr>
          <a:xfrm>
            <a:off x="5834488" y="4905632"/>
            <a:ext cx="460264" cy="325230"/>
            <a:chOff x="-22996525" y="-4899025"/>
            <a:chExt cx="4967287" cy="3509962"/>
          </a:xfrm>
          <a:solidFill>
            <a:schemeClr val="bg1"/>
          </a:solidFill>
        </p:grpSpPr>
        <p:sp>
          <p:nvSpPr>
            <p:cNvPr id="248" name="Freeform 23">
              <a:extLst>
                <a:ext uri="{FF2B5EF4-FFF2-40B4-BE49-F238E27FC236}">
                  <a16:creationId xmlns:a16="http://schemas.microsoft.com/office/drawing/2014/main" id="{EC2E29B5-209F-4497-8585-35F2F2B6EF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53475" y="-3640138"/>
              <a:ext cx="546100" cy="500063"/>
            </a:xfrm>
            <a:custGeom>
              <a:avLst/>
              <a:gdLst>
                <a:gd name="T0" fmla="*/ 277 w 344"/>
                <a:gd name="T1" fmla="*/ 0 h 315"/>
                <a:gd name="T2" fmla="*/ 0 w 344"/>
                <a:gd name="T3" fmla="*/ 0 h 315"/>
                <a:gd name="T4" fmla="*/ 0 w 344"/>
                <a:gd name="T5" fmla="*/ 315 h 315"/>
                <a:gd name="T6" fmla="*/ 344 w 344"/>
                <a:gd name="T7" fmla="*/ 315 h 315"/>
                <a:gd name="T8" fmla="*/ 277 w 344"/>
                <a:gd name="T9" fmla="*/ 0 h 315"/>
                <a:gd name="T10" fmla="*/ 277 w 344"/>
                <a:gd name="T11" fmla="*/ 0 h 315"/>
                <a:gd name="T12" fmla="*/ 277 w 344"/>
                <a:gd name="T1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15">
                  <a:moveTo>
                    <a:pt x="277" y="0"/>
                  </a:moveTo>
                  <a:lnTo>
                    <a:pt x="0" y="0"/>
                  </a:lnTo>
                  <a:lnTo>
                    <a:pt x="0" y="315"/>
                  </a:lnTo>
                  <a:lnTo>
                    <a:pt x="344" y="315"/>
                  </a:lnTo>
                  <a:lnTo>
                    <a:pt x="277" y="0"/>
                  </a:lnTo>
                  <a:close/>
                  <a:moveTo>
                    <a:pt x="277" y="0"/>
                  </a:move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" name="Freeform 24">
              <a:extLst>
                <a:ext uri="{FF2B5EF4-FFF2-40B4-BE49-F238E27FC236}">
                  <a16:creationId xmlns:a16="http://schemas.microsoft.com/office/drawing/2014/main" id="{5577C4EA-9ACD-4191-9D33-A84CFB9E21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53475" y="-3640138"/>
              <a:ext cx="546100" cy="500063"/>
            </a:xfrm>
            <a:custGeom>
              <a:avLst/>
              <a:gdLst>
                <a:gd name="T0" fmla="*/ 277 w 344"/>
                <a:gd name="T1" fmla="*/ 0 h 315"/>
                <a:gd name="T2" fmla="*/ 0 w 344"/>
                <a:gd name="T3" fmla="*/ 0 h 315"/>
                <a:gd name="T4" fmla="*/ 0 w 344"/>
                <a:gd name="T5" fmla="*/ 315 h 315"/>
                <a:gd name="T6" fmla="*/ 344 w 344"/>
                <a:gd name="T7" fmla="*/ 315 h 315"/>
                <a:gd name="T8" fmla="*/ 277 w 344"/>
                <a:gd name="T9" fmla="*/ 0 h 315"/>
                <a:gd name="T10" fmla="*/ 277 w 344"/>
                <a:gd name="T11" fmla="*/ 0 h 315"/>
                <a:gd name="T12" fmla="*/ 277 w 344"/>
                <a:gd name="T1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15">
                  <a:moveTo>
                    <a:pt x="277" y="0"/>
                  </a:moveTo>
                  <a:lnTo>
                    <a:pt x="0" y="0"/>
                  </a:lnTo>
                  <a:lnTo>
                    <a:pt x="0" y="315"/>
                  </a:lnTo>
                  <a:lnTo>
                    <a:pt x="344" y="315"/>
                  </a:lnTo>
                  <a:lnTo>
                    <a:pt x="277" y="0"/>
                  </a:lnTo>
                  <a:moveTo>
                    <a:pt x="277" y="0"/>
                  </a:moveTo>
                  <a:lnTo>
                    <a:pt x="2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" name="Freeform 25">
              <a:extLst>
                <a:ext uri="{FF2B5EF4-FFF2-40B4-BE49-F238E27FC236}">
                  <a16:creationId xmlns:a16="http://schemas.microsoft.com/office/drawing/2014/main" id="{842BDAE6-8E99-41D4-9A3D-0DBBE1DC46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427825" y="-4419600"/>
              <a:ext cx="1076325" cy="973138"/>
            </a:xfrm>
            <a:custGeom>
              <a:avLst/>
              <a:gdLst>
                <a:gd name="T0" fmla="*/ 434 w 678"/>
                <a:gd name="T1" fmla="*/ 0 h 613"/>
                <a:gd name="T2" fmla="*/ 434 w 678"/>
                <a:gd name="T3" fmla="*/ 201 h 613"/>
                <a:gd name="T4" fmla="*/ 247 w 678"/>
                <a:gd name="T5" fmla="*/ 201 h 613"/>
                <a:gd name="T6" fmla="*/ 247 w 678"/>
                <a:gd name="T7" fmla="*/ 0 h 613"/>
                <a:gd name="T8" fmla="*/ 0 w 678"/>
                <a:gd name="T9" fmla="*/ 0 h 613"/>
                <a:gd name="T10" fmla="*/ 0 w 678"/>
                <a:gd name="T11" fmla="*/ 613 h 613"/>
                <a:gd name="T12" fmla="*/ 678 w 678"/>
                <a:gd name="T13" fmla="*/ 613 h 613"/>
                <a:gd name="T14" fmla="*/ 678 w 678"/>
                <a:gd name="T15" fmla="*/ 0 h 613"/>
                <a:gd name="T16" fmla="*/ 434 w 678"/>
                <a:gd name="T17" fmla="*/ 0 h 613"/>
                <a:gd name="T18" fmla="*/ 434 w 678"/>
                <a:gd name="T19" fmla="*/ 0 h 613"/>
                <a:gd name="T20" fmla="*/ 434 w 678"/>
                <a:gd name="T2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613">
                  <a:moveTo>
                    <a:pt x="434" y="0"/>
                  </a:moveTo>
                  <a:lnTo>
                    <a:pt x="434" y="201"/>
                  </a:lnTo>
                  <a:lnTo>
                    <a:pt x="247" y="201"/>
                  </a:lnTo>
                  <a:lnTo>
                    <a:pt x="247" y="0"/>
                  </a:lnTo>
                  <a:lnTo>
                    <a:pt x="0" y="0"/>
                  </a:lnTo>
                  <a:lnTo>
                    <a:pt x="0" y="613"/>
                  </a:lnTo>
                  <a:lnTo>
                    <a:pt x="678" y="613"/>
                  </a:lnTo>
                  <a:lnTo>
                    <a:pt x="678" y="0"/>
                  </a:lnTo>
                  <a:lnTo>
                    <a:pt x="434" y="0"/>
                  </a:lnTo>
                  <a:close/>
                  <a:moveTo>
                    <a:pt x="434" y="0"/>
                  </a:moveTo>
                  <a:lnTo>
                    <a:pt x="4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Freeform 26">
              <a:extLst>
                <a:ext uri="{FF2B5EF4-FFF2-40B4-BE49-F238E27FC236}">
                  <a16:creationId xmlns:a16="http://schemas.microsoft.com/office/drawing/2014/main" id="{ADB8E3F0-E6BE-4B23-9794-F3BD2BE99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427825" y="-4419600"/>
              <a:ext cx="1076325" cy="973138"/>
            </a:xfrm>
            <a:custGeom>
              <a:avLst/>
              <a:gdLst>
                <a:gd name="T0" fmla="*/ 434 w 678"/>
                <a:gd name="T1" fmla="*/ 0 h 613"/>
                <a:gd name="T2" fmla="*/ 434 w 678"/>
                <a:gd name="T3" fmla="*/ 201 h 613"/>
                <a:gd name="T4" fmla="*/ 247 w 678"/>
                <a:gd name="T5" fmla="*/ 201 h 613"/>
                <a:gd name="T6" fmla="*/ 247 w 678"/>
                <a:gd name="T7" fmla="*/ 0 h 613"/>
                <a:gd name="T8" fmla="*/ 0 w 678"/>
                <a:gd name="T9" fmla="*/ 0 h 613"/>
                <a:gd name="T10" fmla="*/ 0 w 678"/>
                <a:gd name="T11" fmla="*/ 613 h 613"/>
                <a:gd name="T12" fmla="*/ 678 w 678"/>
                <a:gd name="T13" fmla="*/ 613 h 613"/>
                <a:gd name="T14" fmla="*/ 678 w 678"/>
                <a:gd name="T15" fmla="*/ 0 h 613"/>
                <a:gd name="T16" fmla="*/ 434 w 678"/>
                <a:gd name="T17" fmla="*/ 0 h 613"/>
                <a:gd name="T18" fmla="*/ 434 w 678"/>
                <a:gd name="T19" fmla="*/ 0 h 613"/>
                <a:gd name="T20" fmla="*/ 434 w 678"/>
                <a:gd name="T2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613">
                  <a:moveTo>
                    <a:pt x="434" y="0"/>
                  </a:moveTo>
                  <a:lnTo>
                    <a:pt x="434" y="201"/>
                  </a:lnTo>
                  <a:lnTo>
                    <a:pt x="247" y="201"/>
                  </a:lnTo>
                  <a:lnTo>
                    <a:pt x="247" y="0"/>
                  </a:lnTo>
                  <a:lnTo>
                    <a:pt x="0" y="0"/>
                  </a:lnTo>
                  <a:lnTo>
                    <a:pt x="0" y="613"/>
                  </a:lnTo>
                  <a:lnTo>
                    <a:pt x="678" y="613"/>
                  </a:lnTo>
                  <a:lnTo>
                    <a:pt x="678" y="0"/>
                  </a:lnTo>
                  <a:lnTo>
                    <a:pt x="434" y="0"/>
                  </a:lnTo>
                  <a:moveTo>
                    <a:pt x="434" y="0"/>
                  </a:moveTo>
                  <a:lnTo>
                    <a:pt x="43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Freeform 27">
              <a:extLst>
                <a:ext uri="{FF2B5EF4-FFF2-40B4-BE49-F238E27FC236}">
                  <a16:creationId xmlns:a16="http://schemas.microsoft.com/office/drawing/2014/main" id="{AB7C1FB0-20B1-4DC7-BB1F-089CFBD20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996525" y="-4899025"/>
              <a:ext cx="4967287" cy="3014663"/>
            </a:xfrm>
            <a:custGeom>
              <a:avLst/>
              <a:gdLst>
                <a:gd name="T0" fmla="*/ 1630 w 1638"/>
                <a:gd name="T1" fmla="*/ 897 h 994"/>
                <a:gd name="T2" fmla="*/ 1532 w 1638"/>
                <a:gd name="T3" fmla="*/ 897 h 994"/>
                <a:gd name="T4" fmla="*/ 1532 w 1638"/>
                <a:gd name="T5" fmla="*/ 576 h 994"/>
                <a:gd name="T6" fmla="*/ 1404 w 1638"/>
                <a:gd name="T7" fmla="*/ 576 h 994"/>
                <a:gd name="T8" fmla="*/ 1404 w 1638"/>
                <a:gd name="T9" fmla="*/ 681 h 994"/>
                <a:gd name="T10" fmla="*/ 1306 w 1638"/>
                <a:gd name="T11" fmla="*/ 681 h 994"/>
                <a:gd name="T12" fmla="*/ 1306 w 1638"/>
                <a:gd name="T13" fmla="*/ 576 h 994"/>
                <a:gd name="T14" fmla="*/ 1177 w 1638"/>
                <a:gd name="T15" fmla="*/ 576 h 994"/>
                <a:gd name="T16" fmla="*/ 1177 w 1638"/>
                <a:gd name="T17" fmla="*/ 897 h 994"/>
                <a:gd name="T18" fmla="*/ 1084 w 1638"/>
                <a:gd name="T19" fmla="*/ 897 h 994"/>
                <a:gd name="T20" fmla="*/ 1084 w 1638"/>
                <a:gd name="T21" fmla="*/ 0 h 994"/>
                <a:gd name="T22" fmla="*/ 987 w 1638"/>
                <a:gd name="T23" fmla="*/ 0 h 994"/>
                <a:gd name="T24" fmla="*/ 987 w 1638"/>
                <a:gd name="T25" fmla="*/ 897 h 994"/>
                <a:gd name="T26" fmla="*/ 941 w 1638"/>
                <a:gd name="T27" fmla="*/ 897 h 994"/>
                <a:gd name="T28" fmla="*/ 941 w 1638"/>
                <a:gd name="T29" fmla="*/ 623 h 994"/>
                <a:gd name="T30" fmla="*/ 848 w 1638"/>
                <a:gd name="T31" fmla="*/ 178 h 994"/>
                <a:gd name="T32" fmla="*/ 271 w 1638"/>
                <a:gd name="T33" fmla="*/ 178 h 994"/>
                <a:gd name="T34" fmla="*/ 271 w 1638"/>
                <a:gd name="T35" fmla="*/ 580 h 994"/>
                <a:gd name="T36" fmla="*/ 0 w 1638"/>
                <a:gd name="T37" fmla="*/ 580 h 994"/>
                <a:gd name="T38" fmla="*/ 0 w 1638"/>
                <a:gd name="T39" fmla="*/ 994 h 994"/>
                <a:gd name="T40" fmla="*/ 65 w 1638"/>
                <a:gd name="T41" fmla="*/ 994 h 994"/>
                <a:gd name="T42" fmla="*/ 236 w 1638"/>
                <a:gd name="T43" fmla="*/ 881 h 994"/>
                <a:gd name="T44" fmla="*/ 408 w 1638"/>
                <a:gd name="T45" fmla="*/ 994 h 994"/>
                <a:gd name="T46" fmla="*/ 533 w 1638"/>
                <a:gd name="T47" fmla="*/ 994 h 994"/>
                <a:gd name="T48" fmla="*/ 705 w 1638"/>
                <a:gd name="T49" fmla="*/ 881 h 994"/>
                <a:gd name="T50" fmla="*/ 876 w 1638"/>
                <a:gd name="T51" fmla="*/ 994 h 994"/>
                <a:gd name="T52" fmla="*/ 1638 w 1638"/>
                <a:gd name="T53" fmla="*/ 994 h 994"/>
                <a:gd name="T54" fmla="*/ 1638 w 1638"/>
                <a:gd name="T55" fmla="*/ 897 h 994"/>
                <a:gd name="T56" fmla="*/ 1630 w 1638"/>
                <a:gd name="T57" fmla="*/ 897 h 994"/>
                <a:gd name="T58" fmla="*/ 412 w 1638"/>
                <a:gd name="T59" fmla="*/ 677 h 994"/>
                <a:gd name="T60" fmla="*/ 412 w 1638"/>
                <a:gd name="T61" fmla="*/ 318 h 994"/>
                <a:gd name="T62" fmla="*/ 733 w 1638"/>
                <a:gd name="T63" fmla="*/ 318 h 994"/>
                <a:gd name="T64" fmla="*/ 809 w 1638"/>
                <a:gd name="T65" fmla="*/ 677 h 994"/>
                <a:gd name="T66" fmla="*/ 412 w 1638"/>
                <a:gd name="T67" fmla="*/ 677 h 994"/>
                <a:gd name="T68" fmla="*/ 412 w 1638"/>
                <a:gd name="T69" fmla="*/ 677 h 994"/>
                <a:gd name="T70" fmla="*/ 412 w 1638"/>
                <a:gd name="T71" fmla="*/ 677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8" h="994">
                  <a:moveTo>
                    <a:pt x="1630" y="897"/>
                  </a:moveTo>
                  <a:cubicBezTo>
                    <a:pt x="1532" y="897"/>
                    <a:pt x="1532" y="897"/>
                    <a:pt x="1532" y="897"/>
                  </a:cubicBezTo>
                  <a:cubicBezTo>
                    <a:pt x="1532" y="576"/>
                    <a:pt x="1532" y="576"/>
                    <a:pt x="1532" y="576"/>
                  </a:cubicBezTo>
                  <a:cubicBezTo>
                    <a:pt x="1404" y="576"/>
                    <a:pt x="1404" y="576"/>
                    <a:pt x="1404" y="576"/>
                  </a:cubicBezTo>
                  <a:cubicBezTo>
                    <a:pt x="1404" y="681"/>
                    <a:pt x="1404" y="681"/>
                    <a:pt x="1404" y="681"/>
                  </a:cubicBezTo>
                  <a:cubicBezTo>
                    <a:pt x="1306" y="681"/>
                    <a:pt x="1306" y="681"/>
                    <a:pt x="1306" y="681"/>
                  </a:cubicBezTo>
                  <a:cubicBezTo>
                    <a:pt x="1306" y="576"/>
                    <a:pt x="1306" y="576"/>
                    <a:pt x="1306" y="576"/>
                  </a:cubicBezTo>
                  <a:cubicBezTo>
                    <a:pt x="1177" y="576"/>
                    <a:pt x="1177" y="576"/>
                    <a:pt x="1177" y="576"/>
                  </a:cubicBezTo>
                  <a:cubicBezTo>
                    <a:pt x="1177" y="897"/>
                    <a:pt x="1177" y="897"/>
                    <a:pt x="1177" y="897"/>
                  </a:cubicBezTo>
                  <a:cubicBezTo>
                    <a:pt x="1084" y="897"/>
                    <a:pt x="1084" y="897"/>
                    <a:pt x="1084" y="897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87" y="0"/>
                    <a:pt x="987" y="0"/>
                    <a:pt x="987" y="0"/>
                  </a:cubicBezTo>
                  <a:cubicBezTo>
                    <a:pt x="987" y="897"/>
                    <a:pt x="987" y="897"/>
                    <a:pt x="987" y="897"/>
                  </a:cubicBezTo>
                  <a:cubicBezTo>
                    <a:pt x="941" y="897"/>
                    <a:pt x="941" y="897"/>
                    <a:pt x="941" y="897"/>
                  </a:cubicBezTo>
                  <a:cubicBezTo>
                    <a:pt x="941" y="623"/>
                    <a:pt x="941" y="623"/>
                    <a:pt x="941" y="623"/>
                  </a:cubicBezTo>
                  <a:cubicBezTo>
                    <a:pt x="848" y="178"/>
                    <a:pt x="848" y="178"/>
                    <a:pt x="848" y="178"/>
                  </a:cubicBezTo>
                  <a:cubicBezTo>
                    <a:pt x="271" y="178"/>
                    <a:pt x="271" y="178"/>
                    <a:pt x="271" y="178"/>
                  </a:cubicBezTo>
                  <a:cubicBezTo>
                    <a:pt x="271" y="580"/>
                    <a:pt x="271" y="580"/>
                    <a:pt x="27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994"/>
                    <a:pt x="0" y="994"/>
                    <a:pt x="0" y="994"/>
                  </a:cubicBezTo>
                  <a:cubicBezTo>
                    <a:pt x="65" y="994"/>
                    <a:pt x="65" y="994"/>
                    <a:pt x="65" y="994"/>
                  </a:cubicBezTo>
                  <a:cubicBezTo>
                    <a:pt x="93" y="927"/>
                    <a:pt x="160" y="881"/>
                    <a:pt x="236" y="881"/>
                  </a:cubicBezTo>
                  <a:cubicBezTo>
                    <a:pt x="313" y="881"/>
                    <a:pt x="379" y="927"/>
                    <a:pt x="408" y="994"/>
                  </a:cubicBezTo>
                  <a:cubicBezTo>
                    <a:pt x="533" y="994"/>
                    <a:pt x="533" y="994"/>
                    <a:pt x="533" y="994"/>
                  </a:cubicBezTo>
                  <a:cubicBezTo>
                    <a:pt x="562" y="927"/>
                    <a:pt x="628" y="881"/>
                    <a:pt x="705" y="881"/>
                  </a:cubicBezTo>
                  <a:cubicBezTo>
                    <a:pt x="781" y="881"/>
                    <a:pt x="848" y="927"/>
                    <a:pt x="876" y="994"/>
                  </a:cubicBezTo>
                  <a:cubicBezTo>
                    <a:pt x="1638" y="994"/>
                    <a:pt x="1638" y="994"/>
                    <a:pt x="1638" y="994"/>
                  </a:cubicBezTo>
                  <a:cubicBezTo>
                    <a:pt x="1638" y="897"/>
                    <a:pt x="1638" y="897"/>
                    <a:pt x="1638" y="897"/>
                  </a:cubicBezTo>
                  <a:lnTo>
                    <a:pt x="1630" y="897"/>
                  </a:lnTo>
                  <a:close/>
                  <a:moveTo>
                    <a:pt x="412" y="677"/>
                  </a:moveTo>
                  <a:cubicBezTo>
                    <a:pt x="412" y="318"/>
                    <a:pt x="412" y="318"/>
                    <a:pt x="412" y="318"/>
                  </a:cubicBezTo>
                  <a:cubicBezTo>
                    <a:pt x="733" y="318"/>
                    <a:pt x="733" y="318"/>
                    <a:pt x="733" y="318"/>
                  </a:cubicBezTo>
                  <a:cubicBezTo>
                    <a:pt x="809" y="677"/>
                    <a:pt x="809" y="677"/>
                    <a:pt x="809" y="677"/>
                  </a:cubicBezTo>
                  <a:cubicBezTo>
                    <a:pt x="412" y="677"/>
                    <a:pt x="412" y="677"/>
                    <a:pt x="412" y="677"/>
                  </a:cubicBezTo>
                  <a:close/>
                  <a:moveTo>
                    <a:pt x="412" y="677"/>
                  </a:moveTo>
                  <a:cubicBezTo>
                    <a:pt x="412" y="677"/>
                    <a:pt x="412" y="677"/>
                    <a:pt x="412" y="6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" name="Freeform 28">
              <a:extLst>
                <a:ext uri="{FF2B5EF4-FFF2-40B4-BE49-F238E27FC236}">
                  <a16:creationId xmlns:a16="http://schemas.microsoft.com/office/drawing/2014/main" id="{6C9046FC-2A90-4179-94FA-56B3A0F08F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550438" y="-1931988"/>
              <a:ext cx="542925" cy="542925"/>
            </a:xfrm>
            <a:custGeom>
              <a:avLst/>
              <a:gdLst>
                <a:gd name="T0" fmla="*/ 179 w 179"/>
                <a:gd name="T1" fmla="*/ 89 h 179"/>
                <a:gd name="T2" fmla="*/ 89 w 179"/>
                <a:gd name="T3" fmla="*/ 179 h 179"/>
                <a:gd name="T4" fmla="*/ 0 w 179"/>
                <a:gd name="T5" fmla="*/ 89 h 179"/>
                <a:gd name="T6" fmla="*/ 89 w 179"/>
                <a:gd name="T7" fmla="*/ 0 h 179"/>
                <a:gd name="T8" fmla="*/ 179 w 179"/>
                <a:gd name="T9" fmla="*/ 89 h 179"/>
                <a:gd name="T10" fmla="*/ 179 w 179"/>
                <a:gd name="T11" fmla="*/ 89 h 179"/>
                <a:gd name="T12" fmla="*/ 179 w 179"/>
                <a:gd name="T13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179">
                  <a:moveTo>
                    <a:pt x="179" y="89"/>
                  </a:moveTo>
                  <a:cubicBezTo>
                    <a:pt x="179" y="139"/>
                    <a:pt x="139" y="179"/>
                    <a:pt x="89" y="179"/>
                  </a:cubicBezTo>
                  <a:cubicBezTo>
                    <a:pt x="40" y="179"/>
                    <a:pt x="0" y="13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9" y="0"/>
                    <a:pt x="179" y="40"/>
                    <a:pt x="179" y="89"/>
                  </a:cubicBezTo>
                  <a:close/>
                  <a:moveTo>
                    <a:pt x="179" y="89"/>
                  </a:moveTo>
                  <a:cubicBezTo>
                    <a:pt x="179" y="89"/>
                    <a:pt x="179" y="89"/>
                    <a:pt x="179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" name="Freeform 29">
              <a:extLst>
                <a:ext uri="{FF2B5EF4-FFF2-40B4-BE49-F238E27FC236}">
                  <a16:creationId xmlns:a16="http://schemas.microsoft.com/office/drawing/2014/main" id="{214C405E-407F-4CAF-A549-B97B5AE10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131213" y="-1931988"/>
              <a:ext cx="542925" cy="542925"/>
            </a:xfrm>
            <a:custGeom>
              <a:avLst/>
              <a:gdLst>
                <a:gd name="T0" fmla="*/ 179 w 179"/>
                <a:gd name="T1" fmla="*/ 89 h 179"/>
                <a:gd name="T2" fmla="*/ 90 w 179"/>
                <a:gd name="T3" fmla="*/ 179 h 179"/>
                <a:gd name="T4" fmla="*/ 0 w 179"/>
                <a:gd name="T5" fmla="*/ 89 h 179"/>
                <a:gd name="T6" fmla="*/ 90 w 179"/>
                <a:gd name="T7" fmla="*/ 0 h 179"/>
                <a:gd name="T8" fmla="*/ 179 w 179"/>
                <a:gd name="T9" fmla="*/ 89 h 179"/>
                <a:gd name="T10" fmla="*/ 179 w 179"/>
                <a:gd name="T11" fmla="*/ 89 h 179"/>
                <a:gd name="T12" fmla="*/ 179 w 179"/>
                <a:gd name="T13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179">
                  <a:moveTo>
                    <a:pt x="179" y="89"/>
                  </a:moveTo>
                  <a:cubicBezTo>
                    <a:pt x="179" y="139"/>
                    <a:pt x="139" y="179"/>
                    <a:pt x="90" y="179"/>
                  </a:cubicBezTo>
                  <a:cubicBezTo>
                    <a:pt x="40" y="179"/>
                    <a:pt x="0" y="139"/>
                    <a:pt x="0" y="89"/>
                  </a:cubicBezTo>
                  <a:cubicBezTo>
                    <a:pt x="0" y="40"/>
                    <a:pt x="40" y="0"/>
                    <a:pt x="90" y="0"/>
                  </a:cubicBezTo>
                  <a:cubicBezTo>
                    <a:pt x="139" y="0"/>
                    <a:pt x="179" y="40"/>
                    <a:pt x="179" y="89"/>
                  </a:cubicBezTo>
                  <a:close/>
                  <a:moveTo>
                    <a:pt x="179" y="89"/>
                  </a:moveTo>
                  <a:cubicBezTo>
                    <a:pt x="179" y="89"/>
                    <a:pt x="179" y="89"/>
                    <a:pt x="179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A6CDA593-333E-4B9E-AF74-30614DEF1621}"/>
              </a:ext>
            </a:extLst>
          </p:cNvPr>
          <p:cNvGrpSpPr/>
          <p:nvPr/>
        </p:nvGrpSpPr>
        <p:grpSpPr>
          <a:xfrm>
            <a:off x="7322351" y="4508611"/>
            <a:ext cx="302972" cy="276679"/>
            <a:chOff x="-11425238" y="4537075"/>
            <a:chExt cx="4756150" cy="4343401"/>
          </a:xfrm>
          <a:solidFill>
            <a:schemeClr val="bg1"/>
          </a:solidFill>
        </p:grpSpPr>
        <p:sp>
          <p:nvSpPr>
            <p:cNvPr id="256" name="Freeform 30">
              <a:extLst>
                <a:ext uri="{FF2B5EF4-FFF2-40B4-BE49-F238E27FC236}">
                  <a16:creationId xmlns:a16="http://schemas.microsoft.com/office/drawing/2014/main" id="{CF662AA8-605F-48BE-89F3-A857FED89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25238" y="4537075"/>
              <a:ext cx="4756150" cy="4343400"/>
            </a:xfrm>
            <a:custGeom>
              <a:avLst/>
              <a:gdLst>
                <a:gd name="T0" fmla="*/ 1553 w 1568"/>
                <a:gd name="T1" fmla="*/ 430 h 1432"/>
                <a:gd name="T2" fmla="*/ 797 w 1568"/>
                <a:gd name="T3" fmla="*/ 4 h 1432"/>
                <a:gd name="T4" fmla="*/ 770 w 1568"/>
                <a:gd name="T5" fmla="*/ 4 h 1432"/>
                <a:gd name="T6" fmla="*/ 14 w 1568"/>
                <a:gd name="T7" fmla="*/ 430 h 1432"/>
                <a:gd name="T8" fmla="*/ 0 w 1568"/>
                <a:gd name="T9" fmla="*/ 454 h 1432"/>
                <a:gd name="T10" fmla="*/ 0 w 1568"/>
                <a:gd name="T11" fmla="*/ 1424 h 1432"/>
                <a:gd name="T12" fmla="*/ 8 w 1568"/>
                <a:gd name="T13" fmla="*/ 1432 h 1432"/>
                <a:gd name="T14" fmla="*/ 175 w 1568"/>
                <a:gd name="T15" fmla="*/ 1432 h 1432"/>
                <a:gd name="T16" fmla="*/ 183 w 1568"/>
                <a:gd name="T17" fmla="*/ 1424 h 1432"/>
                <a:gd name="T18" fmla="*/ 183 w 1568"/>
                <a:gd name="T19" fmla="*/ 601 h 1432"/>
                <a:gd name="T20" fmla="*/ 1384 w 1568"/>
                <a:gd name="T21" fmla="*/ 601 h 1432"/>
                <a:gd name="T22" fmla="*/ 1384 w 1568"/>
                <a:gd name="T23" fmla="*/ 1424 h 1432"/>
                <a:gd name="T24" fmla="*/ 1392 w 1568"/>
                <a:gd name="T25" fmla="*/ 1432 h 1432"/>
                <a:gd name="T26" fmla="*/ 1559 w 1568"/>
                <a:gd name="T27" fmla="*/ 1432 h 1432"/>
                <a:gd name="T28" fmla="*/ 1568 w 1568"/>
                <a:gd name="T29" fmla="*/ 1424 h 1432"/>
                <a:gd name="T30" fmla="*/ 1568 w 1568"/>
                <a:gd name="T31" fmla="*/ 454 h 1432"/>
                <a:gd name="T32" fmla="*/ 1553 w 1568"/>
                <a:gd name="T33" fmla="*/ 430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8" h="1432">
                  <a:moveTo>
                    <a:pt x="1553" y="430"/>
                  </a:moveTo>
                  <a:cubicBezTo>
                    <a:pt x="797" y="4"/>
                    <a:pt x="797" y="4"/>
                    <a:pt x="797" y="4"/>
                  </a:cubicBezTo>
                  <a:cubicBezTo>
                    <a:pt x="789" y="0"/>
                    <a:pt x="778" y="0"/>
                    <a:pt x="770" y="4"/>
                  </a:cubicBezTo>
                  <a:cubicBezTo>
                    <a:pt x="14" y="430"/>
                    <a:pt x="14" y="430"/>
                    <a:pt x="14" y="430"/>
                  </a:cubicBezTo>
                  <a:cubicBezTo>
                    <a:pt x="5" y="435"/>
                    <a:pt x="0" y="444"/>
                    <a:pt x="0" y="454"/>
                  </a:cubicBezTo>
                  <a:cubicBezTo>
                    <a:pt x="0" y="1424"/>
                    <a:pt x="0" y="1424"/>
                    <a:pt x="0" y="1424"/>
                  </a:cubicBezTo>
                  <a:cubicBezTo>
                    <a:pt x="0" y="1428"/>
                    <a:pt x="3" y="1432"/>
                    <a:pt x="8" y="1432"/>
                  </a:cubicBezTo>
                  <a:cubicBezTo>
                    <a:pt x="175" y="1432"/>
                    <a:pt x="175" y="1432"/>
                    <a:pt x="175" y="1432"/>
                  </a:cubicBezTo>
                  <a:cubicBezTo>
                    <a:pt x="179" y="1432"/>
                    <a:pt x="183" y="1428"/>
                    <a:pt x="183" y="1424"/>
                  </a:cubicBezTo>
                  <a:cubicBezTo>
                    <a:pt x="183" y="601"/>
                    <a:pt x="183" y="601"/>
                    <a:pt x="183" y="601"/>
                  </a:cubicBezTo>
                  <a:cubicBezTo>
                    <a:pt x="1384" y="601"/>
                    <a:pt x="1384" y="601"/>
                    <a:pt x="1384" y="601"/>
                  </a:cubicBezTo>
                  <a:cubicBezTo>
                    <a:pt x="1384" y="1424"/>
                    <a:pt x="1384" y="1424"/>
                    <a:pt x="1384" y="1424"/>
                  </a:cubicBezTo>
                  <a:cubicBezTo>
                    <a:pt x="1384" y="1428"/>
                    <a:pt x="1388" y="1432"/>
                    <a:pt x="1392" y="1432"/>
                  </a:cubicBezTo>
                  <a:cubicBezTo>
                    <a:pt x="1559" y="1432"/>
                    <a:pt x="1559" y="1432"/>
                    <a:pt x="1559" y="1432"/>
                  </a:cubicBezTo>
                  <a:cubicBezTo>
                    <a:pt x="1564" y="1432"/>
                    <a:pt x="1568" y="1428"/>
                    <a:pt x="1568" y="1424"/>
                  </a:cubicBezTo>
                  <a:cubicBezTo>
                    <a:pt x="1568" y="454"/>
                    <a:pt x="1568" y="454"/>
                    <a:pt x="1568" y="454"/>
                  </a:cubicBezTo>
                  <a:cubicBezTo>
                    <a:pt x="1568" y="444"/>
                    <a:pt x="1562" y="435"/>
                    <a:pt x="1553" y="4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" name="Freeform 31">
              <a:extLst>
                <a:ext uri="{FF2B5EF4-FFF2-40B4-BE49-F238E27FC236}">
                  <a16:creationId xmlns:a16="http://schemas.microsoft.com/office/drawing/2014/main" id="{317AB4F9-CD08-4E3F-9C95-93872D095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24850" y="8091488"/>
              <a:ext cx="787400" cy="788988"/>
            </a:xfrm>
            <a:custGeom>
              <a:avLst/>
              <a:gdLst>
                <a:gd name="T0" fmla="*/ 232 w 260"/>
                <a:gd name="T1" fmla="*/ 0 h 260"/>
                <a:gd name="T2" fmla="*/ 28 w 260"/>
                <a:gd name="T3" fmla="*/ 0 h 260"/>
                <a:gd name="T4" fmla="*/ 0 w 260"/>
                <a:gd name="T5" fmla="*/ 28 h 260"/>
                <a:gd name="T6" fmla="*/ 0 w 260"/>
                <a:gd name="T7" fmla="*/ 232 h 260"/>
                <a:gd name="T8" fmla="*/ 28 w 260"/>
                <a:gd name="T9" fmla="*/ 260 h 260"/>
                <a:gd name="T10" fmla="*/ 232 w 260"/>
                <a:gd name="T11" fmla="*/ 260 h 260"/>
                <a:gd name="T12" fmla="*/ 260 w 260"/>
                <a:gd name="T13" fmla="*/ 232 h 260"/>
                <a:gd name="T14" fmla="*/ 260 w 260"/>
                <a:gd name="T15" fmla="*/ 28 h 260"/>
                <a:gd name="T16" fmla="*/ 232 w 260"/>
                <a:gd name="T1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60">
                  <a:moveTo>
                    <a:pt x="23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60"/>
                    <a:pt x="28" y="260"/>
                  </a:cubicBezTo>
                  <a:cubicBezTo>
                    <a:pt x="232" y="260"/>
                    <a:pt x="232" y="260"/>
                    <a:pt x="232" y="260"/>
                  </a:cubicBezTo>
                  <a:cubicBezTo>
                    <a:pt x="247" y="260"/>
                    <a:pt x="260" y="247"/>
                    <a:pt x="260" y="232"/>
                  </a:cubicBezTo>
                  <a:cubicBezTo>
                    <a:pt x="260" y="28"/>
                    <a:pt x="260" y="28"/>
                    <a:pt x="260" y="28"/>
                  </a:cubicBezTo>
                  <a:cubicBezTo>
                    <a:pt x="260" y="13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" name="Freeform 32">
              <a:extLst>
                <a:ext uri="{FF2B5EF4-FFF2-40B4-BE49-F238E27FC236}">
                  <a16:creationId xmlns:a16="http://schemas.microsoft.com/office/drawing/2014/main" id="{40BD8624-68F3-4E12-B2D3-ABF00D74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40863" y="8091488"/>
              <a:ext cx="784225" cy="788988"/>
            </a:xfrm>
            <a:custGeom>
              <a:avLst/>
              <a:gdLst>
                <a:gd name="T0" fmla="*/ 232 w 259"/>
                <a:gd name="T1" fmla="*/ 0 h 260"/>
                <a:gd name="T2" fmla="*/ 27 w 259"/>
                <a:gd name="T3" fmla="*/ 0 h 260"/>
                <a:gd name="T4" fmla="*/ 0 w 259"/>
                <a:gd name="T5" fmla="*/ 28 h 260"/>
                <a:gd name="T6" fmla="*/ 0 w 259"/>
                <a:gd name="T7" fmla="*/ 232 h 260"/>
                <a:gd name="T8" fmla="*/ 27 w 259"/>
                <a:gd name="T9" fmla="*/ 260 h 260"/>
                <a:gd name="T10" fmla="*/ 232 w 259"/>
                <a:gd name="T11" fmla="*/ 260 h 260"/>
                <a:gd name="T12" fmla="*/ 259 w 259"/>
                <a:gd name="T13" fmla="*/ 232 h 260"/>
                <a:gd name="T14" fmla="*/ 259 w 259"/>
                <a:gd name="T15" fmla="*/ 28 h 260"/>
                <a:gd name="T16" fmla="*/ 232 w 259"/>
                <a:gd name="T1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60">
                  <a:moveTo>
                    <a:pt x="2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60"/>
                    <a:pt x="27" y="260"/>
                  </a:cubicBezTo>
                  <a:cubicBezTo>
                    <a:pt x="232" y="260"/>
                    <a:pt x="232" y="260"/>
                    <a:pt x="232" y="260"/>
                  </a:cubicBezTo>
                  <a:cubicBezTo>
                    <a:pt x="247" y="260"/>
                    <a:pt x="259" y="247"/>
                    <a:pt x="259" y="232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9" y="13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" name="Freeform 33">
              <a:extLst>
                <a:ext uri="{FF2B5EF4-FFF2-40B4-BE49-F238E27FC236}">
                  <a16:creationId xmlns:a16="http://schemas.microsoft.com/office/drawing/2014/main" id="{AA63CE0B-3AD9-420F-91B5-FC0907ADF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56875" y="8091488"/>
              <a:ext cx="784225" cy="788988"/>
            </a:xfrm>
            <a:custGeom>
              <a:avLst/>
              <a:gdLst>
                <a:gd name="T0" fmla="*/ 232 w 259"/>
                <a:gd name="T1" fmla="*/ 0 h 260"/>
                <a:gd name="T2" fmla="*/ 27 w 259"/>
                <a:gd name="T3" fmla="*/ 0 h 260"/>
                <a:gd name="T4" fmla="*/ 0 w 259"/>
                <a:gd name="T5" fmla="*/ 28 h 260"/>
                <a:gd name="T6" fmla="*/ 0 w 259"/>
                <a:gd name="T7" fmla="*/ 232 h 260"/>
                <a:gd name="T8" fmla="*/ 27 w 259"/>
                <a:gd name="T9" fmla="*/ 260 h 260"/>
                <a:gd name="T10" fmla="*/ 232 w 259"/>
                <a:gd name="T11" fmla="*/ 260 h 260"/>
                <a:gd name="T12" fmla="*/ 259 w 259"/>
                <a:gd name="T13" fmla="*/ 232 h 260"/>
                <a:gd name="T14" fmla="*/ 259 w 259"/>
                <a:gd name="T15" fmla="*/ 28 h 260"/>
                <a:gd name="T16" fmla="*/ 232 w 259"/>
                <a:gd name="T1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60">
                  <a:moveTo>
                    <a:pt x="2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60"/>
                    <a:pt x="27" y="260"/>
                  </a:cubicBezTo>
                  <a:cubicBezTo>
                    <a:pt x="232" y="260"/>
                    <a:pt x="232" y="260"/>
                    <a:pt x="232" y="260"/>
                  </a:cubicBezTo>
                  <a:cubicBezTo>
                    <a:pt x="247" y="260"/>
                    <a:pt x="259" y="247"/>
                    <a:pt x="259" y="232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9" y="13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" name="Freeform 34">
              <a:extLst>
                <a:ext uri="{FF2B5EF4-FFF2-40B4-BE49-F238E27FC236}">
                  <a16:creationId xmlns:a16="http://schemas.microsoft.com/office/drawing/2014/main" id="{81DEC8E0-E1EF-406A-B908-B33A9D08E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24850" y="6954838"/>
              <a:ext cx="787400" cy="784225"/>
            </a:xfrm>
            <a:custGeom>
              <a:avLst/>
              <a:gdLst>
                <a:gd name="T0" fmla="*/ 232 w 260"/>
                <a:gd name="T1" fmla="*/ 0 h 259"/>
                <a:gd name="T2" fmla="*/ 28 w 260"/>
                <a:gd name="T3" fmla="*/ 0 h 259"/>
                <a:gd name="T4" fmla="*/ 0 w 260"/>
                <a:gd name="T5" fmla="*/ 27 h 259"/>
                <a:gd name="T6" fmla="*/ 0 w 260"/>
                <a:gd name="T7" fmla="*/ 232 h 259"/>
                <a:gd name="T8" fmla="*/ 28 w 260"/>
                <a:gd name="T9" fmla="*/ 259 h 259"/>
                <a:gd name="T10" fmla="*/ 232 w 260"/>
                <a:gd name="T11" fmla="*/ 259 h 259"/>
                <a:gd name="T12" fmla="*/ 260 w 260"/>
                <a:gd name="T13" fmla="*/ 232 h 259"/>
                <a:gd name="T14" fmla="*/ 260 w 260"/>
                <a:gd name="T15" fmla="*/ 27 h 259"/>
                <a:gd name="T16" fmla="*/ 232 w 260"/>
                <a:gd name="T1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59">
                  <a:moveTo>
                    <a:pt x="23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59"/>
                    <a:pt x="28" y="259"/>
                  </a:cubicBezTo>
                  <a:cubicBezTo>
                    <a:pt x="232" y="259"/>
                    <a:pt x="232" y="259"/>
                    <a:pt x="232" y="259"/>
                  </a:cubicBezTo>
                  <a:cubicBezTo>
                    <a:pt x="247" y="259"/>
                    <a:pt x="260" y="247"/>
                    <a:pt x="260" y="2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60" y="12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" name="Freeform 35">
              <a:extLst>
                <a:ext uri="{FF2B5EF4-FFF2-40B4-BE49-F238E27FC236}">
                  <a16:creationId xmlns:a16="http://schemas.microsoft.com/office/drawing/2014/main" id="{F367E40D-3772-4912-ABA2-D5100C305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40863" y="6954838"/>
              <a:ext cx="784225" cy="784225"/>
            </a:xfrm>
            <a:custGeom>
              <a:avLst/>
              <a:gdLst>
                <a:gd name="T0" fmla="*/ 232 w 259"/>
                <a:gd name="T1" fmla="*/ 0 h 259"/>
                <a:gd name="T2" fmla="*/ 27 w 259"/>
                <a:gd name="T3" fmla="*/ 0 h 259"/>
                <a:gd name="T4" fmla="*/ 0 w 259"/>
                <a:gd name="T5" fmla="*/ 27 h 259"/>
                <a:gd name="T6" fmla="*/ 0 w 259"/>
                <a:gd name="T7" fmla="*/ 232 h 259"/>
                <a:gd name="T8" fmla="*/ 27 w 259"/>
                <a:gd name="T9" fmla="*/ 259 h 259"/>
                <a:gd name="T10" fmla="*/ 232 w 259"/>
                <a:gd name="T11" fmla="*/ 259 h 259"/>
                <a:gd name="T12" fmla="*/ 259 w 259"/>
                <a:gd name="T13" fmla="*/ 232 h 259"/>
                <a:gd name="T14" fmla="*/ 259 w 259"/>
                <a:gd name="T15" fmla="*/ 27 h 259"/>
                <a:gd name="T16" fmla="*/ 232 w 259"/>
                <a:gd name="T1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59">
                  <a:moveTo>
                    <a:pt x="2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59"/>
                    <a:pt x="27" y="259"/>
                  </a:cubicBezTo>
                  <a:cubicBezTo>
                    <a:pt x="232" y="259"/>
                    <a:pt x="232" y="259"/>
                    <a:pt x="232" y="259"/>
                  </a:cubicBezTo>
                  <a:cubicBezTo>
                    <a:pt x="247" y="259"/>
                    <a:pt x="259" y="247"/>
                    <a:pt x="259" y="232"/>
                  </a:cubicBezTo>
                  <a:cubicBezTo>
                    <a:pt x="259" y="27"/>
                    <a:pt x="259" y="27"/>
                    <a:pt x="259" y="27"/>
                  </a:cubicBezTo>
                  <a:cubicBezTo>
                    <a:pt x="259" y="12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" name="Freeform 36">
              <a:extLst>
                <a:ext uri="{FF2B5EF4-FFF2-40B4-BE49-F238E27FC236}">
                  <a16:creationId xmlns:a16="http://schemas.microsoft.com/office/drawing/2014/main" id="{74B59B51-F39E-4530-827D-27542EA69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56875" y="6954838"/>
              <a:ext cx="784225" cy="784225"/>
            </a:xfrm>
            <a:custGeom>
              <a:avLst/>
              <a:gdLst>
                <a:gd name="T0" fmla="*/ 232 w 259"/>
                <a:gd name="T1" fmla="*/ 0 h 259"/>
                <a:gd name="T2" fmla="*/ 27 w 259"/>
                <a:gd name="T3" fmla="*/ 0 h 259"/>
                <a:gd name="T4" fmla="*/ 0 w 259"/>
                <a:gd name="T5" fmla="*/ 27 h 259"/>
                <a:gd name="T6" fmla="*/ 0 w 259"/>
                <a:gd name="T7" fmla="*/ 232 h 259"/>
                <a:gd name="T8" fmla="*/ 27 w 259"/>
                <a:gd name="T9" fmla="*/ 259 h 259"/>
                <a:gd name="T10" fmla="*/ 232 w 259"/>
                <a:gd name="T11" fmla="*/ 259 h 259"/>
                <a:gd name="T12" fmla="*/ 259 w 259"/>
                <a:gd name="T13" fmla="*/ 232 h 259"/>
                <a:gd name="T14" fmla="*/ 259 w 259"/>
                <a:gd name="T15" fmla="*/ 27 h 259"/>
                <a:gd name="T16" fmla="*/ 232 w 259"/>
                <a:gd name="T1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59">
                  <a:moveTo>
                    <a:pt x="2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59"/>
                    <a:pt x="27" y="259"/>
                  </a:cubicBezTo>
                  <a:cubicBezTo>
                    <a:pt x="232" y="259"/>
                    <a:pt x="232" y="259"/>
                    <a:pt x="232" y="259"/>
                  </a:cubicBezTo>
                  <a:cubicBezTo>
                    <a:pt x="247" y="259"/>
                    <a:pt x="259" y="247"/>
                    <a:pt x="259" y="232"/>
                  </a:cubicBezTo>
                  <a:cubicBezTo>
                    <a:pt x="259" y="27"/>
                    <a:pt x="259" y="27"/>
                    <a:pt x="259" y="27"/>
                  </a:cubicBezTo>
                  <a:cubicBezTo>
                    <a:pt x="259" y="12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B4E91BBD-13F4-4105-9675-CF25BEA4300A}"/>
              </a:ext>
            </a:extLst>
          </p:cNvPr>
          <p:cNvGrpSpPr/>
          <p:nvPr/>
        </p:nvGrpSpPr>
        <p:grpSpPr>
          <a:xfrm>
            <a:off x="4481572" y="4461768"/>
            <a:ext cx="278923" cy="372370"/>
            <a:chOff x="-15986125" y="2049463"/>
            <a:chExt cx="3724275" cy="4972050"/>
          </a:xfrm>
          <a:solidFill>
            <a:schemeClr val="bg1"/>
          </a:solidFill>
        </p:grpSpPr>
        <p:sp>
          <p:nvSpPr>
            <p:cNvPr id="264" name="Freeform 37">
              <a:extLst>
                <a:ext uri="{FF2B5EF4-FFF2-40B4-BE49-F238E27FC236}">
                  <a16:creationId xmlns:a16="http://schemas.microsoft.com/office/drawing/2014/main" id="{E7484CD2-0155-4323-A972-232B2B552D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381288" y="3900488"/>
              <a:ext cx="1273175" cy="946150"/>
            </a:xfrm>
            <a:custGeom>
              <a:avLst/>
              <a:gdLst>
                <a:gd name="T0" fmla="*/ 400 w 420"/>
                <a:gd name="T1" fmla="*/ 20 h 312"/>
                <a:gd name="T2" fmla="*/ 328 w 420"/>
                <a:gd name="T3" fmla="*/ 20 h 312"/>
                <a:gd name="T4" fmla="*/ 159 w 420"/>
                <a:gd name="T5" fmla="*/ 188 h 312"/>
                <a:gd name="T6" fmla="*/ 93 w 420"/>
                <a:gd name="T7" fmla="*/ 122 h 312"/>
                <a:gd name="T8" fmla="*/ 20 w 420"/>
                <a:gd name="T9" fmla="*/ 122 h 312"/>
                <a:gd name="T10" fmla="*/ 20 w 420"/>
                <a:gd name="T11" fmla="*/ 194 h 312"/>
                <a:gd name="T12" fmla="*/ 123 w 420"/>
                <a:gd name="T13" fmla="*/ 297 h 312"/>
                <a:gd name="T14" fmla="*/ 159 w 420"/>
                <a:gd name="T15" fmla="*/ 312 h 312"/>
                <a:gd name="T16" fmla="*/ 195 w 420"/>
                <a:gd name="T17" fmla="*/ 297 h 312"/>
                <a:gd name="T18" fmla="*/ 400 w 420"/>
                <a:gd name="T19" fmla="*/ 92 h 312"/>
                <a:gd name="T20" fmla="*/ 400 w 420"/>
                <a:gd name="T21" fmla="*/ 20 h 312"/>
                <a:gd name="T22" fmla="*/ 400 w 420"/>
                <a:gd name="T23" fmla="*/ 20 h 312"/>
                <a:gd name="T24" fmla="*/ 400 w 420"/>
                <a:gd name="T25" fmla="*/ 2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312">
                  <a:moveTo>
                    <a:pt x="400" y="20"/>
                  </a:moveTo>
                  <a:cubicBezTo>
                    <a:pt x="380" y="0"/>
                    <a:pt x="348" y="0"/>
                    <a:pt x="328" y="20"/>
                  </a:cubicBezTo>
                  <a:cubicBezTo>
                    <a:pt x="159" y="188"/>
                    <a:pt x="159" y="188"/>
                    <a:pt x="159" y="188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73" y="102"/>
                    <a:pt x="40" y="102"/>
                    <a:pt x="20" y="122"/>
                  </a:cubicBezTo>
                  <a:cubicBezTo>
                    <a:pt x="0" y="142"/>
                    <a:pt x="0" y="174"/>
                    <a:pt x="20" y="194"/>
                  </a:cubicBezTo>
                  <a:cubicBezTo>
                    <a:pt x="123" y="297"/>
                    <a:pt x="123" y="297"/>
                    <a:pt x="123" y="297"/>
                  </a:cubicBezTo>
                  <a:cubicBezTo>
                    <a:pt x="133" y="307"/>
                    <a:pt x="146" y="312"/>
                    <a:pt x="159" y="312"/>
                  </a:cubicBezTo>
                  <a:cubicBezTo>
                    <a:pt x="172" y="312"/>
                    <a:pt x="185" y="307"/>
                    <a:pt x="195" y="297"/>
                  </a:cubicBezTo>
                  <a:cubicBezTo>
                    <a:pt x="400" y="92"/>
                    <a:pt x="400" y="92"/>
                    <a:pt x="400" y="92"/>
                  </a:cubicBezTo>
                  <a:cubicBezTo>
                    <a:pt x="420" y="72"/>
                    <a:pt x="420" y="40"/>
                    <a:pt x="400" y="20"/>
                  </a:cubicBezTo>
                  <a:close/>
                  <a:moveTo>
                    <a:pt x="400" y="20"/>
                  </a:moveTo>
                  <a:cubicBezTo>
                    <a:pt x="400" y="20"/>
                    <a:pt x="400" y="20"/>
                    <a:pt x="40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" name="Freeform 38">
              <a:extLst>
                <a:ext uri="{FF2B5EF4-FFF2-40B4-BE49-F238E27FC236}">
                  <a16:creationId xmlns:a16="http://schemas.microsoft.com/office/drawing/2014/main" id="{008C42CE-336A-4E2C-9250-6125D7AF34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381288" y="5140325"/>
              <a:ext cx="1273175" cy="949325"/>
            </a:xfrm>
            <a:custGeom>
              <a:avLst/>
              <a:gdLst>
                <a:gd name="T0" fmla="*/ 400 w 420"/>
                <a:gd name="T1" fmla="*/ 20 h 313"/>
                <a:gd name="T2" fmla="*/ 328 w 420"/>
                <a:gd name="T3" fmla="*/ 20 h 313"/>
                <a:gd name="T4" fmla="*/ 159 w 420"/>
                <a:gd name="T5" fmla="*/ 189 h 313"/>
                <a:gd name="T6" fmla="*/ 93 w 420"/>
                <a:gd name="T7" fmla="*/ 123 h 313"/>
                <a:gd name="T8" fmla="*/ 20 w 420"/>
                <a:gd name="T9" fmla="*/ 123 h 313"/>
                <a:gd name="T10" fmla="*/ 20 w 420"/>
                <a:gd name="T11" fmla="*/ 195 h 313"/>
                <a:gd name="T12" fmla="*/ 123 w 420"/>
                <a:gd name="T13" fmla="*/ 298 h 313"/>
                <a:gd name="T14" fmla="*/ 159 w 420"/>
                <a:gd name="T15" fmla="*/ 313 h 313"/>
                <a:gd name="T16" fmla="*/ 195 w 420"/>
                <a:gd name="T17" fmla="*/ 298 h 313"/>
                <a:gd name="T18" fmla="*/ 400 w 420"/>
                <a:gd name="T19" fmla="*/ 93 h 313"/>
                <a:gd name="T20" fmla="*/ 400 w 420"/>
                <a:gd name="T21" fmla="*/ 20 h 313"/>
                <a:gd name="T22" fmla="*/ 400 w 420"/>
                <a:gd name="T23" fmla="*/ 20 h 313"/>
                <a:gd name="T24" fmla="*/ 400 w 420"/>
                <a:gd name="T25" fmla="*/ 2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313">
                  <a:moveTo>
                    <a:pt x="400" y="20"/>
                  </a:moveTo>
                  <a:cubicBezTo>
                    <a:pt x="380" y="0"/>
                    <a:pt x="348" y="0"/>
                    <a:pt x="328" y="20"/>
                  </a:cubicBezTo>
                  <a:cubicBezTo>
                    <a:pt x="159" y="189"/>
                    <a:pt x="159" y="189"/>
                    <a:pt x="159" y="189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73" y="103"/>
                    <a:pt x="40" y="103"/>
                    <a:pt x="20" y="123"/>
                  </a:cubicBezTo>
                  <a:cubicBezTo>
                    <a:pt x="0" y="143"/>
                    <a:pt x="0" y="175"/>
                    <a:pt x="20" y="195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33" y="308"/>
                    <a:pt x="146" y="313"/>
                    <a:pt x="159" y="313"/>
                  </a:cubicBezTo>
                  <a:cubicBezTo>
                    <a:pt x="172" y="313"/>
                    <a:pt x="185" y="308"/>
                    <a:pt x="195" y="298"/>
                  </a:cubicBezTo>
                  <a:cubicBezTo>
                    <a:pt x="400" y="93"/>
                    <a:pt x="400" y="93"/>
                    <a:pt x="400" y="93"/>
                  </a:cubicBezTo>
                  <a:cubicBezTo>
                    <a:pt x="420" y="73"/>
                    <a:pt x="420" y="40"/>
                    <a:pt x="400" y="20"/>
                  </a:cubicBezTo>
                  <a:close/>
                  <a:moveTo>
                    <a:pt x="400" y="20"/>
                  </a:moveTo>
                  <a:cubicBezTo>
                    <a:pt x="400" y="20"/>
                    <a:pt x="400" y="20"/>
                    <a:pt x="40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" name="Freeform 39">
              <a:extLst>
                <a:ext uri="{FF2B5EF4-FFF2-40B4-BE49-F238E27FC236}">
                  <a16:creationId xmlns:a16="http://schemas.microsoft.com/office/drawing/2014/main" id="{F1BB959C-7C6B-4984-B29B-D5A1DDFB7F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814425" y="4224338"/>
              <a:ext cx="933450" cy="312738"/>
            </a:xfrm>
            <a:custGeom>
              <a:avLst/>
              <a:gdLst>
                <a:gd name="T0" fmla="*/ 256 w 308"/>
                <a:gd name="T1" fmla="*/ 0 h 103"/>
                <a:gd name="T2" fmla="*/ 52 w 308"/>
                <a:gd name="T3" fmla="*/ 0 h 103"/>
                <a:gd name="T4" fmla="*/ 0 w 308"/>
                <a:gd name="T5" fmla="*/ 51 h 103"/>
                <a:gd name="T6" fmla="*/ 52 w 308"/>
                <a:gd name="T7" fmla="*/ 103 h 103"/>
                <a:gd name="T8" fmla="*/ 256 w 308"/>
                <a:gd name="T9" fmla="*/ 103 h 103"/>
                <a:gd name="T10" fmla="*/ 308 w 308"/>
                <a:gd name="T11" fmla="*/ 51 h 103"/>
                <a:gd name="T12" fmla="*/ 256 w 308"/>
                <a:gd name="T13" fmla="*/ 0 h 103"/>
                <a:gd name="T14" fmla="*/ 256 w 308"/>
                <a:gd name="T15" fmla="*/ 0 h 103"/>
                <a:gd name="T16" fmla="*/ 256 w 308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3">
                  <a:moveTo>
                    <a:pt x="256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80"/>
                    <a:pt x="23" y="103"/>
                    <a:pt x="52" y="103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85" y="103"/>
                    <a:pt x="308" y="80"/>
                    <a:pt x="308" y="51"/>
                  </a:cubicBezTo>
                  <a:cubicBezTo>
                    <a:pt x="308" y="23"/>
                    <a:pt x="285" y="0"/>
                    <a:pt x="256" y="0"/>
                  </a:cubicBezTo>
                  <a:close/>
                  <a:moveTo>
                    <a:pt x="256" y="0"/>
                  </a:move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" name="Freeform 40">
              <a:extLst>
                <a:ext uri="{FF2B5EF4-FFF2-40B4-BE49-F238E27FC236}">
                  <a16:creationId xmlns:a16="http://schemas.microsoft.com/office/drawing/2014/main" id="{29106E8C-F30D-4859-B1BF-F71FBDA1B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814425" y="5467350"/>
              <a:ext cx="933450" cy="309563"/>
            </a:xfrm>
            <a:custGeom>
              <a:avLst/>
              <a:gdLst>
                <a:gd name="T0" fmla="*/ 256 w 308"/>
                <a:gd name="T1" fmla="*/ 0 h 102"/>
                <a:gd name="T2" fmla="*/ 52 w 308"/>
                <a:gd name="T3" fmla="*/ 0 h 102"/>
                <a:gd name="T4" fmla="*/ 0 w 308"/>
                <a:gd name="T5" fmla="*/ 51 h 102"/>
                <a:gd name="T6" fmla="*/ 52 w 308"/>
                <a:gd name="T7" fmla="*/ 102 h 102"/>
                <a:gd name="T8" fmla="*/ 256 w 308"/>
                <a:gd name="T9" fmla="*/ 102 h 102"/>
                <a:gd name="T10" fmla="*/ 308 w 308"/>
                <a:gd name="T11" fmla="*/ 51 h 102"/>
                <a:gd name="T12" fmla="*/ 256 w 308"/>
                <a:gd name="T13" fmla="*/ 0 h 102"/>
                <a:gd name="T14" fmla="*/ 256 w 308"/>
                <a:gd name="T15" fmla="*/ 0 h 102"/>
                <a:gd name="T16" fmla="*/ 256 w 30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2">
                  <a:moveTo>
                    <a:pt x="256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2" y="102"/>
                  </a:cubicBezTo>
                  <a:cubicBezTo>
                    <a:pt x="256" y="102"/>
                    <a:pt x="256" y="102"/>
                    <a:pt x="256" y="102"/>
                  </a:cubicBezTo>
                  <a:cubicBezTo>
                    <a:pt x="285" y="102"/>
                    <a:pt x="308" y="79"/>
                    <a:pt x="308" y="51"/>
                  </a:cubicBezTo>
                  <a:cubicBezTo>
                    <a:pt x="308" y="23"/>
                    <a:pt x="285" y="0"/>
                    <a:pt x="256" y="0"/>
                  </a:cubicBezTo>
                  <a:close/>
                  <a:moveTo>
                    <a:pt x="256" y="0"/>
                  </a:move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" name="Freeform 41">
              <a:extLst>
                <a:ext uri="{FF2B5EF4-FFF2-40B4-BE49-F238E27FC236}">
                  <a16:creationId xmlns:a16="http://schemas.microsoft.com/office/drawing/2014/main" id="{37D993B0-EE5B-4406-A367-5A3A0D0D88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986125" y="2049463"/>
              <a:ext cx="3724275" cy="4972050"/>
            </a:xfrm>
            <a:custGeom>
              <a:avLst/>
              <a:gdLst>
                <a:gd name="T0" fmla="*/ 1126 w 1228"/>
                <a:gd name="T1" fmla="*/ 205 h 1639"/>
                <a:gd name="T2" fmla="*/ 921 w 1228"/>
                <a:gd name="T3" fmla="*/ 205 h 1639"/>
                <a:gd name="T4" fmla="*/ 921 w 1228"/>
                <a:gd name="T5" fmla="*/ 154 h 1639"/>
                <a:gd name="T6" fmla="*/ 870 w 1228"/>
                <a:gd name="T7" fmla="*/ 103 h 1639"/>
                <a:gd name="T8" fmla="*/ 759 w 1228"/>
                <a:gd name="T9" fmla="*/ 103 h 1639"/>
                <a:gd name="T10" fmla="*/ 614 w 1228"/>
                <a:gd name="T11" fmla="*/ 0 h 1639"/>
                <a:gd name="T12" fmla="*/ 469 w 1228"/>
                <a:gd name="T13" fmla="*/ 103 h 1639"/>
                <a:gd name="T14" fmla="*/ 358 w 1228"/>
                <a:gd name="T15" fmla="*/ 103 h 1639"/>
                <a:gd name="T16" fmla="*/ 307 w 1228"/>
                <a:gd name="T17" fmla="*/ 154 h 1639"/>
                <a:gd name="T18" fmla="*/ 307 w 1228"/>
                <a:gd name="T19" fmla="*/ 205 h 1639"/>
                <a:gd name="T20" fmla="*/ 102 w 1228"/>
                <a:gd name="T21" fmla="*/ 205 h 1639"/>
                <a:gd name="T22" fmla="*/ 0 w 1228"/>
                <a:gd name="T23" fmla="*/ 308 h 1639"/>
                <a:gd name="T24" fmla="*/ 0 w 1228"/>
                <a:gd name="T25" fmla="*/ 1536 h 1639"/>
                <a:gd name="T26" fmla="*/ 102 w 1228"/>
                <a:gd name="T27" fmla="*/ 1639 h 1639"/>
                <a:gd name="T28" fmla="*/ 1126 w 1228"/>
                <a:gd name="T29" fmla="*/ 1639 h 1639"/>
                <a:gd name="T30" fmla="*/ 1228 w 1228"/>
                <a:gd name="T31" fmla="*/ 1536 h 1639"/>
                <a:gd name="T32" fmla="*/ 1228 w 1228"/>
                <a:gd name="T33" fmla="*/ 308 h 1639"/>
                <a:gd name="T34" fmla="*/ 1126 w 1228"/>
                <a:gd name="T35" fmla="*/ 205 h 1639"/>
                <a:gd name="T36" fmla="*/ 409 w 1228"/>
                <a:gd name="T37" fmla="*/ 205 h 1639"/>
                <a:gd name="T38" fmla="*/ 512 w 1228"/>
                <a:gd name="T39" fmla="*/ 205 h 1639"/>
                <a:gd name="T40" fmla="*/ 563 w 1228"/>
                <a:gd name="T41" fmla="*/ 154 h 1639"/>
                <a:gd name="T42" fmla="*/ 614 w 1228"/>
                <a:gd name="T43" fmla="*/ 103 h 1639"/>
                <a:gd name="T44" fmla="*/ 665 w 1228"/>
                <a:gd name="T45" fmla="*/ 154 h 1639"/>
                <a:gd name="T46" fmla="*/ 716 w 1228"/>
                <a:gd name="T47" fmla="*/ 205 h 1639"/>
                <a:gd name="T48" fmla="*/ 819 w 1228"/>
                <a:gd name="T49" fmla="*/ 205 h 1639"/>
                <a:gd name="T50" fmla="*/ 819 w 1228"/>
                <a:gd name="T51" fmla="*/ 308 h 1639"/>
                <a:gd name="T52" fmla="*/ 409 w 1228"/>
                <a:gd name="T53" fmla="*/ 308 h 1639"/>
                <a:gd name="T54" fmla="*/ 409 w 1228"/>
                <a:gd name="T55" fmla="*/ 205 h 1639"/>
                <a:gd name="T56" fmla="*/ 1126 w 1228"/>
                <a:gd name="T57" fmla="*/ 1536 h 1639"/>
                <a:gd name="T58" fmla="*/ 102 w 1228"/>
                <a:gd name="T59" fmla="*/ 1536 h 1639"/>
                <a:gd name="T60" fmla="*/ 102 w 1228"/>
                <a:gd name="T61" fmla="*/ 308 h 1639"/>
                <a:gd name="T62" fmla="*/ 307 w 1228"/>
                <a:gd name="T63" fmla="*/ 308 h 1639"/>
                <a:gd name="T64" fmla="*/ 307 w 1228"/>
                <a:gd name="T65" fmla="*/ 359 h 1639"/>
                <a:gd name="T66" fmla="*/ 358 w 1228"/>
                <a:gd name="T67" fmla="*/ 410 h 1639"/>
                <a:gd name="T68" fmla="*/ 870 w 1228"/>
                <a:gd name="T69" fmla="*/ 410 h 1639"/>
                <a:gd name="T70" fmla="*/ 921 w 1228"/>
                <a:gd name="T71" fmla="*/ 359 h 1639"/>
                <a:gd name="T72" fmla="*/ 921 w 1228"/>
                <a:gd name="T73" fmla="*/ 308 h 1639"/>
                <a:gd name="T74" fmla="*/ 1126 w 1228"/>
                <a:gd name="T75" fmla="*/ 308 h 1639"/>
                <a:gd name="T76" fmla="*/ 1126 w 1228"/>
                <a:gd name="T77" fmla="*/ 1536 h 1639"/>
                <a:gd name="T78" fmla="*/ 1126 w 1228"/>
                <a:gd name="T79" fmla="*/ 1536 h 1639"/>
                <a:gd name="T80" fmla="*/ 1126 w 1228"/>
                <a:gd name="T81" fmla="*/ 1536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8" h="1639">
                  <a:moveTo>
                    <a:pt x="1126" y="205"/>
                  </a:moveTo>
                  <a:cubicBezTo>
                    <a:pt x="921" y="205"/>
                    <a:pt x="921" y="205"/>
                    <a:pt x="921" y="205"/>
                  </a:cubicBezTo>
                  <a:cubicBezTo>
                    <a:pt x="921" y="154"/>
                    <a:pt x="921" y="154"/>
                    <a:pt x="921" y="154"/>
                  </a:cubicBezTo>
                  <a:cubicBezTo>
                    <a:pt x="921" y="126"/>
                    <a:pt x="898" y="103"/>
                    <a:pt x="870" y="103"/>
                  </a:cubicBezTo>
                  <a:cubicBezTo>
                    <a:pt x="759" y="103"/>
                    <a:pt x="759" y="103"/>
                    <a:pt x="759" y="103"/>
                  </a:cubicBezTo>
                  <a:cubicBezTo>
                    <a:pt x="738" y="43"/>
                    <a:pt x="681" y="0"/>
                    <a:pt x="614" y="0"/>
                  </a:cubicBezTo>
                  <a:cubicBezTo>
                    <a:pt x="547" y="0"/>
                    <a:pt x="490" y="43"/>
                    <a:pt x="469" y="103"/>
                  </a:cubicBezTo>
                  <a:cubicBezTo>
                    <a:pt x="358" y="103"/>
                    <a:pt x="358" y="103"/>
                    <a:pt x="358" y="103"/>
                  </a:cubicBezTo>
                  <a:cubicBezTo>
                    <a:pt x="330" y="103"/>
                    <a:pt x="307" y="126"/>
                    <a:pt x="307" y="154"/>
                  </a:cubicBezTo>
                  <a:cubicBezTo>
                    <a:pt x="307" y="205"/>
                    <a:pt x="307" y="205"/>
                    <a:pt x="307" y="205"/>
                  </a:cubicBezTo>
                  <a:cubicBezTo>
                    <a:pt x="102" y="205"/>
                    <a:pt x="102" y="205"/>
                    <a:pt x="102" y="205"/>
                  </a:cubicBezTo>
                  <a:cubicBezTo>
                    <a:pt x="46" y="205"/>
                    <a:pt x="0" y="251"/>
                    <a:pt x="0" y="308"/>
                  </a:cubicBezTo>
                  <a:cubicBezTo>
                    <a:pt x="0" y="1536"/>
                    <a:pt x="0" y="1536"/>
                    <a:pt x="0" y="1536"/>
                  </a:cubicBezTo>
                  <a:cubicBezTo>
                    <a:pt x="0" y="1593"/>
                    <a:pt x="46" y="1639"/>
                    <a:pt x="102" y="1639"/>
                  </a:cubicBezTo>
                  <a:cubicBezTo>
                    <a:pt x="1126" y="1639"/>
                    <a:pt x="1126" y="1639"/>
                    <a:pt x="1126" y="1639"/>
                  </a:cubicBezTo>
                  <a:cubicBezTo>
                    <a:pt x="1182" y="1639"/>
                    <a:pt x="1228" y="1593"/>
                    <a:pt x="1228" y="1536"/>
                  </a:cubicBezTo>
                  <a:cubicBezTo>
                    <a:pt x="1228" y="308"/>
                    <a:pt x="1228" y="308"/>
                    <a:pt x="1228" y="308"/>
                  </a:cubicBezTo>
                  <a:cubicBezTo>
                    <a:pt x="1228" y="251"/>
                    <a:pt x="1182" y="205"/>
                    <a:pt x="1126" y="205"/>
                  </a:cubicBezTo>
                  <a:close/>
                  <a:moveTo>
                    <a:pt x="409" y="205"/>
                  </a:moveTo>
                  <a:cubicBezTo>
                    <a:pt x="512" y="205"/>
                    <a:pt x="512" y="205"/>
                    <a:pt x="512" y="205"/>
                  </a:cubicBezTo>
                  <a:cubicBezTo>
                    <a:pt x="540" y="205"/>
                    <a:pt x="563" y="182"/>
                    <a:pt x="563" y="154"/>
                  </a:cubicBezTo>
                  <a:cubicBezTo>
                    <a:pt x="563" y="126"/>
                    <a:pt x="586" y="103"/>
                    <a:pt x="614" y="103"/>
                  </a:cubicBezTo>
                  <a:cubicBezTo>
                    <a:pt x="642" y="103"/>
                    <a:pt x="665" y="126"/>
                    <a:pt x="665" y="154"/>
                  </a:cubicBezTo>
                  <a:cubicBezTo>
                    <a:pt x="665" y="182"/>
                    <a:pt x="688" y="205"/>
                    <a:pt x="716" y="205"/>
                  </a:cubicBezTo>
                  <a:cubicBezTo>
                    <a:pt x="819" y="205"/>
                    <a:pt x="819" y="205"/>
                    <a:pt x="819" y="205"/>
                  </a:cubicBezTo>
                  <a:cubicBezTo>
                    <a:pt x="819" y="308"/>
                    <a:pt x="819" y="308"/>
                    <a:pt x="819" y="308"/>
                  </a:cubicBezTo>
                  <a:cubicBezTo>
                    <a:pt x="409" y="308"/>
                    <a:pt x="409" y="308"/>
                    <a:pt x="409" y="308"/>
                  </a:cubicBezTo>
                  <a:lnTo>
                    <a:pt x="409" y="205"/>
                  </a:lnTo>
                  <a:close/>
                  <a:moveTo>
                    <a:pt x="1126" y="1536"/>
                  </a:moveTo>
                  <a:cubicBezTo>
                    <a:pt x="102" y="1536"/>
                    <a:pt x="102" y="1536"/>
                    <a:pt x="102" y="1536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307" y="308"/>
                    <a:pt x="307" y="308"/>
                    <a:pt x="307" y="308"/>
                  </a:cubicBezTo>
                  <a:cubicBezTo>
                    <a:pt x="307" y="359"/>
                    <a:pt x="307" y="359"/>
                    <a:pt x="307" y="359"/>
                  </a:cubicBezTo>
                  <a:cubicBezTo>
                    <a:pt x="307" y="387"/>
                    <a:pt x="330" y="410"/>
                    <a:pt x="358" y="410"/>
                  </a:cubicBezTo>
                  <a:cubicBezTo>
                    <a:pt x="870" y="410"/>
                    <a:pt x="870" y="410"/>
                    <a:pt x="870" y="410"/>
                  </a:cubicBezTo>
                  <a:cubicBezTo>
                    <a:pt x="898" y="410"/>
                    <a:pt x="921" y="387"/>
                    <a:pt x="921" y="359"/>
                  </a:cubicBezTo>
                  <a:cubicBezTo>
                    <a:pt x="921" y="308"/>
                    <a:pt x="921" y="308"/>
                    <a:pt x="921" y="308"/>
                  </a:cubicBezTo>
                  <a:cubicBezTo>
                    <a:pt x="1126" y="308"/>
                    <a:pt x="1126" y="308"/>
                    <a:pt x="1126" y="308"/>
                  </a:cubicBezTo>
                  <a:lnTo>
                    <a:pt x="1126" y="1536"/>
                  </a:lnTo>
                  <a:close/>
                  <a:moveTo>
                    <a:pt x="1126" y="1536"/>
                  </a:moveTo>
                  <a:cubicBezTo>
                    <a:pt x="1126" y="1536"/>
                    <a:pt x="1126" y="1536"/>
                    <a:pt x="1126" y="15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69" name="Freeform 42">
            <a:extLst>
              <a:ext uri="{FF2B5EF4-FFF2-40B4-BE49-F238E27FC236}">
                <a16:creationId xmlns:a16="http://schemas.microsoft.com/office/drawing/2014/main" id="{D9843CF6-4549-45EE-91B8-8ED691BB11F1}"/>
              </a:ext>
            </a:extLst>
          </p:cNvPr>
          <p:cNvSpPr>
            <a:spLocks noEditPoints="1"/>
          </p:cNvSpPr>
          <p:nvPr/>
        </p:nvSpPr>
        <p:spPr bwMode="auto">
          <a:xfrm>
            <a:off x="3808844" y="3604100"/>
            <a:ext cx="367740" cy="441028"/>
          </a:xfrm>
          <a:custGeom>
            <a:avLst/>
            <a:gdLst>
              <a:gd name="T0" fmla="*/ 1102 w 1634"/>
              <a:gd name="T1" fmla="*/ 1040 h 1959"/>
              <a:gd name="T2" fmla="*/ 1102 w 1634"/>
              <a:gd name="T3" fmla="*/ 594 h 1959"/>
              <a:gd name="T4" fmla="*/ 1505 w 1634"/>
              <a:gd name="T5" fmla="*/ 817 h 1959"/>
              <a:gd name="T6" fmla="*/ 792 w 1634"/>
              <a:gd name="T7" fmla="*/ 130 h 1959"/>
              <a:gd name="T8" fmla="*/ 841 w 1634"/>
              <a:gd name="T9" fmla="*/ 130 h 1959"/>
              <a:gd name="T10" fmla="*/ 646 w 1634"/>
              <a:gd name="T11" fmla="*/ 501 h 1959"/>
              <a:gd name="T12" fmla="*/ 623 w 1634"/>
              <a:gd name="T13" fmla="*/ 817 h 1959"/>
              <a:gd name="T14" fmla="*/ 827 w 1634"/>
              <a:gd name="T15" fmla="*/ 611 h 1959"/>
              <a:gd name="T16" fmla="*/ 1010 w 1634"/>
              <a:gd name="T17" fmla="*/ 817 h 1959"/>
              <a:gd name="T18" fmla="*/ 827 w 1634"/>
              <a:gd name="T19" fmla="*/ 1023 h 1959"/>
              <a:gd name="T20" fmla="*/ 623 w 1634"/>
              <a:gd name="T21" fmla="*/ 817 h 1959"/>
              <a:gd name="T22" fmla="*/ 1090 w 1634"/>
              <a:gd name="T23" fmla="*/ 492 h 1959"/>
              <a:gd name="T24" fmla="*/ 1381 w 1634"/>
              <a:gd name="T25" fmla="*/ 424 h 1959"/>
              <a:gd name="T26" fmla="*/ 544 w 1634"/>
              <a:gd name="T27" fmla="*/ 489 h 1959"/>
              <a:gd name="T28" fmla="*/ 645 w 1634"/>
              <a:gd name="T29" fmla="*/ 151 h 1959"/>
              <a:gd name="T30" fmla="*/ 1634 w 1634"/>
              <a:gd name="T31" fmla="*/ 817 h 1959"/>
              <a:gd name="T32" fmla="*/ 13 w 1634"/>
              <a:gd name="T33" fmla="*/ 673 h 1959"/>
              <a:gd name="T34" fmla="*/ 701 w 1634"/>
              <a:gd name="T35" fmla="*/ 1755 h 1959"/>
              <a:gd name="T36" fmla="*/ 1383 w 1634"/>
              <a:gd name="T37" fmla="*/ 1565 h 1959"/>
              <a:gd name="T38" fmla="*/ 701 w 1634"/>
              <a:gd name="T39" fmla="*/ 1365 h 1959"/>
              <a:gd name="T40" fmla="*/ 144 w 1634"/>
              <a:gd name="T41" fmla="*/ 673 h 1959"/>
              <a:gd name="T42" fmla="*/ 531 w 1634"/>
              <a:gd name="T43" fmla="*/ 592 h 1959"/>
              <a:gd name="T44" fmla="*/ 531 w 1634"/>
              <a:gd name="T45" fmla="*/ 1043 h 1959"/>
              <a:gd name="T46" fmla="*/ 326 w 1634"/>
              <a:gd name="T47" fmla="*/ 1101 h 1959"/>
              <a:gd name="T48" fmla="*/ 362 w 1634"/>
              <a:gd name="T49" fmla="*/ 1142 h 1959"/>
              <a:gd name="T50" fmla="*/ 393 w 1634"/>
              <a:gd name="T51" fmla="*/ 1173 h 1959"/>
              <a:gd name="T52" fmla="*/ 569 w 1634"/>
              <a:gd name="T53" fmla="*/ 1276 h 1959"/>
              <a:gd name="T54" fmla="*/ 611 w 1634"/>
              <a:gd name="T55" fmla="*/ 1286 h 1959"/>
              <a:gd name="T56" fmla="*/ 624 w 1634"/>
              <a:gd name="T57" fmla="*/ 1287 h 1959"/>
              <a:gd name="T58" fmla="*/ 778 w 1634"/>
              <a:gd name="T59" fmla="*/ 1127 h 1959"/>
              <a:gd name="T60" fmla="*/ 988 w 1634"/>
              <a:gd name="T61" fmla="*/ 1132 h 1959"/>
              <a:gd name="T62" fmla="*/ 1060 w 1634"/>
              <a:gd name="T63" fmla="*/ 1290 h 1959"/>
              <a:gd name="T64" fmla="*/ 1381 w 1634"/>
              <a:gd name="T65" fmla="*/ 1210 h 1959"/>
              <a:gd name="T66" fmla="*/ 1336 w 1634"/>
              <a:gd name="T67" fmla="*/ 1442 h 1959"/>
              <a:gd name="T68" fmla="*/ 1336 w 1634"/>
              <a:gd name="T69" fmla="*/ 1442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34" h="1959">
                <a:moveTo>
                  <a:pt x="1434" y="1120"/>
                </a:moveTo>
                <a:cubicBezTo>
                  <a:pt x="1347" y="1084"/>
                  <a:pt x="1232" y="1056"/>
                  <a:pt x="1102" y="1040"/>
                </a:cubicBezTo>
                <a:cubicBezTo>
                  <a:pt x="1110" y="967"/>
                  <a:pt x="1113" y="892"/>
                  <a:pt x="1113" y="817"/>
                </a:cubicBezTo>
                <a:cubicBezTo>
                  <a:pt x="1113" y="742"/>
                  <a:pt x="1110" y="667"/>
                  <a:pt x="1102" y="594"/>
                </a:cubicBezTo>
                <a:cubicBezTo>
                  <a:pt x="1232" y="578"/>
                  <a:pt x="1347" y="550"/>
                  <a:pt x="1434" y="513"/>
                </a:cubicBezTo>
                <a:cubicBezTo>
                  <a:pt x="1479" y="605"/>
                  <a:pt x="1505" y="708"/>
                  <a:pt x="1505" y="817"/>
                </a:cubicBezTo>
                <a:cubicBezTo>
                  <a:pt x="1505" y="926"/>
                  <a:pt x="1479" y="1029"/>
                  <a:pt x="1434" y="1120"/>
                </a:cubicBezTo>
                <a:close/>
                <a:moveTo>
                  <a:pt x="792" y="130"/>
                </a:moveTo>
                <a:cubicBezTo>
                  <a:pt x="800" y="129"/>
                  <a:pt x="808" y="129"/>
                  <a:pt x="817" y="129"/>
                </a:cubicBezTo>
                <a:cubicBezTo>
                  <a:pt x="825" y="129"/>
                  <a:pt x="833" y="129"/>
                  <a:pt x="841" y="130"/>
                </a:cubicBezTo>
                <a:cubicBezTo>
                  <a:pt x="890" y="163"/>
                  <a:pt x="954" y="289"/>
                  <a:pt x="988" y="502"/>
                </a:cubicBezTo>
                <a:cubicBezTo>
                  <a:pt x="873" y="511"/>
                  <a:pt x="755" y="510"/>
                  <a:pt x="646" y="501"/>
                </a:cubicBezTo>
                <a:cubicBezTo>
                  <a:pt x="680" y="288"/>
                  <a:pt x="743" y="163"/>
                  <a:pt x="792" y="130"/>
                </a:cubicBezTo>
                <a:close/>
                <a:moveTo>
                  <a:pt x="623" y="817"/>
                </a:moveTo>
                <a:cubicBezTo>
                  <a:pt x="623" y="739"/>
                  <a:pt x="626" y="668"/>
                  <a:pt x="633" y="603"/>
                </a:cubicBezTo>
                <a:cubicBezTo>
                  <a:pt x="695" y="609"/>
                  <a:pt x="760" y="611"/>
                  <a:pt x="827" y="611"/>
                </a:cubicBezTo>
                <a:cubicBezTo>
                  <a:pt x="885" y="611"/>
                  <a:pt x="943" y="609"/>
                  <a:pt x="1000" y="604"/>
                </a:cubicBezTo>
                <a:cubicBezTo>
                  <a:pt x="1007" y="669"/>
                  <a:pt x="1010" y="740"/>
                  <a:pt x="1010" y="817"/>
                </a:cubicBezTo>
                <a:cubicBezTo>
                  <a:pt x="1010" y="894"/>
                  <a:pt x="1007" y="965"/>
                  <a:pt x="1000" y="1030"/>
                </a:cubicBezTo>
                <a:cubicBezTo>
                  <a:pt x="945" y="1025"/>
                  <a:pt x="886" y="1023"/>
                  <a:pt x="827" y="1023"/>
                </a:cubicBezTo>
                <a:cubicBezTo>
                  <a:pt x="760" y="1023"/>
                  <a:pt x="695" y="1025"/>
                  <a:pt x="633" y="1031"/>
                </a:cubicBezTo>
                <a:cubicBezTo>
                  <a:pt x="626" y="966"/>
                  <a:pt x="623" y="895"/>
                  <a:pt x="623" y="817"/>
                </a:cubicBezTo>
                <a:close/>
                <a:moveTo>
                  <a:pt x="1381" y="424"/>
                </a:moveTo>
                <a:cubicBezTo>
                  <a:pt x="1304" y="454"/>
                  <a:pt x="1204" y="478"/>
                  <a:pt x="1090" y="492"/>
                </a:cubicBezTo>
                <a:cubicBezTo>
                  <a:pt x="1069" y="357"/>
                  <a:pt x="1035" y="236"/>
                  <a:pt x="988" y="151"/>
                </a:cubicBezTo>
                <a:cubicBezTo>
                  <a:pt x="1150" y="192"/>
                  <a:pt x="1288" y="291"/>
                  <a:pt x="1381" y="424"/>
                </a:cubicBezTo>
                <a:close/>
                <a:moveTo>
                  <a:pt x="645" y="151"/>
                </a:moveTo>
                <a:cubicBezTo>
                  <a:pt x="598" y="236"/>
                  <a:pt x="565" y="355"/>
                  <a:pt x="544" y="489"/>
                </a:cubicBezTo>
                <a:cubicBezTo>
                  <a:pt x="431" y="474"/>
                  <a:pt x="331" y="449"/>
                  <a:pt x="257" y="418"/>
                </a:cubicBezTo>
                <a:cubicBezTo>
                  <a:pt x="350" y="288"/>
                  <a:pt x="486" y="192"/>
                  <a:pt x="645" y="151"/>
                </a:cubicBezTo>
                <a:close/>
                <a:moveTo>
                  <a:pt x="1336" y="1442"/>
                </a:moveTo>
                <a:cubicBezTo>
                  <a:pt x="1518" y="1292"/>
                  <a:pt x="1634" y="1071"/>
                  <a:pt x="1634" y="817"/>
                </a:cubicBezTo>
                <a:cubicBezTo>
                  <a:pt x="1634" y="366"/>
                  <a:pt x="1267" y="0"/>
                  <a:pt x="817" y="0"/>
                </a:cubicBezTo>
                <a:cubicBezTo>
                  <a:pt x="415" y="0"/>
                  <a:pt x="81" y="291"/>
                  <a:pt x="13" y="673"/>
                </a:cubicBezTo>
                <a:cubicBezTo>
                  <a:pt x="4" y="720"/>
                  <a:pt x="0" y="768"/>
                  <a:pt x="0" y="817"/>
                </a:cubicBezTo>
                <a:cubicBezTo>
                  <a:pt x="0" y="1268"/>
                  <a:pt x="239" y="1621"/>
                  <a:pt x="701" y="1755"/>
                </a:cubicBezTo>
                <a:cubicBezTo>
                  <a:pt x="701" y="1959"/>
                  <a:pt x="701" y="1959"/>
                  <a:pt x="701" y="1959"/>
                </a:cubicBezTo>
                <a:cubicBezTo>
                  <a:pt x="1383" y="1565"/>
                  <a:pt x="1383" y="1565"/>
                  <a:pt x="1383" y="1565"/>
                </a:cubicBezTo>
                <a:cubicBezTo>
                  <a:pt x="701" y="1172"/>
                  <a:pt x="701" y="1172"/>
                  <a:pt x="701" y="1172"/>
                </a:cubicBezTo>
                <a:cubicBezTo>
                  <a:pt x="701" y="1365"/>
                  <a:pt x="701" y="1365"/>
                  <a:pt x="701" y="1365"/>
                </a:cubicBezTo>
                <a:cubicBezTo>
                  <a:pt x="329" y="1365"/>
                  <a:pt x="130" y="1063"/>
                  <a:pt x="130" y="776"/>
                </a:cubicBezTo>
                <a:cubicBezTo>
                  <a:pt x="132" y="741"/>
                  <a:pt x="137" y="706"/>
                  <a:pt x="144" y="673"/>
                </a:cubicBezTo>
                <a:cubicBezTo>
                  <a:pt x="156" y="614"/>
                  <a:pt x="176" y="559"/>
                  <a:pt x="203" y="507"/>
                </a:cubicBezTo>
                <a:cubicBezTo>
                  <a:pt x="288" y="545"/>
                  <a:pt x="401" y="574"/>
                  <a:pt x="531" y="592"/>
                </a:cubicBezTo>
                <a:cubicBezTo>
                  <a:pt x="523" y="665"/>
                  <a:pt x="520" y="741"/>
                  <a:pt x="520" y="817"/>
                </a:cubicBezTo>
                <a:cubicBezTo>
                  <a:pt x="520" y="893"/>
                  <a:pt x="523" y="969"/>
                  <a:pt x="531" y="1043"/>
                </a:cubicBezTo>
                <a:cubicBezTo>
                  <a:pt x="452" y="1053"/>
                  <a:pt x="379" y="1068"/>
                  <a:pt x="315" y="1087"/>
                </a:cubicBezTo>
                <a:cubicBezTo>
                  <a:pt x="319" y="1092"/>
                  <a:pt x="322" y="1096"/>
                  <a:pt x="326" y="1101"/>
                </a:cubicBezTo>
                <a:cubicBezTo>
                  <a:pt x="337" y="1115"/>
                  <a:pt x="348" y="1129"/>
                  <a:pt x="359" y="1140"/>
                </a:cubicBezTo>
                <a:cubicBezTo>
                  <a:pt x="362" y="1142"/>
                  <a:pt x="362" y="1142"/>
                  <a:pt x="362" y="1142"/>
                </a:cubicBezTo>
                <a:cubicBezTo>
                  <a:pt x="364" y="1145"/>
                  <a:pt x="364" y="1145"/>
                  <a:pt x="364" y="1145"/>
                </a:cubicBezTo>
                <a:cubicBezTo>
                  <a:pt x="372" y="1154"/>
                  <a:pt x="382" y="1163"/>
                  <a:pt x="393" y="1173"/>
                </a:cubicBezTo>
                <a:cubicBezTo>
                  <a:pt x="439" y="1162"/>
                  <a:pt x="490" y="1152"/>
                  <a:pt x="544" y="1145"/>
                </a:cubicBezTo>
                <a:cubicBezTo>
                  <a:pt x="551" y="1191"/>
                  <a:pt x="559" y="1235"/>
                  <a:pt x="569" y="1276"/>
                </a:cubicBezTo>
                <a:cubicBezTo>
                  <a:pt x="570" y="1276"/>
                  <a:pt x="570" y="1276"/>
                  <a:pt x="570" y="1276"/>
                </a:cubicBezTo>
                <a:cubicBezTo>
                  <a:pt x="586" y="1282"/>
                  <a:pt x="601" y="1286"/>
                  <a:pt x="611" y="1286"/>
                </a:cubicBezTo>
                <a:cubicBezTo>
                  <a:pt x="614" y="1286"/>
                  <a:pt x="614" y="1286"/>
                  <a:pt x="614" y="1286"/>
                </a:cubicBezTo>
                <a:cubicBezTo>
                  <a:pt x="614" y="1286"/>
                  <a:pt x="622" y="1287"/>
                  <a:pt x="624" y="1287"/>
                </a:cubicBezTo>
                <a:cubicBezTo>
                  <a:pt x="624" y="1038"/>
                  <a:pt x="624" y="1038"/>
                  <a:pt x="624" y="1038"/>
                </a:cubicBezTo>
                <a:cubicBezTo>
                  <a:pt x="778" y="1127"/>
                  <a:pt x="778" y="1127"/>
                  <a:pt x="778" y="1127"/>
                </a:cubicBezTo>
                <a:cubicBezTo>
                  <a:pt x="794" y="1126"/>
                  <a:pt x="811" y="1126"/>
                  <a:pt x="827" y="1126"/>
                </a:cubicBezTo>
                <a:cubicBezTo>
                  <a:pt x="882" y="1126"/>
                  <a:pt x="936" y="1128"/>
                  <a:pt x="988" y="1132"/>
                </a:cubicBezTo>
                <a:cubicBezTo>
                  <a:pt x="982" y="1169"/>
                  <a:pt x="975" y="1204"/>
                  <a:pt x="968" y="1236"/>
                </a:cubicBezTo>
                <a:cubicBezTo>
                  <a:pt x="1060" y="1290"/>
                  <a:pt x="1060" y="1290"/>
                  <a:pt x="1060" y="1290"/>
                </a:cubicBezTo>
                <a:cubicBezTo>
                  <a:pt x="1072" y="1244"/>
                  <a:pt x="1082" y="1194"/>
                  <a:pt x="1090" y="1142"/>
                </a:cubicBezTo>
                <a:cubicBezTo>
                  <a:pt x="1204" y="1156"/>
                  <a:pt x="1304" y="1180"/>
                  <a:pt x="1381" y="1210"/>
                </a:cubicBezTo>
                <a:cubicBezTo>
                  <a:pt x="1335" y="1275"/>
                  <a:pt x="1279" y="1332"/>
                  <a:pt x="1214" y="1378"/>
                </a:cubicBezTo>
                <a:lnTo>
                  <a:pt x="1336" y="1442"/>
                </a:lnTo>
                <a:close/>
                <a:moveTo>
                  <a:pt x="1336" y="1442"/>
                </a:moveTo>
                <a:cubicBezTo>
                  <a:pt x="1336" y="1442"/>
                  <a:pt x="1336" y="1442"/>
                  <a:pt x="1336" y="144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70" name="Freeform 43">
            <a:extLst>
              <a:ext uri="{FF2B5EF4-FFF2-40B4-BE49-F238E27FC236}">
                <a16:creationId xmlns:a16="http://schemas.microsoft.com/office/drawing/2014/main" id="{AC9B992C-37D7-4743-ADB7-CB3CD2E25CDE}"/>
              </a:ext>
            </a:extLst>
          </p:cNvPr>
          <p:cNvSpPr>
            <a:spLocks noEditPoints="1"/>
          </p:cNvSpPr>
          <p:nvPr/>
        </p:nvSpPr>
        <p:spPr bwMode="auto">
          <a:xfrm>
            <a:off x="4136050" y="2767915"/>
            <a:ext cx="417506" cy="284454"/>
          </a:xfrm>
          <a:custGeom>
            <a:avLst/>
            <a:gdLst>
              <a:gd name="T0" fmla="*/ 1183 w 1572"/>
              <a:gd name="T1" fmla="*/ 825 h 1071"/>
              <a:gd name="T2" fmla="*/ 1183 w 1572"/>
              <a:gd name="T3" fmla="*/ 1029 h 1071"/>
              <a:gd name="T4" fmla="*/ 1428 w 1572"/>
              <a:gd name="T5" fmla="*/ 927 h 1071"/>
              <a:gd name="T6" fmla="*/ 1285 w 1572"/>
              <a:gd name="T7" fmla="*/ 1007 h 1071"/>
              <a:gd name="T8" fmla="*/ 1285 w 1572"/>
              <a:gd name="T9" fmla="*/ 847 h 1071"/>
              <a:gd name="T10" fmla="*/ 1285 w 1572"/>
              <a:gd name="T11" fmla="*/ 1007 h 1071"/>
              <a:gd name="T12" fmla="*/ 1301 w 1572"/>
              <a:gd name="T13" fmla="*/ 295 h 1071"/>
              <a:gd name="T14" fmla="*/ 1105 w 1572"/>
              <a:gd name="T15" fmla="*/ 327 h 1071"/>
              <a:gd name="T16" fmla="*/ 1137 w 1572"/>
              <a:gd name="T17" fmla="*/ 621 h 1071"/>
              <a:gd name="T18" fmla="*/ 1429 w 1572"/>
              <a:gd name="T19" fmla="*/ 589 h 1071"/>
              <a:gd name="T20" fmla="*/ 1418 w 1572"/>
              <a:gd name="T21" fmla="*/ 390 h 1071"/>
              <a:gd name="T22" fmla="*/ 1365 w 1572"/>
              <a:gd name="T23" fmla="*/ 557 h 1071"/>
              <a:gd name="T24" fmla="*/ 1169 w 1572"/>
              <a:gd name="T25" fmla="*/ 359 h 1071"/>
              <a:gd name="T26" fmla="*/ 1365 w 1572"/>
              <a:gd name="T27" fmla="*/ 428 h 1071"/>
              <a:gd name="T28" fmla="*/ 504 w 1572"/>
              <a:gd name="T29" fmla="*/ 783 h 1071"/>
              <a:gd name="T30" fmla="*/ 358 w 1572"/>
              <a:gd name="T31" fmla="*/ 927 h 1071"/>
              <a:gd name="T32" fmla="*/ 504 w 1572"/>
              <a:gd name="T33" fmla="*/ 1071 h 1071"/>
              <a:gd name="T34" fmla="*/ 504 w 1572"/>
              <a:gd name="T35" fmla="*/ 783 h 1071"/>
              <a:gd name="T36" fmla="*/ 422 w 1572"/>
              <a:gd name="T37" fmla="*/ 927 h 1071"/>
              <a:gd name="T38" fmla="*/ 582 w 1572"/>
              <a:gd name="T39" fmla="*/ 927 h 1071"/>
              <a:gd name="T40" fmla="*/ 290 w 1572"/>
              <a:gd name="T41" fmla="*/ 822 h 1071"/>
              <a:gd name="T42" fmla="*/ 226 w 1572"/>
              <a:gd name="T43" fmla="*/ 737 h 1071"/>
              <a:gd name="T44" fmla="*/ 162 w 1572"/>
              <a:gd name="T45" fmla="*/ 737 h 1071"/>
              <a:gd name="T46" fmla="*/ 194 w 1572"/>
              <a:gd name="T47" fmla="*/ 886 h 1071"/>
              <a:gd name="T48" fmla="*/ 322 w 1572"/>
              <a:gd name="T49" fmla="*/ 854 h 1071"/>
              <a:gd name="T50" fmla="*/ 452 w 1572"/>
              <a:gd name="T51" fmla="*/ 648 h 1071"/>
              <a:gd name="T52" fmla="*/ 32 w 1572"/>
              <a:gd name="T53" fmla="*/ 616 h 1071"/>
              <a:gd name="T54" fmla="*/ 32 w 1572"/>
              <a:gd name="T55" fmla="*/ 680 h 1071"/>
              <a:gd name="T56" fmla="*/ 452 w 1572"/>
              <a:gd name="T57" fmla="*/ 648 h 1071"/>
              <a:gd name="T58" fmla="*/ 485 w 1572"/>
              <a:gd name="T59" fmla="*/ 535 h 1071"/>
              <a:gd name="T60" fmla="*/ 486 w 1572"/>
              <a:gd name="T61" fmla="*/ 471 h 1071"/>
              <a:gd name="T62" fmla="*/ 97 w 1572"/>
              <a:gd name="T63" fmla="*/ 468 h 1071"/>
              <a:gd name="T64" fmla="*/ 97 w 1572"/>
              <a:gd name="T65" fmla="*/ 532 h 1071"/>
              <a:gd name="T66" fmla="*/ 551 w 1572"/>
              <a:gd name="T67" fmla="*/ 387 h 1071"/>
              <a:gd name="T68" fmla="*/ 551 w 1572"/>
              <a:gd name="T69" fmla="*/ 323 h 1071"/>
              <a:gd name="T70" fmla="*/ 130 w 1572"/>
              <a:gd name="T71" fmla="*/ 355 h 1071"/>
              <a:gd name="T72" fmla="*/ 1560 w 1572"/>
              <a:gd name="T73" fmla="*/ 344 h 1071"/>
              <a:gd name="T74" fmla="*/ 1310 w 1572"/>
              <a:gd name="T75" fmla="*/ 147 h 1071"/>
              <a:gd name="T76" fmla="*/ 1041 w 1572"/>
              <a:gd name="T77" fmla="*/ 32 h 1071"/>
              <a:gd name="T78" fmla="*/ 194 w 1572"/>
              <a:gd name="T79" fmla="*/ 0 h 1071"/>
              <a:gd name="T80" fmla="*/ 162 w 1572"/>
              <a:gd name="T81" fmla="*/ 266 h 1071"/>
              <a:gd name="T82" fmla="*/ 226 w 1572"/>
              <a:gd name="T83" fmla="*/ 266 h 1071"/>
              <a:gd name="T84" fmla="*/ 977 w 1572"/>
              <a:gd name="T85" fmla="*/ 64 h 1071"/>
              <a:gd name="T86" fmla="*/ 715 w 1572"/>
              <a:gd name="T87" fmla="*/ 822 h 1071"/>
              <a:gd name="T88" fmla="*/ 715 w 1572"/>
              <a:gd name="T89" fmla="*/ 886 h 1071"/>
              <a:gd name="T90" fmla="*/ 1137 w 1572"/>
              <a:gd name="T91" fmla="*/ 854 h 1071"/>
              <a:gd name="T92" fmla="*/ 1041 w 1572"/>
              <a:gd name="T93" fmla="*/ 822 h 1071"/>
              <a:gd name="T94" fmla="*/ 1299 w 1572"/>
              <a:gd name="T95" fmla="*/ 211 h 1071"/>
              <a:gd name="T96" fmla="*/ 1505 w 1572"/>
              <a:gd name="T97" fmla="*/ 822 h 1071"/>
              <a:gd name="T98" fmla="*/ 1440 w 1572"/>
              <a:gd name="T99" fmla="*/ 854 h 1071"/>
              <a:gd name="T100" fmla="*/ 1537 w 1572"/>
              <a:gd name="T101" fmla="*/ 886 h 1071"/>
              <a:gd name="T102" fmla="*/ 1572 w 1572"/>
              <a:gd name="T103" fmla="*/ 369 h 1071"/>
              <a:gd name="T104" fmla="*/ 1560 w 1572"/>
              <a:gd name="T105" fmla="*/ 344 h 1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72" h="1071">
                <a:moveTo>
                  <a:pt x="1285" y="783"/>
                </a:moveTo>
                <a:cubicBezTo>
                  <a:pt x="1247" y="783"/>
                  <a:pt x="1210" y="798"/>
                  <a:pt x="1183" y="825"/>
                </a:cubicBezTo>
                <a:cubicBezTo>
                  <a:pt x="1155" y="853"/>
                  <a:pt x="1140" y="889"/>
                  <a:pt x="1140" y="927"/>
                </a:cubicBezTo>
                <a:cubicBezTo>
                  <a:pt x="1140" y="965"/>
                  <a:pt x="1155" y="1001"/>
                  <a:pt x="1183" y="1029"/>
                </a:cubicBezTo>
                <a:cubicBezTo>
                  <a:pt x="1210" y="1056"/>
                  <a:pt x="1247" y="1071"/>
                  <a:pt x="1285" y="1071"/>
                </a:cubicBezTo>
                <a:cubicBezTo>
                  <a:pt x="1364" y="1071"/>
                  <a:pt x="1428" y="1006"/>
                  <a:pt x="1428" y="927"/>
                </a:cubicBezTo>
                <a:cubicBezTo>
                  <a:pt x="1428" y="848"/>
                  <a:pt x="1364" y="783"/>
                  <a:pt x="1285" y="783"/>
                </a:cubicBezTo>
                <a:close/>
                <a:moveTo>
                  <a:pt x="1285" y="1007"/>
                </a:moveTo>
                <a:cubicBezTo>
                  <a:pt x="1241" y="1007"/>
                  <a:pt x="1204" y="970"/>
                  <a:pt x="1204" y="927"/>
                </a:cubicBezTo>
                <a:cubicBezTo>
                  <a:pt x="1204" y="883"/>
                  <a:pt x="1241" y="847"/>
                  <a:pt x="1285" y="847"/>
                </a:cubicBezTo>
                <a:cubicBezTo>
                  <a:pt x="1329" y="847"/>
                  <a:pt x="1364" y="883"/>
                  <a:pt x="1364" y="927"/>
                </a:cubicBezTo>
                <a:cubicBezTo>
                  <a:pt x="1364" y="971"/>
                  <a:pt x="1329" y="1007"/>
                  <a:pt x="1285" y="1007"/>
                </a:cubicBezTo>
                <a:close/>
                <a:moveTo>
                  <a:pt x="1322" y="303"/>
                </a:moveTo>
                <a:cubicBezTo>
                  <a:pt x="1316" y="298"/>
                  <a:pt x="1309" y="295"/>
                  <a:pt x="1301" y="295"/>
                </a:cubicBezTo>
                <a:cubicBezTo>
                  <a:pt x="1137" y="295"/>
                  <a:pt x="1137" y="295"/>
                  <a:pt x="1137" y="295"/>
                </a:cubicBezTo>
                <a:cubicBezTo>
                  <a:pt x="1119" y="295"/>
                  <a:pt x="1105" y="309"/>
                  <a:pt x="1105" y="327"/>
                </a:cubicBezTo>
                <a:cubicBezTo>
                  <a:pt x="1105" y="589"/>
                  <a:pt x="1105" y="589"/>
                  <a:pt x="1105" y="589"/>
                </a:cubicBezTo>
                <a:cubicBezTo>
                  <a:pt x="1105" y="607"/>
                  <a:pt x="1119" y="621"/>
                  <a:pt x="1137" y="621"/>
                </a:cubicBezTo>
                <a:cubicBezTo>
                  <a:pt x="1397" y="621"/>
                  <a:pt x="1397" y="621"/>
                  <a:pt x="1397" y="621"/>
                </a:cubicBezTo>
                <a:cubicBezTo>
                  <a:pt x="1415" y="621"/>
                  <a:pt x="1429" y="607"/>
                  <a:pt x="1429" y="589"/>
                </a:cubicBezTo>
                <a:cubicBezTo>
                  <a:pt x="1429" y="414"/>
                  <a:pt x="1429" y="414"/>
                  <a:pt x="1429" y="414"/>
                </a:cubicBezTo>
                <a:cubicBezTo>
                  <a:pt x="1429" y="405"/>
                  <a:pt x="1425" y="396"/>
                  <a:pt x="1418" y="390"/>
                </a:cubicBezTo>
                <a:lnTo>
                  <a:pt x="1322" y="303"/>
                </a:lnTo>
                <a:close/>
                <a:moveTo>
                  <a:pt x="1365" y="557"/>
                </a:moveTo>
                <a:cubicBezTo>
                  <a:pt x="1169" y="557"/>
                  <a:pt x="1169" y="557"/>
                  <a:pt x="1169" y="557"/>
                </a:cubicBezTo>
                <a:cubicBezTo>
                  <a:pt x="1169" y="359"/>
                  <a:pt x="1169" y="359"/>
                  <a:pt x="1169" y="359"/>
                </a:cubicBezTo>
                <a:cubicBezTo>
                  <a:pt x="1288" y="359"/>
                  <a:pt x="1288" y="359"/>
                  <a:pt x="1288" y="359"/>
                </a:cubicBezTo>
                <a:cubicBezTo>
                  <a:pt x="1365" y="428"/>
                  <a:pt x="1365" y="428"/>
                  <a:pt x="1365" y="428"/>
                </a:cubicBezTo>
                <a:lnTo>
                  <a:pt x="1365" y="557"/>
                </a:lnTo>
                <a:close/>
                <a:moveTo>
                  <a:pt x="504" y="783"/>
                </a:moveTo>
                <a:cubicBezTo>
                  <a:pt x="465" y="783"/>
                  <a:pt x="429" y="798"/>
                  <a:pt x="401" y="825"/>
                </a:cubicBezTo>
                <a:cubicBezTo>
                  <a:pt x="374" y="853"/>
                  <a:pt x="358" y="889"/>
                  <a:pt x="358" y="927"/>
                </a:cubicBezTo>
                <a:cubicBezTo>
                  <a:pt x="358" y="965"/>
                  <a:pt x="373" y="1001"/>
                  <a:pt x="401" y="1029"/>
                </a:cubicBezTo>
                <a:cubicBezTo>
                  <a:pt x="429" y="1056"/>
                  <a:pt x="465" y="1071"/>
                  <a:pt x="504" y="1071"/>
                </a:cubicBezTo>
                <a:cubicBezTo>
                  <a:pt x="582" y="1071"/>
                  <a:pt x="646" y="1006"/>
                  <a:pt x="646" y="927"/>
                </a:cubicBezTo>
                <a:cubicBezTo>
                  <a:pt x="646" y="848"/>
                  <a:pt x="582" y="783"/>
                  <a:pt x="504" y="783"/>
                </a:cubicBezTo>
                <a:close/>
                <a:moveTo>
                  <a:pt x="504" y="1007"/>
                </a:moveTo>
                <a:cubicBezTo>
                  <a:pt x="459" y="1007"/>
                  <a:pt x="422" y="970"/>
                  <a:pt x="422" y="927"/>
                </a:cubicBezTo>
                <a:cubicBezTo>
                  <a:pt x="422" y="883"/>
                  <a:pt x="459" y="847"/>
                  <a:pt x="504" y="847"/>
                </a:cubicBezTo>
                <a:cubicBezTo>
                  <a:pt x="547" y="847"/>
                  <a:pt x="582" y="883"/>
                  <a:pt x="582" y="927"/>
                </a:cubicBezTo>
                <a:cubicBezTo>
                  <a:pt x="582" y="971"/>
                  <a:pt x="547" y="1007"/>
                  <a:pt x="504" y="1007"/>
                </a:cubicBezTo>
                <a:close/>
                <a:moveTo>
                  <a:pt x="290" y="822"/>
                </a:moveTo>
                <a:cubicBezTo>
                  <a:pt x="226" y="822"/>
                  <a:pt x="226" y="822"/>
                  <a:pt x="226" y="822"/>
                </a:cubicBezTo>
                <a:cubicBezTo>
                  <a:pt x="226" y="737"/>
                  <a:pt x="226" y="737"/>
                  <a:pt x="226" y="737"/>
                </a:cubicBezTo>
                <a:cubicBezTo>
                  <a:pt x="226" y="720"/>
                  <a:pt x="211" y="705"/>
                  <a:pt x="194" y="705"/>
                </a:cubicBezTo>
                <a:cubicBezTo>
                  <a:pt x="176" y="705"/>
                  <a:pt x="162" y="720"/>
                  <a:pt x="162" y="737"/>
                </a:cubicBezTo>
                <a:cubicBezTo>
                  <a:pt x="162" y="854"/>
                  <a:pt x="162" y="854"/>
                  <a:pt x="162" y="854"/>
                </a:cubicBezTo>
                <a:cubicBezTo>
                  <a:pt x="162" y="872"/>
                  <a:pt x="176" y="886"/>
                  <a:pt x="194" y="886"/>
                </a:cubicBezTo>
                <a:cubicBezTo>
                  <a:pt x="290" y="886"/>
                  <a:pt x="290" y="886"/>
                  <a:pt x="290" y="886"/>
                </a:cubicBezTo>
                <a:cubicBezTo>
                  <a:pt x="308" y="886"/>
                  <a:pt x="322" y="872"/>
                  <a:pt x="322" y="854"/>
                </a:cubicBezTo>
                <a:cubicBezTo>
                  <a:pt x="322" y="837"/>
                  <a:pt x="308" y="822"/>
                  <a:pt x="290" y="822"/>
                </a:cubicBezTo>
                <a:close/>
                <a:moveTo>
                  <a:pt x="452" y="648"/>
                </a:moveTo>
                <a:cubicBezTo>
                  <a:pt x="452" y="630"/>
                  <a:pt x="438" y="616"/>
                  <a:pt x="420" y="616"/>
                </a:cubicBezTo>
                <a:cubicBezTo>
                  <a:pt x="32" y="616"/>
                  <a:pt x="32" y="616"/>
                  <a:pt x="32" y="616"/>
                </a:cubicBezTo>
                <a:cubicBezTo>
                  <a:pt x="15" y="616"/>
                  <a:pt x="0" y="630"/>
                  <a:pt x="0" y="648"/>
                </a:cubicBezTo>
                <a:cubicBezTo>
                  <a:pt x="0" y="665"/>
                  <a:pt x="15" y="680"/>
                  <a:pt x="32" y="680"/>
                </a:cubicBezTo>
                <a:cubicBezTo>
                  <a:pt x="420" y="680"/>
                  <a:pt x="420" y="680"/>
                  <a:pt x="420" y="680"/>
                </a:cubicBezTo>
                <a:cubicBezTo>
                  <a:pt x="438" y="680"/>
                  <a:pt x="452" y="666"/>
                  <a:pt x="452" y="648"/>
                </a:cubicBezTo>
                <a:close/>
                <a:moveTo>
                  <a:pt x="97" y="532"/>
                </a:moveTo>
                <a:cubicBezTo>
                  <a:pt x="485" y="535"/>
                  <a:pt x="485" y="535"/>
                  <a:pt x="485" y="535"/>
                </a:cubicBezTo>
                <a:cubicBezTo>
                  <a:pt x="503" y="535"/>
                  <a:pt x="517" y="521"/>
                  <a:pt x="518" y="503"/>
                </a:cubicBezTo>
                <a:cubicBezTo>
                  <a:pt x="518" y="485"/>
                  <a:pt x="504" y="471"/>
                  <a:pt x="486" y="471"/>
                </a:cubicBezTo>
                <a:cubicBezTo>
                  <a:pt x="98" y="468"/>
                  <a:pt x="98" y="468"/>
                  <a:pt x="98" y="468"/>
                </a:cubicBezTo>
                <a:cubicBezTo>
                  <a:pt x="97" y="468"/>
                  <a:pt x="97" y="468"/>
                  <a:pt x="97" y="468"/>
                </a:cubicBezTo>
                <a:cubicBezTo>
                  <a:pt x="80" y="468"/>
                  <a:pt x="65" y="482"/>
                  <a:pt x="65" y="500"/>
                </a:cubicBezTo>
                <a:cubicBezTo>
                  <a:pt x="65" y="518"/>
                  <a:pt x="80" y="532"/>
                  <a:pt x="97" y="532"/>
                </a:cubicBezTo>
                <a:close/>
                <a:moveTo>
                  <a:pt x="162" y="387"/>
                </a:moveTo>
                <a:cubicBezTo>
                  <a:pt x="551" y="387"/>
                  <a:pt x="551" y="387"/>
                  <a:pt x="551" y="387"/>
                </a:cubicBezTo>
                <a:cubicBezTo>
                  <a:pt x="568" y="387"/>
                  <a:pt x="583" y="373"/>
                  <a:pt x="583" y="355"/>
                </a:cubicBezTo>
                <a:cubicBezTo>
                  <a:pt x="583" y="337"/>
                  <a:pt x="568" y="323"/>
                  <a:pt x="551" y="323"/>
                </a:cubicBezTo>
                <a:cubicBezTo>
                  <a:pt x="162" y="323"/>
                  <a:pt x="162" y="323"/>
                  <a:pt x="162" y="323"/>
                </a:cubicBezTo>
                <a:cubicBezTo>
                  <a:pt x="145" y="323"/>
                  <a:pt x="130" y="337"/>
                  <a:pt x="130" y="355"/>
                </a:cubicBezTo>
                <a:cubicBezTo>
                  <a:pt x="130" y="373"/>
                  <a:pt x="145" y="387"/>
                  <a:pt x="162" y="387"/>
                </a:cubicBezTo>
                <a:close/>
                <a:moveTo>
                  <a:pt x="1560" y="344"/>
                </a:moveTo>
                <a:cubicBezTo>
                  <a:pt x="1331" y="154"/>
                  <a:pt x="1331" y="154"/>
                  <a:pt x="1331" y="154"/>
                </a:cubicBezTo>
                <a:cubicBezTo>
                  <a:pt x="1325" y="149"/>
                  <a:pt x="1318" y="147"/>
                  <a:pt x="1310" y="147"/>
                </a:cubicBezTo>
                <a:cubicBezTo>
                  <a:pt x="1041" y="147"/>
                  <a:pt x="1041" y="147"/>
                  <a:pt x="1041" y="147"/>
                </a:cubicBezTo>
                <a:cubicBezTo>
                  <a:pt x="1041" y="32"/>
                  <a:pt x="1041" y="32"/>
                  <a:pt x="1041" y="32"/>
                </a:cubicBezTo>
                <a:cubicBezTo>
                  <a:pt x="1041" y="14"/>
                  <a:pt x="1026" y="0"/>
                  <a:pt x="1009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6" y="0"/>
                  <a:pt x="162" y="14"/>
                  <a:pt x="162" y="32"/>
                </a:cubicBezTo>
                <a:cubicBezTo>
                  <a:pt x="162" y="266"/>
                  <a:pt x="162" y="266"/>
                  <a:pt x="162" y="266"/>
                </a:cubicBezTo>
                <a:cubicBezTo>
                  <a:pt x="162" y="283"/>
                  <a:pt x="176" y="298"/>
                  <a:pt x="194" y="298"/>
                </a:cubicBezTo>
                <a:cubicBezTo>
                  <a:pt x="211" y="298"/>
                  <a:pt x="226" y="283"/>
                  <a:pt x="226" y="266"/>
                </a:cubicBezTo>
                <a:cubicBezTo>
                  <a:pt x="226" y="64"/>
                  <a:pt x="226" y="64"/>
                  <a:pt x="226" y="64"/>
                </a:cubicBezTo>
                <a:cubicBezTo>
                  <a:pt x="977" y="64"/>
                  <a:pt x="977" y="64"/>
                  <a:pt x="977" y="64"/>
                </a:cubicBezTo>
                <a:cubicBezTo>
                  <a:pt x="977" y="822"/>
                  <a:pt x="977" y="822"/>
                  <a:pt x="977" y="822"/>
                </a:cubicBezTo>
                <a:cubicBezTo>
                  <a:pt x="715" y="822"/>
                  <a:pt x="715" y="822"/>
                  <a:pt x="715" y="822"/>
                </a:cubicBezTo>
                <a:cubicBezTo>
                  <a:pt x="697" y="822"/>
                  <a:pt x="683" y="837"/>
                  <a:pt x="683" y="854"/>
                </a:cubicBezTo>
                <a:cubicBezTo>
                  <a:pt x="683" y="872"/>
                  <a:pt x="697" y="886"/>
                  <a:pt x="715" y="886"/>
                </a:cubicBezTo>
                <a:cubicBezTo>
                  <a:pt x="1105" y="886"/>
                  <a:pt x="1105" y="886"/>
                  <a:pt x="1105" y="886"/>
                </a:cubicBezTo>
                <a:cubicBezTo>
                  <a:pt x="1123" y="886"/>
                  <a:pt x="1137" y="872"/>
                  <a:pt x="1137" y="854"/>
                </a:cubicBezTo>
                <a:cubicBezTo>
                  <a:pt x="1137" y="837"/>
                  <a:pt x="1123" y="822"/>
                  <a:pt x="1105" y="822"/>
                </a:cubicBezTo>
                <a:cubicBezTo>
                  <a:pt x="1041" y="822"/>
                  <a:pt x="1041" y="822"/>
                  <a:pt x="1041" y="822"/>
                </a:cubicBezTo>
                <a:cubicBezTo>
                  <a:pt x="1041" y="211"/>
                  <a:pt x="1041" y="211"/>
                  <a:pt x="1041" y="211"/>
                </a:cubicBezTo>
                <a:cubicBezTo>
                  <a:pt x="1299" y="211"/>
                  <a:pt x="1299" y="211"/>
                  <a:pt x="1299" y="211"/>
                </a:cubicBezTo>
                <a:cubicBezTo>
                  <a:pt x="1508" y="384"/>
                  <a:pt x="1508" y="384"/>
                  <a:pt x="1508" y="384"/>
                </a:cubicBezTo>
                <a:cubicBezTo>
                  <a:pt x="1505" y="822"/>
                  <a:pt x="1505" y="822"/>
                  <a:pt x="1505" y="822"/>
                </a:cubicBezTo>
                <a:cubicBezTo>
                  <a:pt x="1472" y="822"/>
                  <a:pt x="1472" y="822"/>
                  <a:pt x="1472" y="822"/>
                </a:cubicBezTo>
                <a:cubicBezTo>
                  <a:pt x="1455" y="822"/>
                  <a:pt x="1440" y="836"/>
                  <a:pt x="1440" y="854"/>
                </a:cubicBezTo>
                <a:cubicBezTo>
                  <a:pt x="1440" y="871"/>
                  <a:pt x="1455" y="886"/>
                  <a:pt x="1472" y="886"/>
                </a:cubicBezTo>
                <a:cubicBezTo>
                  <a:pt x="1537" y="886"/>
                  <a:pt x="1537" y="886"/>
                  <a:pt x="1537" y="886"/>
                </a:cubicBezTo>
                <a:cubicBezTo>
                  <a:pt x="1555" y="886"/>
                  <a:pt x="1569" y="872"/>
                  <a:pt x="1569" y="854"/>
                </a:cubicBezTo>
                <a:cubicBezTo>
                  <a:pt x="1572" y="369"/>
                  <a:pt x="1572" y="369"/>
                  <a:pt x="1572" y="369"/>
                </a:cubicBezTo>
                <a:cubicBezTo>
                  <a:pt x="1571" y="359"/>
                  <a:pt x="1567" y="350"/>
                  <a:pt x="1560" y="344"/>
                </a:cubicBezTo>
                <a:close/>
                <a:moveTo>
                  <a:pt x="1560" y="344"/>
                </a:moveTo>
                <a:cubicBezTo>
                  <a:pt x="1560" y="344"/>
                  <a:pt x="1560" y="344"/>
                  <a:pt x="1560" y="3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211F03A-7B67-4F94-8FAB-DCD0C2A88B39}"/>
              </a:ext>
            </a:extLst>
          </p:cNvPr>
          <p:cNvGrpSpPr/>
          <p:nvPr/>
        </p:nvGrpSpPr>
        <p:grpSpPr>
          <a:xfrm flipH="1">
            <a:off x="4024228" y="1291071"/>
            <a:ext cx="279785" cy="1106639"/>
            <a:chOff x="146050" y="1357313"/>
            <a:chExt cx="1598613" cy="6323012"/>
          </a:xfrm>
        </p:grpSpPr>
        <p:sp>
          <p:nvSpPr>
            <p:cNvPr id="93" name="Freeform 53">
              <a:extLst>
                <a:ext uri="{FF2B5EF4-FFF2-40B4-BE49-F238E27FC236}">
                  <a16:creationId xmlns:a16="http://schemas.microsoft.com/office/drawing/2014/main" id="{5BC7D442-ADE0-40AC-A570-2FF3C80BB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3" y="4052888"/>
              <a:ext cx="277813" cy="346075"/>
            </a:xfrm>
            <a:custGeom>
              <a:avLst/>
              <a:gdLst>
                <a:gd name="T0" fmla="*/ 8 w 91"/>
                <a:gd name="T1" fmla="*/ 11 h 114"/>
                <a:gd name="T2" fmla="*/ 4 w 91"/>
                <a:gd name="T3" fmla="*/ 96 h 114"/>
                <a:gd name="T4" fmla="*/ 38 w 91"/>
                <a:gd name="T5" fmla="*/ 114 h 114"/>
                <a:gd name="T6" fmla="*/ 87 w 91"/>
                <a:gd name="T7" fmla="*/ 89 h 114"/>
                <a:gd name="T8" fmla="*/ 77 w 91"/>
                <a:gd name="T9" fmla="*/ 43 h 114"/>
                <a:gd name="T10" fmla="*/ 66 w 91"/>
                <a:gd name="T11" fmla="*/ 0 h 114"/>
                <a:gd name="T12" fmla="*/ 8 w 91"/>
                <a:gd name="T13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14">
                  <a:moveTo>
                    <a:pt x="8" y="11"/>
                  </a:moveTo>
                  <a:cubicBezTo>
                    <a:pt x="8" y="11"/>
                    <a:pt x="0" y="91"/>
                    <a:pt x="4" y="96"/>
                  </a:cubicBezTo>
                  <a:cubicBezTo>
                    <a:pt x="9" y="101"/>
                    <a:pt x="32" y="114"/>
                    <a:pt x="38" y="114"/>
                  </a:cubicBezTo>
                  <a:cubicBezTo>
                    <a:pt x="43" y="114"/>
                    <a:pt x="83" y="99"/>
                    <a:pt x="87" y="89"/>
                  </a:cubicBezTo>
                  <a:cubicBezTo>
                    <a:pt x="91" y="80"/>
                    <a:pt x="88" y="57"/>
                    <a:pt x="77" y="43"/>
                  </a:cubicBezTo>
                  <a:cubicBezTo>
                    <a:pt x="64" y="28"/>
                    <a:pt x="66" y="0"/>
                    <a:pt x="66" y="0"/>
                  </a:cubicBezTo>
                  <a:lnTo>
                    <a:pt x="8" y="11"/>
                  </a:ln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" name="Freeform 54">
              <a:extLst>
                <a:ext uri="{FF2B5EF4-FFF2-40B4-BE49-F238E27FC236}">
                  <a16:creationId xmlns:a16="http://schemas.microsoft.com/office/drawing/2014/main" id="{9ABE4DAA-2FBA-41A3-84ED-692DB245A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" y="6697663"/>
              <a:ext cx="717550" cy="620713"/>
            </a:xfrm>
            <a:custGeom>
              <a:avLst/>
              <a:gdLst>
                <a:gd name="T0" fmla="*/ 135 w 235"/>
                <a:gd name="T1" fmla="*/ 29 h 205"/>
                <a:gd name="T2" fmla="*/ 29 w 235"/>
                <a:gd name="T3" fmla="*/ 179 h 205"/>
                <a:gd name="T4" fmla="*/ 235 w 235"/>
                <a:gd name="T5" fmla="*/ 90 h 205"/>
                <a:gd name="T6" fmla="*/ 224 w 235"/>
                <a:gd name="T7" fmla="*/ 0 h 205"/>
                <a:gd name="T8" fmla="*/ 135 w 235"/>
                <a:gd name="T9" fmla="*/ 2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05">
                  <a:moveTo>
                    <a:pt x="135" y="29"/>
                  </a:moveTo>
                  <a:cubicBezTo>
                    <a:pt x="135" y="29"/>
                    <a:pt x="0" y="161"/>
                    <a:pt x="29" y="179"/>
                  </a:cubicBezTo>
                  <a:cubicBezTo>
                    <a:pt x="70" y="205"/>
                    <a:pt x="235" y="99"/>
                    <a:pt x="235" y="90"/>
                  </a:cubicBezTo>
                  <a:cubicBezTo>
                    <a:pt x="235" y="82"/>
                    <a:pt x="224" y="0"/>
                    <a:pt x="224" y="0"/>
                  </a:cubicBezTo>
                  <a:lnTo>
                    <a:pt x="135" y="2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" name="Freeform 55">
              <a:extLst>
                <a:ext uri="{FF2B5EF4-FFF2-40B4-BE49-F238E27FC236}">
                  <a16:creationId xmlns:a16="http://schemas.microsoft.com/office/drawing/2014/main" id="{C6D3F6F1-B8E3-4455-A70E-5491EB409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3" y="7004050"/>
              <a:ext cx="704850" cy="676275"/>
            </a:xfrm>
            <a:custGeom>
              <a:avLst/>
              <a:gdLst>
                <a:gd name="T0" fmla="*/ 130 w 231"/>
                <a:gd name="T1" fmla="*/ 29 h 223"/>
                <a:gd name="T2" fmla="*/ 38 w 231"/>
                <a:gd name="T3" fmla="*/ 196 h 223"/>
                <a:gd name="T4" fmla="*/ 231 w 231"/>
                <a:gd name="T5" fmla="*/ 91 h 223"/>
                <a:gd name="T6" fmla="*/ 219 w 231"/>
                <a:gd name="T7" fmla="*/ 0 h 223"/>
                <a:gd name="T8" fmla="*/ 130 w 231"/>
                <a:gd name="T9" fmla="*/ 2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23">
                  <a:moveTo>
                    <a:pt x="130" y="29"/>
                  </a:moveTo>
                  <a:cubicBezTo>
                    <a:pt x="130" y="29"/>
                    <a:pt x="0" y="171"/>
                    <a:pt x="38" y="196"/>
                  </a:cubicBezTo>
                  <a:cubicBezTo>
                    <a:pt x="78" y="223"/>
                    <a:pt x="231" y="99"/>
                    <a:pt x="231" y="91"/>
                  </a:cubicBezTo>
                  <a:cubicBezTo>
                    <a:pt x="231" y="82"/>
                    <a:pt x="219" y="0"/>
                    <a:pt x="219" y="0"/>
                  </a:cubicBezTo>
                  <a:lnTo>
                    <a:pt x="130" y="2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" name="Freeform 56">
              <a:extLst>
                <a:ext uri="{FF2B5EF4-FFF2-40B4-BE49-F238E27FC236}">
                  <a16:creationId xmlns:a16="http://schemas.microsoft.com/office/drawing/2014/main" id="{5564556C-8D2F-466F-89ED-76048A966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" y="4311650"/>
              <a:ext cx="985838" cy="2889250"/>
            </a:xfrm>
            <a:custGeom>
              <a:avLst/>
              <a:gdLst>
                <a:gd name="T0" fmla="*/ 5 w 323"/>
                <a:gd name="T1" fmla="*/ 0 h 952"/>
                <a:gd name="T2" fmla="*/ 2 w 323"/>
                <a:gd name="T3" fmla="*/ 829 h 952"/>
                <a:gd name="T4" fmla="*/ 65 w 323"/>
                <a:gd name="T5" fmla="*/ 854 h 952"/>
                <a:gd name="T6" fmla="*/ 133 w 323"/>
                <a:gd name="T7" fmla="*/ 823 h 952"/>
                <a:gd name="T8" fmla="*/ 150 w 323"/>
                <a:gd name="T9" fmla="*/ 222 h 952"/>
                <a:gd name="T10" fmla="*/ 154 w 323"/>
                <a:gd name="T11" fmla="*/ 222 h 952"/>
                <a:gd name="T12" fmla="*/ 188 w 323"/>
                <a:gd name="T13" fmla="*/ 933 h 952"/>
                <a:gd name="T14" fmla="*/ 248 w 323"/>
                <a:gd name="T15" fmla="*/ 952 h 952"/>
                <a:gd name="T16" fmla="*/ 317 w 323"/>
                <a:gd name="T17" fmla="*/ 921 h 952"/>
                <a:gd name="T18" fmla="*/ 323 w 323"/>
                <a:gd name="T19" fmla="*/ 28 h 952"/>
                <a:gd name="T20" fmla="*/ 5 w 323"/>
                <a:gd name="T21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3" h="952">
                  <a:moveTo>
                    <a:pt x="5" y="0"/>
                  </a:moveTo>
                  <a:cubicBezTo>
                    <a:pt x="2" y="829"/>
                    <a:pt x="2" y="829"/>
                    <a:pt x="2" y="829"/>
                  </a:cubicBezTo>
                  <a:cubicBezTo>
                    <a:pt x="2" y="829"/>
                    <a:pt x="0" y="854"/>
                    <a:pt x="65" y="854"/>
                  </a:cubicBezTo>
                  <a:cubicBezTo>
                    <a:pt x="130" y="854"/>
                    <a:pt x="133" y="823"/>
                    <a:pt x="133" y="823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88" y="933"/>
                    <a:pt x="188" y="933"/>
                    <a:pt x="188" y="933"/>
                  </a:cubicBezTo>
                  <a:cubicBezTo>
                    <a:pt x="188" y="933"/>
                    <a:pt x="184" y="952"/>
                    <a:pt x="248" y="952"/>
                  </a:cubicBezTo>
                  <a:cubicBezTo>
                    <a:pt x="313" y="952"/>
                    <a:pt x="317" y="921"/>
                    <a:pt x="317" y="921"/>
                  </a:cubicBezTo>
                  <a:cubicBezTo>
                    <a:pt x="323" y="28"/>
                    <a:pt x="323" y="28"/>
                    <a:pt x="323" y="28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" name="Freeform 57">
              <a:extLst>
                <a:ext uri="{FF2B5EF4-FFF2-40B4-BE49-F238E27FC236}">
                  <a16:creationId xmlns:a16="http://schemas.microsoft.com/office/drawing/2014/main" id="{70D5B01B-E45B-44BD-814C-DED76FF64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13" y="2395538"/>
              <a:ext cx="533400" cy="1836738"/>
            </a:xfrm>
            <a:custGeom>
              <a:avLst/>
              <a:gdLst>
                <a:gd name="T0" fmla="*/ 109 w 175"/>
                <a:gd name="T1" fmla="*/ 1 h 605"/>
                <a:gd name="T2" fmla="*/ 32 w 175"/>
                <a:gd name="T3" fmla="*/ 98 h 605"/>
                <a:gd name="T4" fmla="*/ 16 w 175"/>
                <a:gd name="T5" fmla="*/ 343 h 605"/>
                <a:gd name="T6" fmla="*/ 0 w 175"/>
                <a:gd name="T7" fmla="*/ 557 h 605"/>
                <a:gd name="T8" fmla="*/ 68 w 175"/>
                <a:gd name="T9" fmla="*/ 585 h 605"/>
                <a:gd name="T10" fmla="*/ 106 w 175"/>
                <a:gd name="T11" fmla="*/ 316 h 605"/>
                <a:gd name="T12" fmla="*/ 109 w 175"/>
                <a:gd name="T13" fmla="*/ 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605">
                  <a:moveTo>
                    <a:pt x="109" y="1"/>
                  </a:moveTo>
                  <a:cubicBezTo>
                    <a:pt x="99" y="0"/>
                    <a:pt x="43" y="11"/>
                    <a:pt x="32" y="98"/>
                  </a:cubicBezTo>
                  <a:cubicBezTo>
                    <a:pt x="28" y="129"/>
                    <a:pt x="20" y="239"/>
                    <a:pt x="16" y="343"/>
                  </a:cubicBezTo>
                  <a:cubicBezTo>
                    <a:pt x="11" y="463"/>
                    <a:pt x="0" y="557"/>
                    <a:pt x="0" y="557"/>
                  </a:cubicBezTo>
                  <a:cubicBezTo>
                    <a:pt x="0" y="584"/>
                    <a:pt x="48" y="605"/>
                    <a:pt x="68" y="585"/>
                  </a:cubicBezTo>
                  <a:cubicBezTo>
                    <a:pt x="71" y="582"/>
                    <a:pt x="105" y="438"/>
                    <a:pt x="106" y="316"/>
                  </a:cubicBezTo>
                  <a:cubicBezTo>
                    <a:pt x="108" y="161"/>
                    <a:pt x="175" y="8"/>
                    <a:pt x="109" y="1"/>
                  </a:cubicBez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" name="Freeform 58">
              <a:extLst>
                <a:ext uri="{FF2B5EF4-FFF2-40B4-BE49-F238E27FC236}">
                  <a16:creationId xmlns:a16="http://schemas.microsoft.com/office/drawing/2014/main" id="{331E53A3-9E29-447B-9840-8B3CA12D2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3" y="2395538"/>
              <a:ext cx="488950" cy="1131888"/>
            </a:xfrm>
            <a:custGeom>
              <a:avLst/>
              <a:gdLst>
                <a:gd name="T0" fmla="*/ 93 w 160"/>
                <a:gd name="T1" fmla="*/ 1 h 373"/>
                <a:gd name="T2" fmla="*/ 15 w 160"/>
                <a:gd name="T3" fmla="*/ 99 h 373"/>
                <a:gd name="T4" fmla="*/ 0 w 160"/>
                <a:gd name="T5" fmla="*/ 348 h 373"/>
                <a:gd name="T6" fmla="*/ 0 w 160"/>
                <a:gd name="T7" fmla="*/ 349 h 373"/>
                <a:gd name="T8" fmla="*/ 89 w 160"/>
                <a:gd name="T9" fmla="*/ 365 h 373"/>
                <a:gd name="T10" fmla="*/ 91 w 160"/>
                <a:gd name="T11" fmla="*/ 320 h 373"/>
                <a:gd name="T12" fmla="*/ 93 w 160"/>
                <a:gd name="T13" fmla="*/ 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373">
                  <a:moveTo>
                    <a:pt x="93" y="1"/>
                  </a:moveTo>
                  <a:cubicBezTo>
                    <a:pt x="84" y="0"/>
                    <a:pt x="25" y="8"/>
                    <a:pt x="15" y="99"/>
                  </a:cubicBezTo>
                  <a:cubicBezTo>
                    <a:pt x="12" y="130"/>
                    <a:pt x="4" y="242"/>
                    <a:pt x="0" y="348"/>
                  </a:cubicBezTo>
                  <a:cubicBezTo>
                    <a:pt x="0" y="348"/>
                    <a:pt x="0" y="349"/>
                    <a:pt x="0" y="349"/>
                  </a:cubicBezTo>
                  <a:cubicBezTo>
                    <a:pt x="24" y="367"/>
                    <a:pt x="58" y="373"/>
                    <a:pt x="89" y="365"/>
                  </a:cubicBezTo>
                  <a:cubicBezTo>
                    <a:pt x="90" y="350"/>
                    <a:pt x="91" y="335"/>
                    <a:pt x="91" y="320"/>
                  </a:cubicBezTo>
                  <a:cubicBezTo>
                    <a:pt x="93" y="163"/>
                    <a:pt x="160" y="8"/>
                    <a:pt x="93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9" name="Freeform 59">
              <a:extLst>
                <a:ext uri="{FF2B5EF4-FFF2-40B4-BE49-F238E27FC236}">
                  <a16:creationId xmlns:a16="http://schemas.microsoft.com/office/drawing/2014/main" id="{BE7822BC-95D5-4171-BB88-E99F08BDD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" y="2398713"/>
              <a:ext cx="1165225" cy="2255838"/>
            </a:xfrm>
            <a:custGeom>
              <a:avLst/>
              <a:gdLst>
                <a:gd name="T0" fmla="*/ 15 w 382"/>
                <a:gd name="T1" fmla="*/ 624 h 743"/>
                <a:gd name="T2" fmla="*/ 8 w 382"/>
                <a:gd name="T3" fmla="*/ 355 h 743"/>
                <a:gd name="T4" fmla="*/ 0 w 382"/>
                <a:gd name="T5" fmla="*/ 114 h 743"/>
                <a:gd name="T6" fmla="*/ 68 w 382"/>
                <a:gd name="T7" fmla="*/ 0 h 743"/>
                <a:gd name="T8" fmla="*/ 382 w 382"/>
                <a:gd name="T9" fmla="*/ 125 h 743"/>
                <a:gd name="T10" fmla="*/ 348 w 382"/>
                <a:gd name="T11" fmla="*/ 689 h 743"/>
                <a:gd name="T12" fmla="*/ 15 w 382"/>
                <a:gd name="T13" fmla="*/ 624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743">
                  <a:moveTo>
                    <a:pt x="15" y="624"/>
                  </a:moveTo>
                  <a:cubicBezTo>
                    <a:pt x="15" y="624"/>
                    <a:pt x="6" y="484"/>
                    <a:pt x="8" y="355"/>
                  </a:cubicBezTo>
                  <a:cubicBezTo>
                    <a:pt x="10" y="247"/>
                    <a:pt x="0" y="141"/>
                    <a:pt x="0" y="114"/>
                  </a:cubicBezTo>
                  <a:cubicBezTo>
                    <a:pt x="1" y="48"/>
                    <a:pt x="43" y="0"/>
                    <a:pt x="68" y="0"/>
                  </a:cubicBezTo>
                  <a:cubicBezTo>
                    <a:pt x="68" y="0"/>
                    <a:pt x="239" y="14"/>
                    <a:pt x="382" y="125"/>
                  </a:cubicBezTo>
                  <a:cubicBezTo>
                    <a:pt x="382" y="125"/>
                    <a:pt x="367" y="683"/>
                    <a:pt x="348" y="689"/>
                  </a:cubicBezTo>
                  <a:cubicBezTo>
                    <a:pt x="191" y="743"/>
                    <a:pt x="21" y="653"/>
                    <a:pt x="15" y="6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0" name="Freeform 60">
              <a:extLst>
                <a:ext uri="{FF2B5EF4-FFF2-40B4-BE49-F238E27FC236}">
                  <a16:creationId xmlns:a16="http://schemas.microsoft.com/office/drawing/2014/main" id="{5C85910D-290C-40DD-9962-3AC374FB9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775" y="3306763"/>
              <a:ext cx="71438" cy="1208088"/>
            </a:xfrm>
            <a:custGeom>
              <a:avLst/>
              <a:gdLst>
                <a:gd name="T0" fmla="*/ 21 w 23"/>
                <a:gd name="T1" fmla="*/ 231 h 398"/>
                <a:gd name="T2" fmla="*/ 21 w 23"/>
                <a:gd name="T3" fmla="*/ 208 h 398"/>
                <a:gd name="T4" fmla="*/ 18 w 23"/>
                <a:gd name="T5" fmla="*/ 208 h 398"/>
                <a:gd name="T6" fmla="*/ 7 w 23"/>
                <a:gd name="T7" fmla="*/ 0 h 398"/>
                <a:gd name="T8" fmla="*/ 0 w 23"/>
                <a:gd name="T9" fmla="*/ 398 h 398"/>
                <a:gd name="T10" fmla="*/ 23 w 23"/>
                <a:gd name="T11" fmla="*/ 391 h 398"/>
                <a:gd name="T12" fmla="*/ 21 w 23"/>
                <a:gd name="T13" fmla="*/ 231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98">
                  <a:moveTo>
                    <a:pt x="21" y="231"/>
                  </a:moveTo>
                  <a:cubicBezTo>
                    <a:pt x="21" y="223"/>
                    <a:pt x="21" y="216"/>
                    <a:pt x="21" y="208"/>
                  </a:cubicBezTo>
                  <a:cubicBezTo>
                    <a:pt x="20" y="208"/>
                    <a:pt x="19" y="208"/>
                    <a:pt x="18" y="208"/>
                  </a:cubicBezTo>
                  <a:cubicBezTo>
                    <a:pt x="16" y="106"/>
                    <a:pt x="11" y="44"/>
                    <a:pt x="7" y="0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7" y="396"/>
                    <a:pt x="15" y="394"/>
                    <a:pt x="23" y="391"/>
                  </a:cubicBezTo>
                  <a:cubicBezTo>
                    <a:pt x="22" y="355"/>
                    <a:pt x="22" y="302"/>
                    <a:pt x="21" y="2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1" name="Freeform 61">
              <a:extLst>
                <a:ext uri="{FF2B5EF4-FFF2-40B4-BE49-F238E27FC236}">
                  <a16:creationId xmlns:a16="http://schemas.microsoft.com/office/drawing/2014/main" id="{712C9EDB-4164-4D0B-884B-5426071EF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00" y="2165350"/>
              <a:ext cx="425450" cy="596900"/>
            </a:xfrm>
            <a:custGeom>
              <a:avLst/>
              <a:gdLst>
                <a:gd name="T0" fmla="*/ 17 w 139"/>
                <a:gd name="T1" fmla="*/ 45 h 197"/>
                <a:gd name="T2" fmla="*/ 3 w 139"/>
                <a:gd name="T3" fmla="*/ 151 h 197"/>
                <a:gd name="T4" fmla="*/ 56 w 139"/>
                <a:gd name="T5" fmla="*/ 189 h 197"/>
                <a:gd name="T6" fmla="*/ 139 w 139"/>
                <a:gd name="T7" fmla="*/ 145 h 197"/>
                <a:gd name="T8" fmla="*/ 123 w 139"/>
                <a:gd name="T9" fmla="*/ 0 h 197"/>
                <a:gd name="T10" fmla="*/ 17 w 139"/>
                <a:gd name="T11" fmla="*/ 4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97">
                  <a:moveTo>
                    <a:pt x="17" y="45"/>
                  </a:moveTo>
                  <a:cubicBezTo>
                    <a:pt x="17" y="45"/>
                    <a:pt x="8" y="113"/>
                    <a:pt x="3" y="151"/>
                  </a:cubicBezTo>
                  <a:cubicBezTo>
                    <a:pt x="0" y="178"/>
                    <a:pt x="18" y="197"/>
                    <a:pt x="56" y="189"/>
                  </a:cubicBezTo>
                  <a:cubicBezTo>
                    <a:pt x="111" y="177"/>
                    <a:pt x="139" y="145"/>
                    <a:pt x="139" y="145"/>
                  </a:cubicBezTo>
                  <a:cubicBezTo>
                    <a:pt x="121" y="86"/>
                    <a:pt x="123" y="0"/>
                    <a:pt x="123" y="0"/>
                  </a:cubicBezTo>
                  <a:lnTo>
                    <a:pt x="17" y="45"/>
                  </a:lnTo>
                  <a:close/>
                </a:path>
              </a:pathLst>
            </a:custGeom>
            <a:solidFill>
              <a:srgbClr val="FFB6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Freeform 62">
              <a:extLst>
                <a:ext uri="{FF2B5EF4-FFF2-40B4-BE49-F238E27FC236}">
                  <a16:creationId xmlns:a16="http://schemas.microsoft.com/office/drawing/2014/main" id="{A61005B5-A922-4CAF-A339-64C0AA5DC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8" y="2505075"/>
              <a:ext cx="327025" cy="415925"/>
            </a:xfrm>
            <a:custGeom>
              <a:avLst/>
              <a:gdLst>
                <a:gd name="T0" fmla="*/ 90 w 107"/>
                <a:gd name="T1" fmla="*/ 15 h 137"/>
                <a:gd name="T2" fmla="*/ 88 w 107"/>
                <a:gd name="T3" fmla="*/ 25 h 137"/>
                <a:gd name="T4" fmla="*/ 0 w 107"/>
                <a:gd name="T5" fmla="*/ 79 h 137"/>
                <a:gd name="T6" fmla="*/ 17 w 107"/>
                <a:gd name="T7" fmla="*/ 137 h 137"/>
                <a:gd name="T8" fmla="*/ 106 w 107"/>
                <a:gd name="T9" fmla="*/ 39 h 137"/>
                <a:gd name="T10" fmla="*/ 87 w 107"/>
                <a:gd name="T11" fmla="*/ 0 h 137"/>
                <a:gd name="T12" fmla="*/ 90 w 107"/>
                <a:gd name="T13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37">
                  <a:moveTo>
                    <a:pt x="90" y="15"/>
                  </a:moveTo>
                  <a:cubicBezTo>
                    <a:pt x="90" y="15"/>
                    <a:pt x="92" y="21"/>
                    <a:pt x="88" y="25"/>
                  </a:cubicBezTo>
                  <a:cubicBezTo>
                    <a:pt x="77" y="36"/>
                    <a:pt x="44" y="68"/>
                    <a:pt x="0" y="79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7" y="137"/>
                    <a:pt x="107" y="69"/>
                    <a:pt x="106" y="39"/>
                  </a:cubicBezTo>
                  <a:cubicBezTo>
                    <a:pt x="105" y="13"/>
                    <a:pt x="87" y="0"/>
                    <a:pt x="87" y="0"/>
                  </a:cubicBezTo>
                  <a:lnTo>
                    <a:pt x="90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" name="Freeform 63">
              <a:extLst>
                <a:ext uri="{FF2B5EF4-FFF2-40B4-BE49-F238E27FC236}">
                  <a16:creationId xmlns:a16="http://schemas.microsoft.com/office/drawing/2014/main" id="{3EFFD831-8347-43CF-952D-4983C9191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0" y="2541588"/>
              <a:ext cx="128588" cy="333375"/>
            </a:xfrm>
            <a:custGeom>
              <a:avLst/>
              <a:gdLst>
                <a:gd name="T0" fmla="*/ 30 w 42"/>
                <a:gd name="T1" fmla="*/ 0 h 110"/>
                <a:gd name="T2" fmla="*/ 9 w 42"/>
                <a:gd name="T3" fmla="*/ 43 h 110"/>
                <a:gd name="T4" fmla="*/ 19 w 42"/>
                <a:gd name="T5" fmla="*/ 110 h 110"/>
                <a:gd name="T6" fmla="*/ 42 w 42"/>
                <a:gd name="T7" fmla="*/ 63 h 110"/>
                <a:gd name="T8" fmla="*/ 28 w 42"/>
                <a:gd name="T9" fmla="*/ 32 h 110"/>
                <a:gd name="T10" fmla="*/ 30 w 42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10">
                  <a:moveTo>
                    <a:pt x="30" y="0"/>
                  </a:moveTo>
                  <a:cubicBezTo>
                    <a:pt x="30" y="0"/>
                    <a:pt x="17" y="15"/>
                    <a:pt x="9" y="43"/>
                  </a:cubicBezTo>
                  <a:cubicBezTo>
                    <a:pt x="0" y="71"/>
                    <a:pt x="19" y="110"/>
                    <a:pt x="19" y="110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29" y="41"/>
                    <a:pt x="28" y="32"/>
                  </a:cubicBezTo>
                  <a:cubicBezTo>
                    <a:pt x="26" y="24"/>
                    <a:pt x="30" y="0"/>
                    <a:pt x="3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" name="Freeform 64">
              <a:extLst>
                <a:ext uri="{FF2B5EF4-FFF2-40B4-BE49-F238E27FC236}">
                  <a16:creationId xmlns:a16="http://schemas.microsoft.com/office/drawing/2014/main" id="{F27771DA-3AEE-48B6-8B8B-BA3EEF61A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8" y="1357313"/>
              <a:ext cx="825500" cy="1131888"/>
            </a:xfrm>
            <a:custGeom>
              <a:avLst/>
              <a:gdLst>
                <a:gd name="T0" fmla="*/ 7 w 271"/>
                <a:gd name="T1" fmla="*/ 199 h 373"/>
                <a:gd name="T2" fmla="*/ 46 w 271"/>
                <a:gd name="T3" fmla="*/ 350 h 373"/>
                <a:gd name="T4" fmla="*/ 227 w 271"/>
                <a:gd name="T5" fmla="*/ 260 h 373"/>
                <a:gd name="T6" fmla="*/ 157 w 271"/>
                <a:gd name="T7" fmla="*/ 18 h 373"/>
                <a:gd name="T8" fmla="*/ 7 w 271"/>
                <a:gd name="T9" fmla="*/ 19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373">
                  <a:moveTo>
                    <a:pt x="7" y="199"/>
                  </a:moveTo>
                  <a:cubicBezTo>
                    <a:pt x="7" y="199"/>
                    <a:pt x="15" y="327"/>
                    <a:pt x="46" y="350"/>
                  </a:cubicBezTo>
                  <a:cubicBezTo>
                    <a:pt x="77" y="373"/>
                    <a:pt x="173" y="351"/>
                    <a:pt x="227" y="260"/>
                  </a:cubicBezTo>
                  <a:cubicBezTo>
                    <a:pt x="271" y="184"/>
                    <a:pt x="253" y="34"/>
                    <a:pt x="157" y="18"/>
                  </a:cubicBezTo>
                  <a:cubicBezTo>
                    <a:pt x="44" y="0"/>
                    <a:pt x="0" y="85"/>
                    <a:pt x="7" y="199"/>
                  </a:cubicBez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" name="Freeform 65">
              <a:extLst>
                <a:ext uri="{FF2B5EF4-FFF2-40B4-BE49-F238E27FC236}">
                  <a16:creationId xmlns:a16="http://schemas.microsoft.com/office/drawing/2014/main" id="{D427B99F-E20E-41F8-9F66-4883CE0B9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" y="1366838"/>
              <a:ext cx="747713" cy="369888"/>
            </a:xfrm>
            <a:custGeom>
              <a:avLst/>
              <a:gdLst>
                <a:gd name="T0" fmla="*/ 179 w 245"/>
                <a:gd name="T1" fmla="*/ 110 h 122"/>
                <a:gd name="T2" fmla="*/ 94 w 245"/>
                <a:gd name="T3" fmla="*/ 119 h 122"/>
                <a:gd name="T4" fmla="*/ 0 w 245"/>
                <a:gd name="T5" fmla="*/ 55 h 122"/>
                <a:gd name="T6" fmla="*/ 182 w 245"/>
                <a:gd name="T7" fmla="*/ 10 h 122"/>
                <a:gd name="T8" fmla="*/ 239 w 245"/>
                <a:gd name="T9" fmla="*/ 56 h 122"/>
                <a:gd name="T10" fmla="*/ 179 w 245"/>
                <a:gd name="T11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122">
                  <a:moveTo>
                    <a:pt x="179" y="110"/>
                  </a:moveTo>
                  <a:cubicBezTo>
                    <a:pt x="152" y="121"/>
                    <a:pt x="123" y="122"/>
                    <a:pt x="94" y="119"/>
                  </a:cubicBezTo>
                  <a:cubicBezTo>
                    <a:pt x="54" y="114"/>
                    <a:pt x="17" y="93"/>
                    <a:pt x="0" y="55"/>
                  </a:cubicBezTo>
                  <a:cubicBezTo>
                    <a:pt x="8" y="51"/>
                    <a:pt x="138" y="0"/>
                    <a:pt x="182" y="10"/>
                  </a:cubicBezTo>
                  <a:cubicBezTo>
                    <a:pt x="203" y="15"/>
                    <a:pt x="245" y="30"/>
                    <a:pt x="239" y="56"/>
                  </a:cubicBezTo>
                  <a:cubicBezTo>
                    <a:pt x="234" y="80"/>
                    <a:pt x="199" y="101"/>
                    <a:pt x="179" y="1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" name="Freeform 66">
              <a:extLst>
                <a:ext uri="{FF2B5EF4-FFF2-40B4-BE49-F238E27FC236}">
                  <a16:creationId xmlns:a16="http://schemas.microsoft.com/office/drawing/2014/main" id="{716E01DC-BEA6-4FBD-9067-266B06C74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825" y="1509713"/>
              <a:ext cx="334963" cy="731838"/>
            </a:xfrm>
            <a:custGeom>
              <a:avLst/>
              <a:gdLst>
                <a:gd name="T0" fmla="*/ 10 w 110"/>
                <a:gd name="T1" fmla="*/ 44 h 241"/>
                <a:gd name="T2" fmla="*/ 22 w 110"/>
                <a:gd name="T3" fmla="*/ 129 h 241"/>
                <a:gd name="T4" fmla="*/ 24 w 110"/>
                <a:gd name="T5" fmla="*/ 203 h 241"/>
                <a:gd name="T6" fmla="*/ 36 w 110"/>
                <a:gd name="T7" fmla="*/ 166 h 241"/>
                <a:gd name="T8" fmla="*/ 58 w 110"/>
                <a:gd name="T9" fmla="*/ 141 h 241"/>
                <a:gd name="T10" fmla="*/ 68 w 110"/>
                <a:gd name="T11" fmla="*/ 164 h 241"/>
                <a:gd name="T12" fmla="*/ 43 w 110"/>
                <a:gd name="T13" fmla="*/ 241 h 241"/>
                <a:gd name="T14" fmla="*/ 105 w 110"/>
                <a:gd name="T15" fmla="*/ 142 h 241"/>
                <a:gd name="T16" fmla="*/ 82 w 110"/>
                <a:gd name="T17" fmla="*/ 28 h 241"/>
                <a:gd name="T18" fmla="*/ 45 w 110"/>
                <a:gd name="T19" fmla="*/ 7 h 241"/>
                <a:gd name="T20" fmla="*/ 10 w 110"/>
                <a:gd name="T21" fmla="*/ 4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241">
                  <a:moveTo>
                    <a:pt x="10" y="44"/>
                  </a:moveTo>
                  <a:cubicBezTo>
                    <a:pt x="0" y="71"/>
                    <a:pt x="14" y="101"/>
                    <a:pt x="22" y="129"/>
                  </a:cubicBezTo>
                  <a:cubicBezTo>
                    <a:pt x="29" y="153"/>
                    <a:pt x="26" y="178"/>
                    <a:pt x="24" y="203"/>
                  </a:cubicBezTo>
                  <a:cubicBezTo>
                    <a:pt x="28" y="186"/>
                    <a:pt x="30" y="182"/>
                    <a:pt x="36" y="166"/>
                  </a:cubicBezTo>
                  <a:cubicBezTo>
                    <a:pt x="41" y="154"/>
                    <a:pt x="48" y="141"/>
                    <a:pt x="58" y="141"/>
                  </a:cubicBezTo>
                  <a:cubicBezTo>
                    <a:pt x="68" y="141"/>
                    <a:pt x="68" y="153"/>
                    <a:pt x="68" y="164"/>
                  </a:cubicBezTo>
                  <a:cubicBezTo>
                    <a:pt x="68" y="194"/>
                    <a:pt x="57" y="215"/>
                    <a:pt x="43" y="241"/>
                  </a:cubicBezTo>
                  <a:cubicBezTo>
                    <a:pt x="72" y="217"/>
                    <a:pt x="100" y="180"/>
                    <a:pt x="105" y="142"/>
                  </a:cubicBezTo>
                  <a:cubicBezTo>
                    <a:pt x="110" y="104"/>
                    <a:pt x="102" y="61"/>
                    <a:pt x="82" y="28"/>
                  </a:cubicBezTo>
                  <a:cubicBezTo>
                    <a:pt x="74" y="14"/>
                    <a:pt x="62" y="0"/>
                    <a:pt x="45" y="7"/>
                  </a:cubicBezTo>
                  <a:cubicBezTo>
                    <a:pt x="30" y="13"/>
                    <a:pt x="15" y="29"/>
                    <a:pt x="10" y="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" name="Freeform 67">
              <a:extLst>
                <a:ext uri="{FF2B5EF4-FFF2-40B4-BE49-F238E27FC236}">
                  <a16:creationId xmlns:a16="http://schemas.microsoft.com/office/drawing/2014/main" id="{123C9966-240C-46BF-9FD7-58945E4E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38" y="4538663"/>
              <a:ext cx="301625" cy="465138"/>
            </a:xfrm>
            <a:custGeom>
              <a:avLst/>
              <a:gdLst>
                <a:gd name="T0" fmla="*/ 2 w 99"/>
                <a:gd name="T1" fmla="*/ 41 h 153"/>
                <a:gd name="T2" fmla="*/ 2 w 99"/>
                <a:gd name="T3" fmla="*/ 99 h 153"/>
                <a:gd name="T4" fmla="*/ 13 w 99"/>
                <a:gd name="T5" fmla="*/ 117 h 153"/>
                <a:gd name="T6" fmla="*/ 21 w 99"/>
                <a:gd name="T7" fmla="*/ 146 h 153"/>
                <a:gd name="T8" fmla="*/ 88 w 99"/>
                <a:gd name="T9" fmla="*/ 120 h 153"/>
                <a:gd name="T10" fmla="*/ 85 w 99"/>
                <a:gd name="T11" fmla="*/ 29 h 153"/>
                <a:gd name="T12" fmla="*/ 2 w 99"/>
                <a:gd name="T13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53">
                  <a:moveTo>
                    <a:pt x="2" y="41"/>
                  </a:moveTo>
                  <a:cubicBezTo>
                    <a:pt x="2" y="41"/>
                    <a:pt x="0" y="90"/>
                    <a:pt x="2" y="99"/>
                  </a:cubicBezTo>
                  <a:cubicBezTo>
                    <a:pt x="3" y="108"/>
                    <a:pt x="13" y="117"/>
                    <a:pt x="13" y="117"/>
                  </a:cubicBezTo>
                  <a:cubicBezTo>
                    <a:pt x="13" y="117"/>
                    <a:pt x="12" y="140"/>
                    <a:pt x="21" y="146"/>
                  </a:cubicBezTo>
                  <a:cubicBezTo>
                    <a:pt x="30" y="153"/>
                    <a:pt x="80" y="128"/>
                    <a:pt x="88" y="120"/>
                  </a:cubicBezTo>
                  <a:cubicBezTo>
                    <a:pt x="99" y="109"/>
                    <a:pt x="85" y="29"/>
                    <a:pt x="85" y="29"/>
                  </a:cubicBezTo>
                  <a:cubicBezTo>
                    <a:pt x="85" y="29"/>
                    <a:pt x="14" y="0"/>
                    <a:pt x="2" y="41"/>
                  </a:cubicBez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Freeform 68">
              <a:extLst>
                <a:ext uri="{FF2B5EF4-FFF2-40B4-BE49-F238E27FC236}">
                  <a16:creationId xmlns:a16="http://schemas.microsoft.com/office/drawing/2014/main" id="{D2D72E30-8DB6-4A5F-A563-11C12BF73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25" y="2778125"/>
              <a:ext cx="350838" cy="1987550"/>
            </a:xfrm>
            <a:custGeom>
              <a:avLst/>
              <a:gdLst>
                <a:gd name="T0" fmla="*/ 58 w 115"/>
                <a:gd name="T1" fmla="*/ 0 h 655"/>
                <a:gd name="T2" fmla="*/ 2 w 115"/>
                <a:gd name="T3" fmla="*/ 76 h 655"/>
                <a:gd name="T4" fmla="*/ 19 w 115"/>
                <a:gd name="T5" fmla="*/ 405 h 655"/>
                <a:gd name="T6" fmla="*/ 21 w 115"/>
                <a:gd name="T7" fmla="*/ 628 h 655"/>
                <a:gd name="T8" fmla="*/ 105 w 115"/>
                <a:gd name="T9" fmla="*/ 609 h 655"/>
                <a:gd name="T10" fmla="*/ 114 w 115"/>
                <a:gd name="T11" fmla="*/ 288 h 655"/>
                <a:gd name="T12" fmla="*/ 58 w 115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655">
                  <a:moveTo>
                    <a:pt x="58" y="0"/>
                  </a:moveTo>
                  <a:cubicBezTo>
                    <a:pt x="58" y="0"/>
                    <a:pt x="5" y="13"/>
                    <a:pt x="2" y="76"/>
                  </a:cubicBezTo>
                  <a:cubicBezTo>
                    <a:pt x="0" y="140"/>
                    <a:pt x="16" y="199"/>
                    <a:pt x="19" y="405"/>
                  </a:cubicBezTo>
                  <a:cubicBezTo>
                    <a:pt x="21" y="558"/>
                    <a:pt x="21" y="628"/>
                    <a:pt x="21" y="628"/>
                  </a:cubicBezTo>
                  <a:cubicBezTo>
                    <a:pt x="21" y="628"/>
                    <a:pt x="45" y="655"/>
                    <a:pt x="105" y="609"/>
                  </a:cubicBezTo>
                  <a:cubicBezTo>
                    <a:pt x="105" y="609"/>
                    <a:pt x="115" y="325"/>
                    <a:pt x="114" y="288"/>
                  </a:cubicBezTo>
                  <a:cubicBezTo>
                    <a:pt x="111" y="55"/>
                    <a:pt x="100" y="26"/>
                    <a:pt x="58" y="0"/>
                  </a:cubicBez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" name="Freeform 69">
              <a:extLst>
                <a:ext uri="{FF2B5EF4-FFF2-40B4-BE49-F238E27FC236}">
                  <a16:creationId xmlns:a16="http://schemas.microsoft.com/office/drawing/2014/main" id="{193FD56E-5340-49A1-9195-3986162A9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2778125"/>
              <a:ext cx="363538" cy="1204913"/>
            </a:xfrm>
            <a:custGeom>
              <a:avLst/>
              <a:gdLst>
                <a:gd name="T0" fmla="*/ 118 w 119"/>
                <a:gd name="T1" fmla="*/ 368 h 397"/>
                <a:gd name="T2" fmla="*/ 118 w 119"/>
                <a:gd name="T3" fmla="*/ 297 h 397"/>
                <a:gd name="T4" fmla="*/ 60 w 119"/>
                <a:gd name="T5" fmla="*/ 0 h 397"/>
                <a:gd name="T6" fmla="*/ 2 w 119"/>
                <a:gd name="T7" fmla="*/ 79 h 397"/>
                <a:gd name="T8" fmla="*/ 19 w 119"/>
                <a:gd name="T9" fmla="*/ 382 h 397"/>
                <a:gd name="T10" fmla="*/ 118 w 119"/>
                <a:gd name="T11" fmla="*/ 368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397">
                  <a:moveTo>
                    <a:pt x="118" y="368"/>
                  </a:moveTo>
                  <a:cubicBezTo>
                    <a:pt x="119" y="336"/>
                    <a:pt x="119" y="307"/>
                    <a:pt x="118" y="297"/>
                  </a:cubicBezTo>
                  <a:cubicBezTo>
                    <a:pt x="114" y="57"/>
                    <a:pt x="113" y="27"/>
                    <a:pt x="60" y="0"/>
                  </a:cubicBezTo>
                  <a:cubicBezTo>
                    <a:pt x="60" y="0"/>
                    <a:pt x="5" y="13"/>
                    <a:pt x="2" y="79"/>
                  </a:cubicBezTo>
                  <a:cubicBezTo>
                    <a:pt x="0" y="142"/>
                    <a:pt x="15" y="188"/>
                    <a:pt x="19" y="382"/>
                  </a:cubicBezTo>
                  <a:cubicBezTo>
                    <a:pt x="44" y="387"/>
                    <a:pt x="119" y="397"/>
                    <a:pt x="118" y="3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Freeform 70">
              <a:extLst>
                <a:ext uri="{FF2B5EF4-FFF2-40B4-BE49-F238E27FC236}">
                  <a16:creationId xmlns:a16="http://schemas.microsoft.com/office/drawing/2014/main" id="{F85AE104-0AE4-4B21-B068-B8AFE6271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" y="1903413"/>
              <a:ext cx="161925" cy="301625"/>
            </a:xfrm>
            <a:custGeom>
              <a:avLst/>
              <a:gdLst>
                <a:gd name="T0" fmla="*/ 0 w 53"/>
                <a:gd name="T1" fmla="*/ 72 h 99"/>
                <a:gd name="T2" fmla="*/ 31 w 53"/>
                <a:gd name="T3" fmla="*/ 1 h 99"/>
                <a:gd name="T4" fmla="*/ 42 w 53"/>
                <a:gd name="T5" fmla="*/ 54 h 99"/>
                <a:gd name="T6" fmla="*/ 0 w 53"/>
                <a:gd name="T7" fmla="*/ 99 h 99"/>
                <a:gd name="T8" fmla="*/ 0 w 53"/>
                <a:gd name="T9" fmla="*/ 7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9">
                  <a:moveTo>
                    <a:pt x="0" y="72"/>
                  </a:moveTo>
                  <a:cubicBezTo>
                    <a:pt x="0" y="72"/>
                    <a:pt x="11" y="2"/>
                    <a:pt x="31" y="1"/>
                  </a:cubicBezTo>
                  <a:cubicBezTo>
                    <a:pt x="46" y="0"/>
                    <a:pt x="53" y="30"/>
                    <a:pt x="42" y="54"/>
                  </a:cubicBezTo>
                  <a:cubicBezTo>
                    <a:pt x="31" y="77"/>
                    <a:pt x="0" y="99"/>
                    <a:pt x="0" y="99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11244AB-51DB-4FE1-B9AA-ED31F3AF11C2}"/>
              </a:ext>
            </a:extLst>
          </p:cNvPr>
          <p:cNvGrpSpPr/>
          <p:nvPr/>
        </p:nvGrpSpPr>
        <p:grpSpPr>
          <a:xfrm>
            <a:off x="7589276" y="1275555"/>
            <a:ext cx="279785" cy="1106639"/>
            <a:chOff x="146050" y="1357313"/>
            <a:chExt cx="1598613" cy="6323012"/>
          </a:xfrm>
        </p:grpSpPr>
        <p:sp>
          <p:nvSpPr>
            <p:cNvPr id="115" name="Freeform 53">
              <a:extLst>
                <a:ext uri="{FF2B5EF4-FFF2-40B4-BE49-F238E27FC236}">
                  <a16:creationId xmlns:a16="http://schemas.microsoft.com/office/drawing/2014/main" id="{BA4F741C-6385-4847-B9CC-29D81676A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3" y="4052888"/>
              <a:ext cx="277813" cy="346075"/>
            </a:xfrm>
            <a:custGeom>
              <a:avLst/>
              <a:gdLst>
                <a:gd name="T0" fmla="*/ 8 w 91"/>
                <a:gd name="T1" fmla="*/ 11 h 114"/>
                <a:gd name="T2" fmla="*/ 4 w 91"/>
                <a:gd name="T3" fmla="*/ 96 h 114"/>
                <a:gd name="T4" fmla="*/ 38 w 91"/>
                <a:gd name="T5" fmla="*/ 114 h 114"/>
                <a:gd name="T6" fmla="*/ 87 w 91"/>
                <a:gd name="T7" fmla="*/ 89 h 114"/>
                <a:gd name="T8" fmla="*/ 77 w 91"/>
                <a:gd name="T9" fmla="*/ 43 h 114"/>
                <a:gd name="T10" fmla="*/ 66 w 91"/>
                <a:gd name="T11" fmla="*/ 0 h 114"/>
                <a:gd name="T12" fmla="*/ 8 w 91"/>
                <a:gd name="T13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14">
                  <a:moveTo>
                    <a:pt x="8" y="11"/>
                  </a:moveTo>
                  <a:cubicBezTo>
                    <a:pt x="8" y="11"/>
                    <a:pt x="0" y="91"/>
                    <a:pt x="4" y="96"/>
                  </a:cubicBezTo>
                  <a:cubicBezTo>
                    <a:pt x="9" y="101"/>
                    <a:pt x="32" y="114"/>
                    <a:pt x="38" y="114"/>
                  </a:cubicBezTo>
                  <a:cubicBezTo>
                    <a:pt x="43" y="114"/>
                    <a:pt x="83" y="99"/>
                    <a:pt x="87" y="89"/>
                  </a:cubicBezTo>
                  <a:cubicBezTo>
                    <a:pt x="91" y="80"/>
                    <a:pt x="88" y="57"/>
                    <a:pt x="77" y="43"/>
                  </a:cubicBezTo>
                  <a:cubicBezTo>
                    <a:pt x="64" y="28"/>
                    <a:pt x="66" y="0"/>
                    <a:pt x="66" y="0"/>
                  </a:cubicBezTo>
                  <a:lnTo>
                    <a:pt x="8" y="11"/>
                  </a:ln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Freeform 54">
              <a:extLst>
                <a:ext uri="{FF2B5EF4-FFF2-40B4-BE49-F238E27FC236}">
                  <a16:creationId xmlns:a16="http://schemas.microsoft.com/office/drawing/2014/main" id="{64AE8C8B-D622-4336-9EC1-F76E69A8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" y="6697663"/>
              <a:ext cx="717550" cy="620713"/>
            </a:xfrm>
            <a:custGeom>
              <a:avLst/>
              <a:gdLst>
                <a:gd name="T0" fmla="*/ 135 w 235"/>
                <a:gd name="T1" fmla="*/ 29 h 205"/>
                <a:gd name="T2" fmla="*/ 29 w 235"/>
                <a:gd name="T3" fmla="*/ 179 h 205"/>
                <a:gd name="T4" fmla="*/ 235 w 235"/>
                <a:gd name="T5" fmla="*/ 90 h 205"/>
                <a:gd name="T6" fmla="*/ 224 w 235"/>
                <a:gd name="T7" fmla="*/ 0 h 205"/>
                <a:gd name="T8" fmla="*/ 135 w 235"/>
                <a:gd name="T9" fmla="*/ 2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05">
                  <a:moveTo>
                    <a:pt x="135" y="29"/>
                  </a:moveTo>
                  <a:cubicBezTo>
                    <a:pt x="135" y="29"/>
                    <a:pt x="0" y="161"/>
                    <a:pt x="29" y="179"/>
                  </a:cubicBezTo>
                  <a:cubicBezTo>
                    <a:pt x="70" y="205"/>
                    <a:pt x="235" y="99"/>
                    <a:pt x="235" y="90"/>
                  </a:cubicBezTo>
                  <a:cubicBezTo>
                    <a:pt x="235" y="82"/>
                    <a:pt x="224" y="0"/>
                    <a:pt x="224" y="0"/>
                  </a:cubicBezTo>
                  <a:lnTo>
                    <a:pt x="135" y="2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55">
              <a:extLst>
                <a:ext uri="{FF2B5EF4-FFF2-40B4-BE49-F238E27FC236}">
                  <a16:creationId xmlns:a16="http://schemas.microsoft.com/office/drawing/2014/main" id="{66116F72-5B48-4FD0-9678-B799DC980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3" y="7004050"/>
              <a:ext cx="704850" cy="676275"/>
            </a:xfrm>
            <a:custGeom>
              <a:avLst/>
              <a:gdLst>
                <a:gd name="T0" fmla="*/ 130 w 231"/>
                <a:gd name="T1" fmla="*/ 29 h 223"/>
                <a:gd name="T2" fmla="*/ 38 w 231"/>
                <a:gd name="T3" fmla="*/ 196 h 223"/>
                <a:gd name="T4" fmla="*/ 231 w 231"/>
                <a:gd name="T5" fmla="*/ 91 h 223"/>
                <a:gd name="T6" fmla="*/ 219 w 231"/>
                <a:gd name="T7" fmla="*/ 0 h 223"/>
                <a:gd name="T8" fmla="*/ 130 w 231"/>
                <a:gd name="T9" fmla="*/ 2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23">
                  <a:moveTo>
                    <a:pt x="130" y="29"/>
                  </a:moveTo>
                  <a:cubicBezTo>
                    <a:pt x="130" y="29"/>
                    <a:pt x="0" y="171"/>
                    <a:pt x="38" y="196"/>
                  </a:cubicBezTo>
                  <a:cubicBezTo>
                    <a:pt x="78" y="223"/>
                    <a:pt x="231" y="99"/>
                    <a:pt x="231" y="91"/>
                  </a:cubicBezTo>
                  <a:cubicBezTo>
                    <a:pt x="231" y="82"/>
                    <a:pt x="219" y="0"/>
                    <a:pt x="219" y="0"/>
                  </a:cubicBezTo>
                  <a:lnTo>
                    <a:pt x="130" y="2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" name="Freeform 56">
              <a:extLst>
                <a:ext uri="{FF2B5EF4-FFF2-40B4-BE49-F238E27FC236}">
                  <a16:creationId xmlns:a16="http://schemas.microsoft.com/office/drawing/2014/main" id="{440BF6C1-0588-40FB-B346-28BA083C5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" y="4311650"/>
              <a:ext cx="985838" cy="2889250"/>
            </a:xfrm>
            <a:custGeom>
              <a:avLst/>
              <a:gdLst>
                <a:gd name="T0" fmla="*/ 5 w 323"/>
                <a:gd name="T1" fmla="*/ 0 h 952"/>
                <a:gd name="T2" fmla="*/ 2 w 323"/>
                <a:gd name="T3" fmla="*/ 829 h 952"/>
                <a:gd name="T4" fmla="*/ 65 w 323"/>
                <a:gd name="T5" fmla="*/ 854 h 952"/>
                <a:gd name="T6" fmla="*/ 133 w 323"/>
                <a:gd name="T7" fmla="*/ 823 h 952"/>
                <a:gd name="T8" fmla="*/ 150 w 323"/>
                <a:gd name="T9" fmla="*/ 222 h 952"/>
                <a:gd name="T10" fmla="*/ 154 w 323"/>
                <a:gd name="T11" fmla="*/ 222 h 952"/>
                <a:gd name="T12" fmla="*/ 188 w 323"/>
                <a:gd name="T13" fmla="*/ 933 h 952"/>
                <a:gd name="T14" fmla="*/ 248 w 323"/>
                <a:gd name="T15" fmla="*/ 952 h 952"/>
                <a:gd name="T16" fmla="*/ 317 w 323"/>
                <a:gd name="T17" fmla="*/ 921 h 952"/>
                <a:gd name="T18" fmla="*/ 323 w 323"/>
                <a:gd name="T19" fmla="*/ 28 h 952"/>
                <a:gd name="T20" fmla="*/ 5 w 323"/>
                <a:gd name="T21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3" h="952">
                  <a:moveTo>
                    <a:pt x="5" y="0"/>
                  </a:moveTo>
                  <a:cubicBezTo>
                    <a:pt x="2" y="829"/>
                    <a:pt x="2" y="829"/>
                    <a:pt x="2" y="829"/>
                  </a:cubicBezTo>
                  <a:cubicBezTo>
                    <a:pt x="2" y="829"/>
                    <a:pt x="0" y="854"/>
                    <a:pt x="65" y="854"/>
                  </a:cubicBezTo>
                  <a:cubicBezTo>
                    <a:pt x="130" y="854"/>
                    <a:pt x="133" y="823"/>
                    <a:pt x="133" y="823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88" y="933"/>
                    <a:pt x="188" y="933"/>
                    <a:pt x="188" y="933"/>
                  </a:cubicBezTo>
                  <a:cubicBezTo>
                    <a:pt x="188" y="933"/>
                    <a:pt x="184" y="952"/>
                    <a:pt x="248" y="952"/>
                  </a:cubicBezTo>
                  <a:cubicBezTo>
                    <a:pt x="313" y="952"/>
                    <a:pt x="317" y="921"/>
                    <a:pt x="317" y="921"/>
                  </a:cubicBezTo>
                  <a:cubicBezTo>
                    <a:pt x="323" y="28"/>
                    <a:pt x="323" y="28"/>
                    <a:pt x="323" y="28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" name="Freeform 57">
              <a:extLst>
                <a:ext uri="{FF2B5EF4-FFF2-40B4-BE49-F238E27FC236}">
                  <a16:creationId xmlns:a16="http://schemas.microsoft.com/office/drawing/2014/main" id="{57745ADB-40E1-4CC5-81B9-DE2813F4F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13" y="2395538"/>
              <a:ext cx="533400" cy="1836738"/>
            </a:xfrm>
            <a:custGeom>
              <a:avLst/>
              <a:gdLst>
                <a:gd name="T0" fmla="*/ 109 w 175"/>
                <a:gd name="T1" fmla="*/ 1 h 605"/>
                <a:gd name="T2" fmla="*/ 32 w 175"/>
                <a:gd name="T3" fmla="*/ 98 h 605"/>
                <a:gd name="T4" fmla="*/ 16 w 175"/>
                <a:gd name="T5" fmla="*/ 343 h 605"/>
                <a:gd name="T6" fmla="*/ 0 w 175"/>
                <a:gd name="T7" fmla="*/ 557 h 605"/>
                <a:gd name="T8" fmla="*/ 68 w 175"/>
                <a:gd name="T9" fmla="*/ 585 h 605"/>
                <a:gd name="T10" fmla="*/ 106 w 175"/>
                <a:gd name="T11" fmla="*/ 316 h 605"/>
                <a:gd name="T12" fmla="*/ 109 w 175"/>
                <a:gd name="T13" fmla="*/ 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605">
                  <a:moveTo>
                    <a:pt x="109" y="1"/>
                  </a:moveTo>
                  <a:cubicBezTo>
                    <a:pt x="99" y="0"/>
                    <a:pt x="43" y="11"/>
                    <a:pt x="32" y="98"/>
                  </a:cubicBezTo>
                  <a:cubicBezTo>
                    <a:pt x="28" y="129"/>
                    <a:pt x="20" y="239"/>
                    <a:pt x="16" y="343"/>
                  </a:cubicBezTo>
                  <a:cubicBezTo>
                    <a:pt x="11" y="463"/>
                    <a:pt x="0" y="557"/>
                    <a:pt x="0" y="557"/>
                  </a:cubicBezTo>
                  <a:cubicBezTo>
                    <a:pt x="0" y="584"/>
                    <a:pt x="48" y="605"/>
                    <a:pt x="68" y="585"/>
                  </a:cubicBezTo>
                  <a:cubicBezTo>
                    <a:pt x="71" y="582"/>
                    <a:pt x="105" y="438"/>
                    <a:pt x="106" y="316"/>
                  </a:cubicBezTo>
                  <a:cubicBezTo>
                    <a:pt x="108" y="161"/>
                    <a:pt x="175" y="8"/>
                    <a:pt x="109" y="1"/>
                  </a:cubicBez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0" name="Freeform 58">
              <a:extLst>
                <a:ext uri="{FF2B5EF4-FFF2-40B4-BE49-F238E27FC236}">
                  <a16:creationId xmlns:a16="http://schemas.microsoft.com/office/drawing/2014/main" id="{637F482A-10E5-49E4-8705-F14B7029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3" y="2395538"/>
              <a:ext cx="488950" cy="1131888"/>
            </a:xfrm>
            <a:custGeom>
              <a:avLst/>
              <a:gdLst>
                <a:gd name="T0" fmla="*/ 93 w 160"/>
                <a:gd name="T1" fmla="*/ 1 h 373"/>
                <a:gd name="T2" fmla="*/ 15 w 160"/>
                <a:gd name="T3" fmla="*/ 99 h 373"/>
                <a:gd name="T4" fmla="*/ 0 w 160"/>
                <a:gd name="T5" fmla="*/ 348 h 373"/>
                <a:gd name="T6" fmla="*/ 0 w 160"/>
                <a:gd name="T7" fmla="*/ 349 h 373"/>
                <a:gd name="T8" fmla="*/ 89 w 160"/>
                <a:gd name="T9" fmla="*/ 365 h 373"/>
                <a:gd name="T10" fmla="*/ 91 w 160"/>
                <a:gd name="T11" fmla="*/ 320 h 373"/>
                <a:gd name="T12" fmla="*/ 93 w 160"/>
                <a:gd name="T13" fmla="*/ 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373">
                  <a:moveTo>
                    <a:pt x="93" y="1"/>
                  </a:moveTo>
                  <a:cubicBezTo>
                    <a:pt x="84" y="0"/>
                    <a:pt x="25" y="8"/>
                    <a:pt x="15" y="99"/>
                  </a:cubicBezTo>
                  <a:cubicBezTo>
                    <a:pt x="12" y="130"/>
                    <a:pt x="4" y="242"/>
                    <a:pt x="0" y="348"/>
                  </a:cubicBezTo>
                  <a:cubicBezTo>
                    <a:pt x="0" y="348"/>
                    <a:pt x="0" y="349"/>
                    <a:pt x="0" y="349"/>
                  </a:cubicBezTo>
                  <a:cubicBezTo>
                    <a:pt x="24" y="367"/>
                    <a:pt x="58" y="373"/>
                    <a:pt x="89" y="365"/>
                  </a:cubicBezTo>
                  <a:cubicBezTo>
                    <a:pt x="90" y="350"/>
                    <a:pt x="91" y="335"/>
                    <a:pt x="91" y="320"/>
                  </a:cubicBezTo>
                  <a:cubicBezTo>
                    <a:pt x="93" y="163"/>
                    <a:pt x="160" y="8"/>
                    <a:pt x="93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1" name="Freeform 59">
              <a:extLst>
                <a:ext uri="{FF2B5EF4-FFF2-40B4-BE49-F238E27FC236}">
                  <a16:creationId xmlns:a16="http://schemas.microsoft.com/office/drawing/2014/main" id="{15B91E70-34AD-4C3B-AC05-B91A09C10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" y="2398713"/>
              <a:ext cx="1165225" cy="2255838"/>
            </a:xfrm>
            <a:custGeom>
              <a:avLst/>
              <a:gdLst>
                <a:gd name="T0" fmla="*/ 15 w 382"/>
                <a:gd name="T1" fmla="*/ 624 h 743"/>
                <a:gd name="T2" fmla="*/ 8 w 382"/>
                <a:gd name="T3" fmla="*/ 355 h 743"/>
                <a:gd name="T4" fmla="*/ 0 w 382"/>
                <a:gd name="T5" fmla="*/ 114 h 743"/>
                <a:gd name="T6" fmla="*/ 68 w 382"/>
                <a:gd name="T7" fmla="*/ 0 h 743"/>
                <a:gd name="T8" fmla="*/ 382 w 382"/>
                <a:gd name="T9" fmla="*/ 125 h 743"/>
                <a:gd name="T10" fmla="*/ 348 w 382"/>
                <a:gd name="T11" fmla="*/ 689 h 743"/>
                <a:gd name="T12" fmla="*/ 15 w 382"/>
                <a:gd name="T13" fmla="*/ 624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743">
                  <a:moveTo>
                    <a:pt x="15" y="624"/>
                  </a:moveTo>
                  <a:cubicBezTo>
                    <a:pt x="15" y="624"/>
                    <a:pt x="6" y="484"/>
                    <a:pt x="8" y="355"/>
                  </a:cubicBezTo>
                  <a:cubicBezTo>
                    <a:pt x="10" y="247"/>
                    <a:pt x="0" y="141"/>
                    <a:pt x="0" y="114"/>
                  </a:cubicBezTo>
                  <a:cubicBezTo>
                    <a:pt x="1" y="48"/>
                    <a:pt x="43" y="0"/>
                    <a:pt x="68" y="0"/>
                  </a:cubicBezTo>
                  <a:cubicBezTo>
                    <a:pt x="68" y="0"/>
                    <a:pt x="239" y="14"/>
                    <a:pt x="382" y="125"/>
                  </a:cubicBezTo>
                  <a:cubicBezTo>
                    <a:pt x="382" y="125"/>
                    <a:pt x="367" y="683"/>
                    <a:pt x="348" y="689"/>
                  </a:cubicBezTo>
                  <a:cubicBezTo>
                    <a:pt x="191" y="743"/>
                    <a:pt x="21" y="653"/>
                    <a:pt x="15" y="6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Freeform 60">
              <a:extLst>
                <a:ext uri="{FF2B5EF4-FFF2-40B4-BE49-F238E27FC236}">
                  <a16:creationId xmlns:a16="http://schemas.microsoft.com/office/drawing/2014/main" id="{7AC4315B-5776-4F93-A9E8-8379349B9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775" y="3306763"/>
              <a:ext cx="71438" cy="1208088"/>
            </a:xfrm>
            <a:custGeom>
              <a:avLst/>
              <a:gdLst>
                <a:gd name="T0" fmla="*/ 21 w 23"/>
                <a:gd name="T1" fmla="*/ 231 h 398"/>
                <a:gd name="T2" fmla="*/ 21 w 23"/>
                <a:gd name="T3" fmla="*/ 208 h 398"/>
                <a:gd name="T4" fmla="*/ 18 w 23"/>
                <a:gd name="T5" fmla="*/ 208 h 398"/>
                <a:gd name="T6" fmla="*/ 7 w 23"/>
                <a:gd name="T7" fmla="*/ 0 h 398"/>
                <a:gd name="T8" fmla="*/ 0 w 23"/>
                <a:gd name="T9" fmla="*/ 398 h 398"/>
                <a:gd name="T10" fmla="*/ 23 w 23"/>
                <a:gd name="T11" fmla="*/ 391 h 398"/>
                <a:gd name="T12" fmla="*/ 21 w 23"/>
                <a:gd name="T13" fmla="*/ 231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98">
                  <a:moveTo>
                    <a:pt x="21" y="231"/>
                  </a:moveTo>
                  <a:cubicBezTo>
                    <a:pt x="21" y="223"/>
                    <a:pt x="21" y="216"/>
                    <a:pt x="21" y="208"/>
                  </a:cubicBezTo>
                  <a:cubicBezTo>
                    <a:pt x="20" y="208"/>
                    <a:pt x="19" y="208"/>
                    <a:pt x="18" y="208"/>
                  </a:cubicBezTo>
                  <a:cubicBezTo>
                    <a:pt x="16" y="106"/>
                    <a:pt x="11" y="44"/>
                    <a:pt x="7" y="0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7" y="396"/>
                    <a:pt x="15" y="394"/>
                    <a:pt x="23" y="391"/>
                  </a:cubicBezTo>
                  <a:cubicBezTo>
                    <a:pt x="22" y="355"/>
                    <a:pt x="22" y="302"/>
                    <a:pt x="21" y="2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Freeform 61">
              <a:extLst>
                <a:ext uri="{FF2B5EF4-FFF2-40B4-BE49-F238E27FC236}">
                  <a16:creationId xmlns:a16="http://schemas.microsoft.com/office/drawing/2014/main" id="{A084AC7F-4ADD-4427-A58C-7B999BDDA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00" y="2165350"/>
              <a:ext cx="425450" cy="596900"/>
            </a:xfrm>
            <a:custGeom>
              <a:avLst/>
              <a:gdLst>
                <a:gd name="T0" fmla="*/ 17 w 139"/>
                <a:gd name="T1" fmla="*/ 45 h 197"/>
                <a:gd name="T2" fmla="*/ 3 w 139"/>
                <a:gd name="T3" fmla="*/ 151 h 197"/>
                <a:gd name="T4" fmla="*/ 56 w 139"/>
                <a:gd name="T5" fmla="*/ 189 h 197"/>
                <a:gd name="T6" fmla="*/ 139 w 139"/>
                <a:gd name="T7" fmla="*/ 145 h 197"/>
                <a:gd name="T8" fmla="*/ 123 w 139"/>
                <a:gd name="T9" fmla="*/ 0 h 197"/>
                <a:gd name="T10" fmla="*/ 17 w 139"/>
                <a:gd name="T11" fmla="*/ 4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97">
                  <a:moveTo>
                    <a:pt x="17" y="45"/>
                  </a:moveTo>
                  <a:cubicBezTo>
                    <a:pt x="17" y="45"/>
                    <a:pt x="8" y="113"/>
                    <a:pt x="3" y="151"/>
                  </a:cubicBezTo>
                  <a:cubicBezTo>
                    <a:pt x="0" y="178"/>
                    <a:pt x="18" y="197"/>
                    <a:pt x="56" y="189"/>
                  </a:cubicBezTo>
                  <a:cubicBezTo>
                    <a:pt x="111" y="177"/>
                    <a:pt x="139" y="145"/>
                    <a:pt x="139" y="145"/>
                  </a:cubicBezTo>
                  <a:cubicBezTo>
                    <a:pt x="121" y="86"/>
                    <a:pt x="123" y="0"/>
                    <a:pt x="123" y="0"/>
                  </a:cubicBezTo>
                  <a:lnTo>
                    <a:pt x="17" y="45"/>
                  </a:lnTo>
                  <a:close/>
                </a:path>
              </a:pathLst>
            </a:custGeom>
            <a:solidFill>
              <a:srgbClr val="FFB6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Freeform 62">
              <a:extLst>
                <a:ext uri="{FF2B5EF4-FFF2-40B4-BE49-F238E27FC236}">
                  <a16:creationId xmlns:a16="http://schemas.microsoft.com/office/drawing/2014/main" id="{09293ECB-FA16-4B1E-879E-054A76DDF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8" y="2505075"/>
              <a:ext cx="327025" cy="415925"/>
            </a:xfrm>
            <a:custGeom>
              <a:avLst/>
              <a:gdLst>
                <a:gd name="T0" fmla="*/ 90 w 107"/>
                <a:gd name="T1" fmla="*/ 15 h 137"/>
                <a:gd name="T2" fmla="*/ 88 w 107"/>
                <a:gd name="T3" fmla="*/ 25 h 137"/>
                <a:gd name="T4" fmla="*/ 0 w 107"/>
                <a:gd name="T5" fmla="*/ 79 h 137"/>
                <a:gd name="T6" fmla="*/ 17 w 107"/>
                <a:gd name="T7" fmla="*/ 137 h 137"/>
                <a:gd name="T8" fmla="*/ 106 w 107"/>
                <a:gd name="T9" fmla="*/ 39 h 137"/>
                <a:gd name="T10" fmla="*/ 87 w 107"/>
                <a:gd name="T11" fmla="*/ 0 h 137"/>
                <a:gd name="T12" fmla="*/ 90 w 107"/>
                <a:gd name="T13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37">
                  <a:moveTo>
                    <a:pt x="90" y="15"/>
                  </a:moveTo>
                  <a:cubicBezTo>
                    <a:pt x="90" y="15"/>
                    <a:pt x="92" y="21"/>
                    <a:pt x="88" y="25"/>
                  </a:cubicBezTo>
                  <a:cubicBezTo>
                    <a:pt x="77" y="36"/>
                    <a:pt x="44" y="68"/>
                    <a:pt x="0" y="79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7" y="137"/>
                    <a:pt x="107" y="69"/>
                    <a:pt x="106" y="39"/>
                  </a:cubicBezTo>
                  <a:cubicBezTo>
                    <a:pt x="105" y="13"/>
                    <a:pt x="87" y="0"/>
                    <a:pt x="87" y="0"/>
                  </a:cubicBezTo>
                  <a:lnTo>
                    <a:pt x="90" y="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Freeform 63">
              <a:extLst>
                <a:ext uri="{FF2B5EF4-FFF2-40B4-BE49-F238E27FC236}">
                  <a16:creationId xmlns:a16="http://schemas.microsoft.com/office/drawing/2014/main" id="{8D2624EB-26C2-4732-AC24-B11F6C3EB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0" y="2541588"/>
              <a:ext cx="128588" cy="333375"/>
            </a:xfrm>
            <a:custGeom>
              <a:avLst/>
              <a:gdLst>
                <a:gd name="T0" fmla="*/ 30 w 42"/>
                <a:gd name="T1" fmla="*/ 0 h 110"/>
                <a:gd name="T2" fmla="*/ 9 w 42"/>
                <a:gd name="T3" fmla="*/ 43 h 110"/>
                <a:gd name="T4" fmla="*/ 19 w 42"/>
                <a:gd name="T5" fmla="*/ 110 h 110"/>
                <a:gd name="T6" fmla="*/ 42 w 42"/>
                <a:gd name="T7" fmla="*/ 63 h 110"/>
                <a:gd name="T8" fmla="*/ 28 w 42"/>
                <a:gd name="T9" fmla="*/ 32 h 110"/>
                <a:gd name="T10" fmla="*/ 30 w 42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10">
                  <a:moveTo>
                    <a:pt x="30" y="0"/>
                  </a:moveTo>
                  <a:cubicBezTo>
                    <a:pt x="30" y="0"/>
                    <a:pt x="17" y="15"/>
                    <a:pt x="9" y="43"/>
                  </a:cubicBezTo>
                  <a:cubicBezTo>
                    <a:pt x="0" y="71"/>
                    <a:pt x="19" y="110"/>
                    <a:pt x="19" y="110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29" y="41"/>
                    <a:pt x="28" y="32"/>
                  </a:cubicBezTo>
                  <a:cubicBezTo>
                    <a:pt x="26" y="24"/>
                    <a:pt x="30" y="0"/>
                    <a:pt x="3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6" name="Freeform 64">
              <a:extLst>
                <a:ext uri="{FF2B5EF4-FFF2-40B4-BE49-F238E27FC236}">
                  <a16:creationId xmlns:a16="http://schemas.microsoft.com/office/drawing/2014/main" id="{7D60A726-8AB3-405A-9181-79ABF4F89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8" y="1357313"/>
              <a:ext cx="825500" cy="1131888"/>
            </a:xfrm>
            <a:custGeom>
              <a:avLst/>
              <a:gdLst>
                <a:gd name="T0" fmla="*/ 7 w 271"/>
                <a:gd name="T1" fmla="*/ 199 h 373"/>
                <a:gd name="T2" fmla="*/ 46 w 271"/>
                <a:gd name="T3" fmla="*/ 350 h 373"/>
                <a:gd name="T4" fmla="*/ 227 w 271"/>
                <a:gd name="T5" fmla="*/ 260 h 373"/>
                <a:gd name="T6" fmla="*/ 157 w 271"/>
                <a:gd name="T7" fmla="*/ 18 h 373"/>
                <a:gd name="T8" fmla="*/ 7 w 271"/>
                <a:gd name="T9" fmla="*/ 19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373">
                  <a:moveTo>
                    <a:pt x="7" y="199"/>
                  </a:moveTo>
                  <a:cubicBezTo>
                    <a:pt x="7" y="199"/>
                    <a:pt x="15" y="327"/>
                    <a:pt x="46" y="350"/>
                  </a:cubicBezTo>
                  <a:cubicBezTo>
                    <a:pt x="77" y="373"/>
                    <a:pt x="173" y="351"/>
                    <a:pt x="227" y="260"/>
                  </a:cubicBezTo>
                  <a:cubicBezTo>
                    <a:pt x="271" y="184"/>
                    <a:pt x="253" y="34"/>
                    <a:pt x="157" y="18"/>
                  </a:cubicBezTo>
                  <a:cubicBezTo>
                    <a:pt x="44" y="0"/>
                    <a:pt x="0" y="85"/>
                    <a:pt x="7" y="199"/>
                  </a:cubicBez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7" name="Freeform 65">
              <a:extLst>
                <a:ext uri="{FF2B5EF4-FFF2-40B4-BE49-F238E27FC236}">
                  <a16:creationId xmlns:a16="http://schemas.microsoft.com/office/drawing/2014/main" id="{0A289E9B-11ED-4907-8E28-63F422905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" y="1366838"/>
              <a:ext cx="747713" cy="369888"/>
            </a:xfrm>
            <a:custGeom>
              <a:avLst/>
              <a:gdLst>
                <a:gd name="T0" fmla="*/ 179 w 245"/>
                <a:gd name="T1" fmla="*/ 110 h 122"/>
                <a:gd name="T2" fmla="*/ 94 w 245"/>
                <a:gd name="T3" fmla="*/ 119 h 122"/>
                <a:gd name="T4" fmla="*/ 0 w 245"/>
                <a:gd name="T5" fmla="*/ 55 h 122"/>
                <a:gd name="T6" fmla="*/ 182 w 245"/>
                <a:gd name="T7" fmla="*/ 10 h 122"/>
                <a:gd name="T8" fmla="*/ 239 w 245"/>
                <a:gd name="T9" fmla="*/ 56 h 122"/>
                <a:gd name="T10" fmla="*/ 179 w 245"/>
                <a:gd name="T11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122">
                  <a:moveTo>
                    <a:pt x="179" y="110"/>
                  </a:moveTo>
                  <a:cubicBezTo>
                    <a:pt x="152" y="121"/>
                    <a:pt x="123" y="122"/>
                    <a:pt x="94" y="119"/>
                  </a:cubicBezTo>
                  <a:cubicBezTo>
                    <a:pt x="54" y="114"/>
                    <a:pt x="17" y="93"/>
                    <a:pt x="0" y="55"/>
                  </a:cubicBezTo>
                  <a:cubicBezTo>
                    <a:pt x="8" y="51"/>
                    <a:pt x="138" y="0"/>
                    <a:pt x="182" y="10"/>
                  </a:cubicBezTo>
                  <a:cubicBezTo>
                    <a:pt x="203" y="15"/>
                    <a:pt x="245" y="30"/>
                    <a:pt x="239" y="56"/>
                  </a:cubicBezTo>
                  <a:cubicBezTo>
                    <a:pt x="234" y="80"/>
                    <a:pt x="199" y="101"/>
                    <a:pt x="179" y="1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8" name="Freeform 66">
              <a:extLst>
                <a:ext uri="{FF2B5EF4-FFF2-40B4-BE49-F238E27FC236}">
                  <a16:creationId xmlns:a16="http://schemas.microsoft.com/office/drawing/2014/main" id="{2409A734-70D1-4575-BE2F-6DF791981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825" y="1509713"/>
              <a:ext cx="334963" cy="731838"/>
            </a:xfrm>
            <a:custGeom>
              <a:avLst/>
              <a:gdLst>
                <a:gd name="T0" fmla="*/ 10 w 110"/>
                <a:gd name="T1" fmla="*/ 44 h 241"/>
                <a:gd name="T2" fmla="*/ 22 w 110"/>
                <a:gd name="T3" fmla="*/ 129 h 241"/>
                <a:gd name="T4" fmla="*/ 24 w 110"/>
                <a:gd name="T5" fmla="*/ 203 h 241"/>
                <a:gd name="T6" fmla="*/ 36 w 110"/>
                <a:gd name="T7" fmla="*/ 166 h 241"/>
                <a:gd name="T8" fmla="*/ 58 w 110"/>
                <a:gd name="T9" fmla="*/ 141 h 241"/>
                <a:gd name="T10" fmla="*/ 68 w 110"/>
                <a:gd name="T11" fmla="*/ 164 h 241"/>
                <a:gd name="T12" fmla="*/ 43 w 110"/>
                <a:gd name="T13" fmla="*/ 241 h 241"/>
                <a:gd name="T14" fmla="*/ 105 w 110"/>
                <a:gd name="T15" fmla="*/ 142 h 241"/>
                <a:gd name="T16" fmla="*/ 82 w 110"/>
                <a:gd name="T17" fmla="*/ 28 h 241"/>
                <a:gd name="T18" fmla="*/ 45 w 110"/>
                <a:gd name="T19" fmla="*/ 7 h 241"/>
                <a:gd name="T20" fmla="*/ 10 w 110"/>
                <a:gd name="T21" fmla="*/ 4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241">
                  <a:moveTo>
                    <a:pt x="10" y="44"/>
                  </a:moveTo>
                  <a:cubicBezTo>
                    <a:pt x="0" y="71"/>
                    <a:pt x="14" y="101"/>
                    <a:pt x="22" y="129"/>
                  </a:cubicBezTo>
                  <a:cubicBezTo>
                    <a:pt x="29" y="153"/>
                    <a:pt x="26" y="178"/>
                    <a:pt x="24" y="203"/>
                  </a:cubicBezTo>
                  <a:cubicBezTo>
                    <a:pt x="28" y="186"/>
                    <a:pt x="30" y="182"/>
                    <a:pt x="36" y="166"/>
                  </a:cubicBezTo>
                  <a:cubicBezTo>
                    <a:pt x="41" y="154"/>
                    <a:pt x="48" y="141"/>
                    <a:pt x="58" y="141"/>
                  </a:cubicBezTo>
                  <a:cubicBezTo>
                    <a:pt x="68" y="141"/>
                    <a:pt x="68" y="153"/>
                    <a:pt x="68" y="164"/>
                  </a:cubicBezTo>
                  <a:cubicBezTo>
                    <a:pt x="68" y="194"/>
                    <a:pt x="57" y="215"/>
                    <a:pt x="43" y="241"/>
                  </a:cubicBezTo>
                  <a:cubicBezTo>
                    <a:pt x="72" y="217"/>
                    <a:pt x="100" y="180"/>
                    <a:pt x="105" y="142"/>
                  </a:cubicBezTo>
                  <a:cubicBezTo>
                    <a:pt x="110" y="104"/>
                    <a:pt x="102" y="61"/>
                    <a:pt x="82" y="28"/>
                  </a:cubicBezTo>
                  <a:cubicBezTo>
                    <a:pt x="74" y="14"/>
                    <a:pt x="62" y="0"/>
                    <a:pt x="45" y="7"/>
                  </a:cubicBezTo>
                  <a:cubicBezTo>
                    <a:pt x="30" y="13"/>
                    <a:pt x="15" y="29"/>
                    <a:pt x="10" y="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Freeform 67">
              <a:extLst>
                <a:ext uri="{FF2B5EF4-FFF2-40B4-BE49-F238E27FC236}">
                  <a16:creationId xmlns:a16="http://schemas.microsoft.com/office/drawing/2014/main" id="{D2DC7FAD-4451-44ED-83EC-602EC373E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38" y="4538663"/>
              <a:ext cx="301625" cy="465138"/>
            </a:xfrm>
            <a:custGeom>
              <a:avLst/>
              <a:gdLst>
                <a:gd name="T0" fmla="*/ 2 w 99"/>
                <a:gd name="T1" fmla="*/ 41 h 153"/>
                <a:gd name="T2" fmla="*/ 2 w 99"/>
                <a:gd name="T3" fmla="*/ 99 h 153"/>
                <a:gd name="T4" fmla="*/ 13 w 99"/>
                <a:gd name="T5" fmla="*/ 117 h 153"/>
                <a:gd name="T6" fmla="*/ 21 w 99"/>
                <a:gd name="T7" fmla="*/ 146 h 153"/>
                <a:gd name="T8" fmla="*/ 88 w 99"/>
                <a:gd name="T9" fmla="*/ 120 h 153"/>
                <a:gd name="T10" fmla="*/ 85 w 99"/>
                <a:gd name="T11" fmla="*/ 29 h 153"/>
                <a:gd name="T12" fmla="*/ 2 w 99"/>
                <a:gd name="T13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53">
                  <a:moveTo>
                    <a:pt x="2" y="41"/>
                  </a:moveTo>
                  <a:cubicBezTo>
                    <a:pt x="2" y="41"/>
                    <a:pt x="0" y="90"/>
                    <a:pt x="2" y="99"/>
                  </a:cubicBezTo>
                  <a:cubicBezTo>
                    <a:pt x="3" y="108"/>
                    <a:pt x="13" y="117"/>
                    <a:pt x="13" y="117"/>
                  </a:cubicBezTo>
                  <a:cubicBezTo>
                    <a:pt x="13" y="117"/>
                    <a:pt x="12" y="140"/>
                    <a:pt x="21" y="146"/>
                  </a:cubicBezTo>
                  <a:cubicBezTo>
                    <a:pt x="30" y="153"/>
                    <a:pt x="80" y="128"/>
                    <a:pt x="88" y="120"/>
                  </a:cubicBezTo>
                  <a:cubicBezTo>
                    <a:pt x="99" y="109"/>
                    <a:pt x="85" y="29"/>
                    <a:pt x="85" y="29"/>
                  </a:cubicBezTo>
                  <a:cubicBezTo>
                    <a:pt x="85" y="29"/>
                    <a:pt x="14" y="0"/>
                    <a:pt x="2" y="41"/>
                  </a:cubicBez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Freeform 68">
              <a:extLst>
                <a:ext uri="{FF2B5EF4-FFF2-40B4-BE49-F238E27FC236}">
                  <a16:creationId xmlns:a16="http://schemas.microsoft.com/office/drawing/2014/main" id="{FEE58AAB-C4CE-471D-9F6C-CFE3163A7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25" y="2778125"/>
              <a:ext cx="350838" cy="1987550"/>
            </a:xfrm>
            <a:custGeom>
              <a:avLst/>
              <a:gdLst>
                <a:gd name="T0" fmla="*/ 58 w 115"/>
                <a:gd name="T1" fmla="*/ 0 h 655"/>
                <a:gd name="T2" fmla="*/ 2 w 115"/>
                <a:gd name="T3" fmla="*/ 76 h 655"/>
                <a:gd name="T4" fmla="*/ 19 w 115"/>
                <a:gd name="T5" fmla="*/ 405 h 655"/>
                <a:gd name="T6" fmla="*/ 21 w 115"/>
                <a:gd name="T7" fmla="*/ 628 h 655"/>
                <a:gd name="T8" fmla="*/ 105 w 115"/>
                <a:gd name="T9" fmla="*/ 609 h 655"/>
                <a:gd name="T10" fmla="*/ 114 w 115"/>
                <a:gd name="T11" fmla="*/ 288 h 655"/>
                <a:gd name="T12" fmla="*/ 58 w 115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655">
                  <a:moveTo>
                    <a:pt x="58" y="0"/>
                  </a:moveTo>
                  <a:cubicBezTo>
                    <a:pt x="58" y="0"/>
                    <a:pt x="5" y="13"/>
                    <a:pt x="2" y="76"/>
                  </a:cubicBezTo>
                  <a:cubicBezTo>
                    <a:pt x="0" y="140"/>
                    <a:pt x="16" y="199"/>
                    <a:pt x="19" y="405"/>
                  </a:cubicBezTo>
                  <a:cubicBezTo>
                    <a:pt x="21" y="558"/>
                    <a:pt x="21" y="628"/>
                    <a:pt x="21" y="628"/>
                  </a:cubicBezTo>
                  <a:cubicBezTo>
                    <a:pt x="21" y="628"/>
                    <a:pt x="45" y="655"/>
                    <a:pt x="105" y="609"/>
                  </a:cubicBezTo>
                  <a:cubicBezTo>
                    <a:pt x="105" y="609"/>
                    <a:pt x="115" y="325"/>
                    <a:pt x="114" y="288"/>
                  </a:cubicBezTo>
                  <a:cubicBezTo>
                    <a:pt x="111" y="55"/>
                    <a:pt x="100" y="26"/>
                    <a:pt x="58" y="0"/>
                  </a:cubicBez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1" name="Freeform 69">
              <a:extLst>
                <a:ext uri="{FF2B5EF4-FFF2-40B4-BE49-F238E27FC236}">
                  <a16:creationId xmlns:a16="http://schemas.microsoft.com/office/drawing/2014/main" id="{2E134CCF-A89F-4184-9945-33DFF2DC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2778125"/>
              <a:ext cx="363538" cy="1204913"/>
            </a:xfrm>
            <a:custGeom>
              <a:avLst/>
              <a:gdLst>
                <a:gd name="T0" fmla="*/ 118 w 119"/>
                <a:gd name="T1" fmla="*/ 368 h 397"/>
                <a:gd name="T2" fmla="*/ 118 w 119"/>
                <a:gd name="T3" fmla="*/ 297 h 397"/>
                <a:gd name="T4" fmla="*/ 60 w 119"/>
                <a:gd name="T5" fmla="*/ 0 h 397"/>
                <a:gd name="T6" fmla="*/ 2 w 119"/>
                <a:gd name="T7" fmla="*/ 79 h 397"/>
                <a:gd name="T8" fmla="*/ 19 w 119"/>
                <a:gd name="T9" fmla="*/ 382 h 397"/>
                <a:gd name="T10" fmla="*/ 118 w 119"/>
                <a:gd name="T11" fmla="*/ 368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397">
                  <a:moveTo>
                    <a:pt x="118" y="368"/>
                  </a:moveTo>
                  <a:cubicBezTo>
                    <a:pt x="119" y="336"/>
                    <a:pt x="119" y="307"/>
                    <a:pt x="118" y="297"/>
                  </a:cubicBezTo>
                  <a:cubicBezTo>
                    <a:pt x="114" y="57"/>
                    <a:pt x="113" y="27"/>
                    <a:pt x="60" y="0"/>
                  </a:cubicBezTo>
                  <a:cubicBezTo>
                    <a:pt x="60" y="0"/>
                    <a:pt x="5" y="13"/>
                    <a:pt x="2" y="79"/>
                  </a:cubicBezTo>
                  <a:cubicBezTo>
                    <a:pt x="0" y="142"/>
                    <a:pt x="15" y="188"/>
                    <a:pt x="19" y="382"/>
                  </a:cubicBezTo>
                  <a:cubicBezTo>
                    <a:pt x="44" y="387"/>
                    <a:pt x="119" y="397"/>
                    <a:pt x="118" y="3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2" name="Freeform 70">
              <a:extLst>
                <a:ext uri="{FF2B5EF4-FFF2-40B4-BE49-F238E27FC236}">
                  <a16:creationId xmlns:a16="http://schemas.microsoft.com/office/drawing/2014/main" id="{65AF8417-31D7-4363-B640-AD229BB6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850" y="1903413"/>
              <a:ext cx="161925" cy="301625"/>
            </a:xfrm>
            <a:custGeom>
              <a:avLst/>
              <a:gdLst>
                <a:gd name="T0" fmla="*/ 0 w 53"/>
                <a:gd name="T1" fmla="*/ 72 h 99"/>
                <a:gd name="T2" fmla="*/ 31 w 53"/>
                <a:gd name="T3" fmla="*/ 1 h 99"/>
                <a:gd name="T4" fmla="*/ 42 w 53"/>
                <a:gd name="T5" fmla="*/ 54 h 99"/>
                <a:gd name="T6" fmla="*/ 0 w 53"/>
                <a:gd name="T7" fmla="*/ 99 h 99"/>
                <a:gd name="T8" fmla="*/ 0 w 53"/>
                <a:gd name="T9" fmla="*/ 7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9">
                  <a:moveTo>
                    <a:pt x="0" y="72"/>
                  </a:moveTo>
                  <a:cubicBezTo>
                    <a:pt x="0" y="72"/>
                    <a:pt x="11" y="2"/>
                    <a:pt x="31" y="1"/>
                  </a:cubicBezTo>
                  <a:cubicBezTo>
                    <a:pt x="46" y="0"/>
                    <a:pt x="53" y="30"/>
                    <a:pt x="42" y="54"/>
                  </a:cubicBezTo>
                  <a:cubicBezTo>
                    <a:pt x="31" y="77"/>
                    <a:pt x="0" y="99"/>
                    <a:pt x="0" y="99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FEC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id="{3642367E-93EE-4870-B6E0-2A5571D7D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0" y="2052143"/>
            <a:ext cx="2438405" cy="2438405"/>
          </a:xfrm>
          <a:prstGeom prst="rect">
            <a:avLst/>
          </a:prstGeom>
        </p:spPr>
      </p:pic>
      <p:sp>
        <p:nvSpPr>
          <p:cNvPr id="134" name="Title 1">
            <a:extLst>
              <a:ext uri="{FF2B5EF4-FFF2-40B4-BE49-F238E27FC236}">
                <a16:creationId xmlns:a16="http://schemas.microsoft.com/office/drawing/2014/main" id="{8630EB76-165A-4E45-8524-C27F2E4F82AE}"/>
              </a:ext>
            </a:extLst>
          </p:cNvPr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135" name="Straight Connector 94">
            <a:extLst>
              <a:ext uri="{FF2B5EF4-FFF2-40B4-BE49-F238E27FC236}">
                <a16:creationId xmlns:a16="http://schemas.microsoft.com/office/drawing/2014/main" id="{2691CEE0-1EE6-476D-96BB-5EE33B903192}"/>
              </a:ext>
            </a:extLst>
          </p:cNvPr>
          <p:cNvCxnSpPr>
            <a:cxnSpLocks/>
          </p:cNvCxnSpPr>
          <p:nvPr/>
        </p:nvCxnSpPr>
        <p:spPr>
          <a:xfrm>
            <a:off x="3578089" y="1124744"/>
            <a:ext cx="503264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7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3536C22E-2F83-4B26-B6D5-03C94D479B35}"/>
              </a:ext>
            </a:extLst>
          </p:cNvPr>
          <p:cNvSpPr/>
          <p:nvPr/>
        </p:nvSpPr>
        <p:spPr>
          <a:xfrm>
            <a:off x="4914900" y="2912895"/>
            <a:ext cx="856584" cy="800444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D814F368-AC5F-443F-A9DA-6DD3D2008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5636" y="2060848"/>
            <a:ext cx="2256642" cy="2251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B04AC72-B073-4110-8E89-C597D7E5C15A}"/>
              </a:ext>
            </a:extLst>
          </p:cNvPr>
          <p:cNvSpPr>
            <a:spLocks/>
          </p:cNvSpPr>
          <p:nvPr/>
        </p:nvSpPr>
        <p:spPr bwMode="auto">
          <a:xfrm>
            <a:off x="9765939" y="2211109"/>
            <a:ext cx="1338755" cy="1178974"/>
          </a:xfrm>
          <a:custGeom>
            <a:avLst/>
            <a:gdLst>
              <a:gd name="T0" fmla="*/ 316 w 1452"/>
              <a:gd name="T1" fmla="*/ 1281 h 1282"/>
              <a:gd name="T2" fmla="*/ 270 w 1452"/>
              <a:gd name="T3" fmla="*/ 321 h 1282"/>
              <a:gd name="T4" fmla="*/ 726 w 1452"/>
              <a:gd name="T5" fmla="*/ 43 h 1282"/>
              <a:gd name="T6" fmla="*/ 1182 w 1452"/>
              <a:gd name="T7" fmla="*/ 321 h 1282"/>
              <a:gd name="T8" fmla="*/ 1135 w 1452"/>
              <a:gd name="T9" fmla="*/ 1281 h 1282"/>
              <a:gd name="T10" fmla="*/ 726 w 1452"/>
              <a:gd name="T11" fmla="*/ 1282 h 1282"/>
              <a:gd name="T12" fmla="*/ 316 w 1452"/>
              <a:gd name="T13" fmla="*/ 1281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2" h="1282">
                <a:moveTo>
                  <a:pt x="316" y="1281"/>
                </a:moveTo>
                <a:cubicBezTo>
                  <a:pt x="214" y="1023"/>
                  <a:pt x="0" y="790"/>
                  <a:pt x="270" y="321"/>
                </a:cubicBezTo>
                <a:cubicBezTo>
                  <a:pt x="381" y="128"/>
                  <a:pt x="550" y="0"/>
                  <a:pt x="726" y="43"/>
                </a:cubicBezTo>
                <a:cubicBezTo>
                  <a:pt x="901" y="0"/>
                  <a:pt x="1071" y="128"/>
                  <a:pt x="1182" y="321"/>
                </a:cubicBezTo>
                <a:cubicBezTo>
                  <a:pt x="1452" y="790"/>
                  <a:pt x="1237" y="1023"/>
                  <a:pt x="1135" y="1281"/>
                </a:cubicBezTo>
                <a:cubicBezTo>
                  <a:pt x="726" y="1282"/>
                  <a:pt x="726" y="1282"/>
                  <a:pt x="726" y="1282"/>
                </a:cubicBezTo>
                <a:cubicBezTo>
                  <a:pt x="316" y="1281"/>
                  <a:pt x="316" y="1281"/>
                  <a:pt x="316" y="128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2EA4F29A-6104-4F87-B67D-7A7450889ECA}"/>
              </a:ext>
            </a:extLst>
          </p:cNvPr>
          <p:cNvSpPr>
            <a:spLocks/>
          </p:cNvSpPr>
          <p:nvPr/>
        </p:nvSpPr>
        <p:spPr bwMode="auto">
          <a:xfrm>
            <a:off x="9725144" y="3260220"/>
            <a:ext cx="1417625" cy="1051830"/>
          </a:xfrm>
          <a:custGeom>
            <a:avLst/>
            <a:gdLst>
              <a:gd name="T0" fmla="*/ 80 w 1538"/>
              <a:gd name="T1" fmla="*/ 542 h 1144"/>
              <a:gd name="T2" fmla="*/ 0 w 1538"/>
              <a:gd name="T3" fmla="*/ 872 h 1144"/>
              <a:gd name="T4" fmla="*/ 769 w 1538"/>
              <a:gd name="T5" fmla="*/ 1144 h 1144"/>
              <a:gd name="T6" fmla="*/ 1538 w 1538"/>
              <a:gd name="T7" fmla="*/ 872 h 1144"/>
              <a:gd name="T8" fmla="*/ 1458 w 1538"/>
              <a:gd name="T9" fmla="*/ 542 h 1144"/>
              <a:gd name="T10" fmla="*/ 938 w 1538"/>
              <a:gd name="T11" fmla="*/ 0 h 1144"/>
              <a:gd name="T12" fmla="*/ 766 w 1538"/>
              <a:gd name="T13" fmla="*/ 74 h 1144"/>
              <a:gd name="T14" fmla="*/ 600 w 1538"/>
              <a:gd name="T15" fmla="*/ 5 h 1144"/>
              <a:gd name="T16" fmla="*/ 80 w 1538"/>
              <a:gd name="T17" fmla="*/ 542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8" h="1144">
                <a:moveTo>
                  <a:pt x="80" y="542"/>
                </a:moveTo>
                <a:cubicBezTo>
                  <a:pt x="67" y="563"/>
                  <a:pt x="35" y="739"/>
                  <a:pt x="0" y="872"/>
                </a:cubicBezTo>
                <a:cubicBezTo>
                  <a:pt x="210" y="1042"/>
                  <a:pt x="478" y="1144"/>
                  <a:pt x="769" y="1144"/>
                </a:cubicBezTo>
                <a:cubicBezTo>
                  <a:pt x="1060" y="1144"/>
                  <a:pt x="1328" y="1042"/>
                  <a:pt x="1538" y="872"/>
                </a:cubicBezTo>
                <a:cubicBezTo>
                  <a:pt x="1503" y="739"/>
                  <a:pt x="1471" y="563"/>
                  <a:pt x="1458" y="542"/>
                </a:cubicBezTo>
                <a:cubicBezTo>
                  <a:pt x="1261" y="225"/>
                  <a:pt x="958" y="364"/>
                  <a:pt x="938" y="0"/>
                </a:cubicBezTo>
                <a:cubicBezTo>
                  <a:pt x="938" y="0"/>
                  <a:pt x="840" y="73"/>
                  <a:pt x="766" y="74"/>
                </a:cubicBezTo>
                <a:cubicBezTo>
                  <a:pt x="691" y="74"/>
                  <a:pt x="600" y="5"/>
                  <a:pt x="600" y="5"/>
                </a:cubicBezTo>
                <a:cubicBezTo>
                  <a:pt x="580" y="368"/>
                  <a:pt x="277" y="225"/>
                  <a:pt x="80" y="542"/>
                </a:cubicBezTo>
                <a:close/>
              </a:path>
            </a:pathLst>
          </a:custGeom>
          <a:solidFill>
            <a:srgbClr val="FEC0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BB749719-4FCD-4681-8430-B73E7DE60E69}"/>
              </a:ext>
            </a:extLst>
          </p:cNvPr>
          <p:cNvSpPr>
            <a:spLocks/>
          </p:cNvSpPr>
          <p:nvPr/>
        </p:nvSpPr>
        <p:spPr bwMode="auto">
          <a:xfrm>
            <a:off x="10273837" y="3260220"/>
            <a:ext cx="320920" cy="130544"/>
          </a:xfrm>
          <a:custGeom>
            <a:avLst/>
            <a:gdLst>
              <a:gd name="T0" fmla="*/ 348 w 348"/>
              <a:gd name="T1" fmla="*/ 52 h 142"/>
              <a:gd name="T2" fmla="*/ 343 w 348"/>
              <a:gd name="T3" fmla="*/ 0 h 142"/>
              <a:gd name="T4" fmla="*/ 171 w 348"/>
              <a:gd name="T5" fmla="*/ 74 h 142"/>
              <a:gd name="T6" fmla="*/ 5 w 348"/>
              <a:gd name="T7" fmla="*/ 5 h 142"/>
              <a:gd name="T8" fmla="*/ 0 w 348"/>
              <a:gd name="T9" fmla="*/ 57 h 142"/>
              <a:gd name="T10" fmla="*/ 6 w 348"/>
              <a:gd name="T11" fmla="*/ 61 h 142"/>
              <a:gd name="T12" fmla="*/ 6 w 348"/>
              <a:gd name="T13" fmla="*/ 62 h 142"/>
              <a:gd name="T14" fmla="*/ 171 w 348"/>
              <a:gd name="T15" fmla="*/ 141 h 142"/>
              <a:gd name="T16" fmla="*/ 335 w 348"/>
              <a:gd name="T17" fmla="*/ 62 h 142"/>
              <a:gd name="T18" fmla="*/ 335 w 348"/>
              <a:gd name="T19" fmla="*/ 61 h 142"/>
              <a:gd name="T20" fmla="*/ 348 w 348"/>
              <a:gd name="T21" fmla="*/ 5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8" h="142">
                <a:moveTo>
                  <a:pt x="348" y="52"/>
                </a:moveTo>
                <a:cubicBezTo>
                  <a:pt x="345" y="36"/>
                  <a:pt x="344" y="19"/>
                  <a:pt x="343" y="0"/>
                </a:cubicBezTo>
                <a:cubicBezTo>
                  <a:pt x="343" y="0"/>
                  <a:pt x="245" y="73"/>
                  <a:pt x="171" y="74"/>
                </a:cubicBezTo>
                <a:cubicBezTo>
                  <a:pt x="96" y="74"/>
                  <a:pt x="5" y="5"/>
                  <a:pt x="5" y="5"/>
                </a:cubicBezTo>
                <a:cubicBezTo>
                  <a:pt x="4" y="24"/>
                  <a:pt x="2" y="41"/>
                  <a:pt x="0" y="57"/>
                </a:cubicBezTo>
                <a:cubicBezTo>
                  <a:pt x="2" y="58"/>
                  <a:pt x="4" y="60"/>
                  <a:pt x="6" y="61"/>
                </a:cubicBezTo>
                <a:cubicBezTo>
                  <a:pt x="6" y="62"/>
                  <a:pt x="6" y="62"/>
                  <a:pt x="6" y="62"/>
                </a:cubicBezTo>
                <a:cubicBezTo>
                  <a:pt x="11" y="67"/>
                  <a:pt x="99" y="142"/>
                  <a:pt x="171" y="141"/>
                </a:cubicBezTo>
                <a:cubicBezTo>
                  <a:pt x="243" y="142"/>
                  <a:pt x="330" y="67"/>
                  <a:pt x="335" y="62"/>
                </a:cubicBezTo>
                <a:cubicBezTo>
                  <a:pt x="335" y="61"/>
                  <a:pt x="335" y="61"/>
                  <a:pt x="335" y="61"/>
                </a:cubicBezTo>
                <a:cubicBezTo>
                  <a:pt x="340" y="58"/>
                  <a:pt x="344" y="55"/>
                  <a:pt x="348" y="52"/>
                </a:cubicBezTo>
                <a:close/>
              </a:path>
            </a:pathLst>
          </a:custGeom>
          <a:solidFill>
            <a:srgbClr val="FEAA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16D26D5C-F55D-4DBA-A5AA-4AC4AE77A8BC}"/>
              </a:ext>
            </a:extLst>
          </p:cNvPr>
          <p:cNvSpPr>
            <a:spLocks/>
          </p:cNvSpPr>
          <p:nvPr/>
        </p:nvSpPr>
        <p:spPr bwMode="auto">
          <a:xfrm>
            <a:off x="10095699" y="2604781"/>
            <a:ext cx="670397" cy="723431"/>
          </a:xfrm>
          <a:custGeom>
            <a:avLst/>
            <a:gdLst>
              <a:gd name="T0" fmla="*/ 199 w 727"/>
              <a:gd name="T1" fmla="*/ 718 h 787"/>
              <a:gd name="T2" fmla="*/ 364 w 727"/>
              <a:gd name="T3" fmla="*/ 787 h 787"/>
              <a:gd name="T4" fmla="*/ 528 w 727"/>
              <a:gd name="T5" fmla="*/ 718 h 787"/>
              <a:gd name="T6" fmla="*/ 706 w 727"/>
              <a:gd name="T7" fmla="*/ 265 h 787"/>
              <a:gd name="T8" fmla="*/ 385 w 727"/>
              <a:gd name="T9" fmla="*/ 0 h 787"/>
              <a:gd name="T10" fmla="*/ 21 w 727"/>
              <a:gd name="T11" fmla="*/ 292 h 787"/>
              <a:gd name="T12" fmla="*/ 199 w 727"/>
              <a:gd name="T13" fmla="*/ 71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7" h="787">
                <a:moveTo>
                  <a:pt x="199" y="718"/>
                </a:moveTo>
                <a:cubicBezTo>
                  <a:pt x="204" y="722"/>
                  <a:pt x="292" y="787"/>
                  <a:pt x="364" y="787"/>
                </a:cubicBezTo>
                <a:cubicBezTo>
                  <a:pt x="436" y="787"/>
                  <a:pt x="523" y="722"/>
                  <a:pt x="528" y="718"/>
                </a:cubicBezTo>
                <a:cubicBezTo>
                  <a:pt x="637" y="655"/>
                  <a:pt x="727" y="468"/>
                  <a:pt x="706" y="265"/>
                </a:cubicBezTo>
                <a:cubicBezTo>
                  <a:pt x="690" y="99"/>
                  <a:pt x="510" y="342"/>
                  <a:pt x="385" y="0"/>
                </a:cubicBezTo>
                <a:cubicBezTo>
                  <a:pt x="208" y="371"/>
                  <a:pt x="40" y="151"/>
                  <a:pt x="21" y="292"/>
                </a:cubicBezTo>
                <a:cubicBezTo>
                  <a:pt x="0" y="447"/>
                  <a:pt x="87" y="642"/>
                  <a:pt x="199" y="718"/>
                </a:cubicBezTo>
                <a:close/>
              </a:path>
            </a:pathLst>
          </a:custGeom>
          <a:solidFill>
            <a:srgbClr val="FEC0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40AB53C7-64C2-41B0-8233-1ED8B6BAF4FA}"/>
              </a:ext>
            </a:extLst>
          </p:cNvPr>
          <p:cNvSpPr>
            <a:spLocks/>
          </p:cNvSpPr>
          <p:nvPr/>
        </p:nvSpPr>
        <p:spPr bwMode="auto">
          <a:xfrm>
            <a:off x="9724464" y="3495471"/>
            <a:ext cx="1419665" cy="816579"/>
          </a:xfrm>
          <a:custGeom>
            <a:avLst/>
            <a:gdLst>
              <a:gd name="T0" fmla="*/ 459 w 1540"/>
              <a:gd name="T1" fmla="*/ 9 h 888"/>
              <a:gd name="T2" fmla="*/ 81 w 1540"/>
              <a:gd name="T3" fmla="*/ 188 h 888"/>
              <a:gd name="T4" fmla="*/ 0 w 1540"/>
              <a:gd name="T5" fmla="*/ 615 h 888"/>
              <a:gd name="T6" fmla="*/ 770 w 1540"/>
              <a:gd name="T7" fmla="*/ 888 h 888"/>
              <a:gd name="T8" fmla="*/ 1540 w 1540"/>
              <a:gd name="T9" fmla="*/ 615 h 888"/>
              <a:gd name="T10" fmla="*/ 1459 w 1540"/>
              <a:gd name="T11" fmla="*/ 188 h 888"/>
              <a:gd name="T12" fmla="*/ 1073 w 1540"/>
              <a:gd name="T13" fmla="*/ 0 h 888"/>
              <a:gd name="T14" fmla="*/ 459 w 1540"/>
              <a:gd name="T15" fmla="*/ 9 h 888"/>
              <a:gd name="T16" fmla="*/ 459 w 1540"/>
              <a:gd name="T17" fmla="*/ 9 h 888"/>
              <a:gd name="T18" fmla="*/ 459 w 1540"/>
              <a:gd name="T19" fmla="*/ 9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0" h="888">
                <a:moveTo>
                  <a:pt x="459" y="9"/>
                </a:moveTo>
                <a:cubicBezTo>
                  <a:pt x="352" y="66"/>
                  <a:pt x="156" y="68"/>
                  <a:pt x="81" y="188"/>
                </a:cubicBezTo>
                <a:cubicBezTo>
                  <a:pt x="68" y="209"/>
                  <a:pt x="35" y="464"/>
                  <a:pt x="0" y="615"/>
                </a:cubicBezTo>
                <a:cubicBezTo>
                  <a:pt x="210" y="786"/>
                  <a:pt x="478" y="888"/>
                  <a:pt x="770" y="888"/>
                </a:cubicBezTo>
                <a:cubicBezTo>
                  <a:pt x="1062" y="888"/>
                  <a:pt x="1330" y="786"/>
                  <a:pt x="1540" y="615"/>
                </a:cubicBezTo>
                <a:cubicBezTo>
                  <a:pt x="1504" y="464"/>
                  <a:pt x="1468" y="211"/>
                  <a:pt x="1459" y="188"/>
                </a:cubicBezTo>
                <a:cubicBezTo>
                  <a:pt x="1409" y="63"/>
                  <a:pt x="1180" y="58"/>
                  <a:pt x="1073" y="0"/>
                </a:cubicBezTo>
                <a:cubicBezTo>
                  <a:pt x="906" y="605"/>
                  <a:pt x="658" y="646"/>
                  <a:pt x="459" y="9"/>
                </a:cubicBezTo>
                <a:cubicBezTo>
                  <a:pt x="459" y="9"/>
                  <a:pt x="459" y="9"/>
                  <a:pt x="459" y="9"/>
                </a:cubicBezTo>
                <a:cubicBezTo>
                  <a:pt x="459" y="9"/>
                  <a:pt x="459" y="9"/>
                  <a:pt x="459" y="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96122D0-FFD8-420E-9270-52BCC021B4A6}"/>
              </a:ext>
            </a:extLst>
          </p:cNvPr>
          <p:cNvSpPr>
            <a:spLocks/>
          </p:cNvSpPr>
          <p:nvPr/>
        </p:nvSpPr>
        <p:spPr bwMode="auto">
          <a:xfrm>
            <a:off x="9993711" y="3448556"/>
            <a:ext cx="437866" cy="488860"/>
          </a:xfrm>
          <a:custGeom>
            <a:avLst/>
            <a:gdLst>
              <a:gd name="T0" fmla="*/ 238 w 475"/>
              <a:gd name="T1" fmla="*/ 0 h 531"/>
              <a:gd name="T2" fmla="*/ 475 w 475"/>
              <a:gd name="T3" fmla="*/ 523 h 531"/>
              <a:gd name="T4" fmla="*/ 0 w 475"/>
              <a:gd name="T5" fmla="*/ 169 h 531"/>
              <a:gd name="T6" fmla="*/ 238 w 475"/>
              <a:gd name="T7" fmla="*/ 0 h 531"/>
              <a:gd name="T8" fmla="*/ 238 w 475"/>
              <a:gd name="T9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" h="531">
                <a:moveTo>
                  <a:pt x="238" y="0"/>
                </a:moveTo>
                <a:cubicBezTo>
                  <a:pt x="231" y="188"/>
                  <a:pt x="263" y="455"/>
                  <a:pt x="475" y="523"/>
                </a:cubicBezTo>
                <a:cubicBezTo>
                  <a:pt x="276" y="531"/>
                  <a:pt x="147" y="245"/>
                  <a:pt x="0" y="169"/>
                </a:cubicBezTo>
                <a:cubicBezTo>
                  <a:pt x="238" y="0"/>
                  <a:pt x="238" y="0"/>
                  <a:pt x="238" y="0"/>
                </a:cubicBezTo>
                <a:cubicBezTo>
                  <a:pt x="238" y="0"/>
                  <a:pt x="238" y="0"/>
                  <a:pt x="23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E3FB6AE9-FC61-4F07-AEE0-A0D8E6478B5E}"/>
              </a:ext>
            </a:extLst>
          </p:cNvPr>
          <p:cNvSpPr>
            <a:spLocks/>
          </p:cNvSpPr>
          <p:nvPr/>
        </p:nvSpPr>
        <p:spPr bwMode="auto">
          <a:xfrm>
            <a:off x="10431577" y="3448556"/>
            <a:ext cx="458944" cy="488860"/>
          </a:xfrm>
          <a:custGeom>
            <a:avLst/>
            <a:gdLst>
              <a:gd name="T0" fmla="*/ 248 w 498"/>
              <a:gd name="T1" fmla="*/ 0 h 531"/>
              <a:gd name="T2" fmla="*/ 0 w 498"/>
              <a:gd name="T3" fmla="*/ 523 h 531"/>
              <a:gd name="T4" fmla="*/ 498 w 498"/>
              <a:gd name="T5" fmla="*/ 169 h 531"/>
              <a:gd name="T6" fmla="*/ 248 w 498"/>
              <a:gd name="T7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8" h="531">
                <a:moveTo>
                  <a:pt x="248" y="0"/>
                </a:moveTo>
                <a:cubicBezTo>
                  <a:pt x="255" y="188"/>
                  <a:pt x="221" y="455"/>
                  <a:pt x="0" y="523"/>
                </a:cubicBezTo>
                <a:cubicBezTo>
                  <a:pt x="208" y="531"/>
                  <a:pt x="344" y="245"/>
                  <a:pt x="498" y="169"/>
                </a:cubicBezTo>
                <a:cubicBezTo>
                  <a:pt x="248" y="0"/>
                  <a:pt x="248" y="0"/>
                  <a:pt x="24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936875-3480-45C7-8BBA-276CE1FC9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35" y="2060848"/>
            <a:ext cx="2256642" cy="22512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7FDCF7E-2830-41D7-8CB5-E9D15C215B69}"/>
              </a:ext>
            </a:extLst>
          </p:cNvPr>
          <p:cNvSpPr>
            <a:spLocks/>
          </p:cNvSpPr>
          <p:nvPr/>
        </p:nvSpPr>
        <p:spPr bwMode="auto">
          <a:xfrm>
            <a:off x="1777277" y="3670209"/>
            <a:ext cx="14958" cy="2040"/>
          </a:xfrm>
          <a:custGeom>
            <a:avLst/>
            <a:gdLst>
              <a:gd name="T0" fmla="*/ 16 w 16"/>
              <a:gd name="T1" fmla="*/ 0 h 2"/>
              <a:gd name="T2" fmla="*/ 8 w 16"/>
              <a:gd name="T3" fmla="*/ 2 h 2"/>
              <a:gd name="T4" fmla="*/ 0 w 16"/>
              <a:gd name="T5" fmla="*/ 0 h 2"/>
              <a:gd name="T6" fmla="*/ 16 w 16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">
                <a:moveTo>
                  <a:pt x="16" y="0"/>
                </a:moveTo>
                <a:cubicBezTo>
                  <a:pt x="14" y="0"/>
                  <a:pt x="12" y="2"/>
                  <a:pt x="8" y="2"/>
                </a:cubicBezTo>
                <a:cubicBezTo>
                  <a:pt x="6" y="2"/>
                  <a:pt x="4" y="0"/>
                  <a:pt x="0" y="0"/>
                </a:cubicBezTo>
                <a:lnTo>
                  <a:pt x="16" y="0"/>
                </a:lnTo>
                <a:close/>
              </a:path>
            </a:pathLst>
          </a:custGeom>
          <a:solidFill>
            <a:srgbClr val="E6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1739F5A-C222-45A5-A0AC-023F0314FEA3}"/>
              </a:ext>
            </a:extLst>
          </p:cNvPr>
          <p:cNvSpPr>
            <a:spLocks/>
          </p:cNvSpPr>
          <p:nvPr/>
        </p:nvSpPr>
        <p:spPr bwMode="auto">
          <a:xfrm>
            <a:off x="875028" y="3544425"/>
            <a:ext cx="1819456" cy="767625"/>
          </a:xfrm>
          <a:custGeom>
            <a:avLst/>
            <a:gdLst>
              <a:gd name="T0" fmla="*/ 1974 w 1974"/>
              <a:gd name="T1" fmla="*/ 334 h 835"/>
              <a:gd name="T2" fmla="*/ 987 w 1974"/>
              <a:gd name="T3" fmla="*/ 835 h 835"/>
              <a:gd name="T4" fmla="*/ 0 w 1974"/>
              <a:gd name="T5" fmla="*/ 334 h 835"/>
              <a:gd name="T6" fmla="*/ 605 w 1974"/>
              <a:gd name="T7" fmla="*/ 0 h 835"/>
              <a:gd name="T8" fmla="*/ 663 w 1974"/>
              <a:gd name="T9" fmla="*/ 324 h 835"/>
              <a:gd name="T10" fmla="*/ 985 w 1974"/>
              <a:gd name="T11" fmla="*/ 139 h 835"/>
              <a:gd name="T12" fmla="*/ 1309 w 1974"/>
              <a:gd name="T13" fmla="*/ 324 h 835"/>
              <a:gd name="T14" fmla="*/ 1367 w 1974"/>
              <a:gd name="T15" fmla="*/ 0 h 835"/>
              <a:gd name="T16" fmla="*/ 1974 w 1974"/>
              <a:gd name="T17" fmla="*/ 334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74" h="835">
                <a:moveTo>
                  <a:pt x="1974" y="334"/>
                </a:moveTo>
                <a:cubicBezTo>
                  <a:pt x="1752" y="636"/>
                  <a:pt x="1392" y="835"/>
                  <a:pt x="987" y="835"/>
                </a:cubicBezTo>
                <a:cubicBezTo>
                  <a:pt x="582" y="835"/>
                  <a:pt x="224" y="638"/>
                  <a:pt x="0" y="334"/>
                </a:cubicBezTo>
                <a:cubicBezTo>
                  <a:pt x="174" y="149"/>
                  <a:pt x="409" y="50"/>
                  <a:pt x="605" y="0"/>
                </a:cubicBezTo>
                <a:cubicBezTo>
                  <a:pt x="588" y="141"/>
                  <a:pt x="661" y="330"/>
                  <a:pt x="663" y="324"/>
                </a:cubicBezTo>
                <a:cubicBezTo>
                  <a:pt x="736" y="155"/>
                  <a:pt x="985" y="139"/>
                  <a:pt x="985" y="139"/>
                </a:cubicBezTo>
                <a:cubicBezTo>
                  <a:pt x="985" y="139"/>
                  <a:pt x="1234" y="153"/>
                  <a:pt x="1309" y="324"/>
                </a:cubicBezTo>
                <a:cubicBezTo>
                  <a:pt x="1311" y="328"/>
                  <a:pt x="1384" y="141"/>
                  <a:pt x="1367" y="0"/>
                </a:cubicBezTo>
                <a:cubicBezTo>
                  <a:pt x="1565" y="50"/>
                  <a:pt x="1801" y="149"/>
                  <a:pt x="1974" y="33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5524929-BFA9-4023-802E-42717B216DAD}"/>
              </a:ext>
            </a:extLst>
          </p:cNvPr>
          <p:cNvSpPr>
            <a:spLocks/>
          </p:cNvSpPr>
          <p:nvPr/>
        </p:nvSpPr>
        <p:spPr bwMode="auto">
          <a:xfrm>
            <a:off x="1504630" y="3291496"/>
            <a:ext cx="561611" cy="378713"/>
          </a:xfrm>
          <a:custGeom>
            <a:avLst/>
            <a:gdLst>
              <a:gd name="T0" fmla="*/ 609 w 609"/>
              <a:gd name="T1" fmla="*/ 146 h 412"/>
              <a:gd name="T2" fmla="*/ 609 w 609"/>
              <a:gd name="T3" fmla="*/ 146 h 412"/>
              <a:gd name="T4" fmla="*/ 312 w 609"/>
              <a:gd name="T5" fmla="*/ 412 h 412"/>
              <a:gd name="T6" fmla="*/ 296 w 609"/>
              <a:gd name="T7" fmla="*/ 412 h 412"/>
              <a:gd name="T8" fmla="*/ 0 w 609"/>
              <a:gd name="T9" fmla="*/ 146 h 412"/>
              <a:gd name="T10" fmla="*/ 0 w 609"/>
              <a:gd name="T11" fmla="*/ 146 h 412"/>
              <a:gd name="T12" fmla="*/ 34 w 609"/>
              <a:gd name="T13" fmla="*/ 0 h 412"/>
              <a:gd name="T14" fmla="*/ 304 w 609"/>
              <a:gd name="T15" fmla="*/ 144 h 412"/>
              <a:gd name="T16" fmla="*/ 574 w 609"/>
              <a:gd name="T17" fmla="*/ 0 h 412"/>
              <a:gd name="T18" fmla="*/ 609 w 609"/>
              <a:gd name="T19" fmla="*/ 14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9" h="412">
                <a:moveTo>
                  <a:pt x="609" y="146"/>
                </a:moveTo>
                <a:cubicBezTo>
                  <a:pt x="609" y="146"/>
                  <a:pt x="609" y="146"/>
                  <a:pt x="609" y="146"/>
                </a:cubicBezTo>
                <a:cubicBezTo>
                  <a:pt x="609" y="171"/>
                  <a:pt x="593" y="304"/>
                  <a:pt x="312" y="412"/>
                </a:cubicBezTo>
                <a:cubicBezTo>
                  <a:pt x="296" y="412"/>
                  <a:pt x="296" y="412"/>
                  <a:pt x="296" y="412"/>
                </a:cubicBezTo>
                <a:cubicBezTo>
                  <a:pt x="15" y="304"/>
                  <a:pt x="0" y="171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1" y="96"/>
                  <a:pt x="13" y="46"/>
                  <a:pt x="34" y="0"/>
                </a:cubicBezTo>
                <a:cubicBezTo>
                  <a:pt x="111" y="86"/>
                  <a:pt x="204" y="144"/>
                  <a:pt x="304" y="144"/>
                </a:cubicBezTo>
                <a:cubicBezTo>
                  <a:pt x="402" y="144"/>
                  <a:pt x="497" y="88"/>
                  <a:pt x="574" y="0"/>
                </a:cubicBezTo>
                <a:cubicBezTo>
                  <a:pt x="595" y="46"/>
                  <a:pt x="609" y="96"/>
                  <a:pt x="609" y="146"/>
                </a:cubicBezTo>
                <a:close/>
              </a:path>
            </a:pathLst>
          </a:custGeom>
          <a:solidFill>
            <a:srgbClr val="FEC0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51505CA3-33ED-47AE-A805-98C0C9105B0E}"/>
              </a:ext>
            </a:extLst>
          </p:cNvPr>
          <p:cNvSpPr>
            <a:spLocks/>
          </p:cNvSpPr>
          <p:nvPr/>
        </p:nvSpPr>
        <p:spPr bwMode="auto">
          <a:xfrm>
            <a:off x="1629735" y="3672249"/>
            <a:ext cx="310042" cy="152981"/>
          </a:xfrm>
          <a:custGeom>
            <a:avLst/>
            <a:gdLst>
              <a:gd name="T0" fmla="*/ 336 w 336"/>
              <a:gd name="T1" fmla="*/ 43 h 166"/>
              <a:gd name="T2" fmla="*/ 274 w 336"/>
              <a:gd name="T3" fmla="*/ 166 h 166"/>
              <a:gd name="T4" fmla="*/ 62 w 336"/>
              <a:gd name="T5" fmla="*/ 166 h 166"/>
              <a:gd name="T6" fmla="*/ 0 w 336"/>
              <a:gd name="T7" fmla="*/ 43 h 166"/>
              <a:gd name="T8" fmla="*/ 168 w 336"/>
              <a:gd name="T9" fmla="*/ 0 h 166"/>
              <a:gd name="T10" fmla="*/ 336 w 336"/>
              <a:gd name="T11" fmla="*/ 4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" h="166">
                <a:moveTo>
                  <a:pt x="336" y="43"/>
                </a:moveTo>
                <a:cubicBezTo>
                  <a:pt x="274" y="166"/>
                  <a:pt x="274" y="166"/>
                  <a:pt x="274" y="166"/>
                </a:cubicBezTo>
                <a:cubicBezTo>
                  <a:pt x="62" y="166"/>
                  <a:pt x="62" y="166"/>
                  <a:pt x="62" y="166"/>
                </a:cubicBezTo>
                <a:cubicBezTo>
                  <a:pt x="0" y="43"/>
                  <a:pt x="0" y="43"/>
                  <a:pt x="0" y="43"/>
                </a:cubicBezTo>
                <a:cubicBezTo>
                  <a:pt x="85" y="6"/>
                  <a:pt x="168" y="0"/>
                  <a:pt x="168" y="0"/>
                </a:cubicBezTo>
                <a:cubicBezTo>
                  <a:pt x="168" y="0"/>
                  <a:pt x="253" y="6"/>
                  <a:pt x="336" y="4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D7FEA8F7-4AFB-4DE9-9DBD-F94D5E32A5B5}"/>
              </a:ext>
            </a:extLst>
          </p:cNvPr>
          <p:cNvSpPr>
            <a:spLocks/>
          </p:cNvSpPr>
          <p:nvPr/>
        </p:nvSpPr>
        <p:spPr bwMode="auto">
          <a:xfrm>
            <a:off x="1627015" y="3826590"/>
            <a:ext cx="318881" cy="485460"/>
          </a:xfrm>
          <a:custGeom>
            <a:avLst/>
            <a:gdLst>
              <a:gd name="T0" fmla="*/ 0 w 346"/>
              <a:gd name="T1" fmla="*/ 516 h 528"/>
              <a:gd name="T2" fmla="*/ 173 w 346"/>
              <a:gd name="T3" fmla="*/ 528 h 528"/>
              <a:gd name="T4" fmla="*/ 346 w 346"/>
              <a:gd name="T5" fmla="*/ 516 h 528"/>
              <a:gd name="T6" fmla="*/ 279 w 346"/>
              <a:gd name="T7" fmla="*/ 0 h 528"/>
              <a:gd name="T8" fmla="*/ 67 w 346"/>
              <a:gd name="T9" fmla="*/ 0 h 528"/>
              <a:gd name="T10" fmla="*/ 0 w 346"/>
              <a:gd name="T11" fmla="*/ 51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6" h="528">
                <a:moveTo>
                  <a:pt x="0" y="516"/>
                </a:moveTo>
                <a:cubicBezTo>
                  <a:pt x="55" y="524"/>
                  <a:pt x="113" y="528"/>
                  <a:pt x="173" y="528"/>
                </a:cubicBezTo>
                <a:cubicBezTo>
                  <a:pt x="231" y="528"/>
                  <a:pt x="289" y="524"/>
                  <a:pt x="346" y="516"/>
                </a:cubicBezTo>
                <a:cubicBezTo>
                  <a:pt x="279" y="0"/>
                  <a:pt x="279" y="0"/>
                  <a:pt x="279" y="0"/>
                </a:cubicBezTo>
                <a:cubicBezTo>
                  <a:pt x="67" y="0"/>
                  <a:pt x="67" y="0"/>
                  <a:pt x="67" y="0"/>
                </a:cubicBezTo>
                <a:lnTo>
                  <a:pt x="0" y="5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CB7B5CF-0026-40E7-98A3-BC287AF6ECAB}"/>
              </a:ext>
            </a:extLst>
          </p:cNvPr>
          <p:cNvSpPr>
            <a:spLocks/>
          </p:cNvSpPr>
          <p:nvPr/>
        </p:nvSpPr>
        <p:spPr bwMode="auto">
          <a:xfrm>
            <a:off x="1784756" y="3422040"/>
            <a:ext cx="433107" cy="427667"/>
          </a:xfrm>
          <a:custGeom>
            <a:avLst/>
            <a:gdLst>
              <a:gd name="T0" fmla="*/ 305 w 470"/>
              <a:gd name="T1" fmla="*/ 0 h 465"/>
              <a:gd name="T2" fmla="*/ 0 w 470"/>
              <a:gd name="T3" fmla="*/ 272 h 465"/>
              <a:gd name="T4" fmla="*/ 324 w 470"/>
              <a:gd name="T5" fmla="*/ 457 h 465"/>
              <a:gd name="T6" fmla="*/ 305 w 470"/>
              <a:gd name="T7" fmla="*/ 0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0" h="465">
                <a:moveTo>
                  <a:pt x="305" y="0"/>
                </a:moveTo>
                <a:cubicBezTo>
                  <a:pt x="305" y="0"/>
                  <a:pt x="318" y="155"/>
                  <a:pt x="0" y="272"/>
                </a:cubicBezTo>
                <a:cubicBezTo>
                  <a:pt x="0" y="272"/>
                  <a:pt x="249" y="286"/>
                  <a:pt x="324" y="457"/>
                </a:cubicBezTo>
                <a:cubicBezTo>
                  <a:pt x="326" y="465"/>
                  <a:pt x="470" y="91"/>
                  <a:pt x="30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A2786D2-4B8D-40B5-9422-B7C0E8570AF1}"/>
              </a:ext>
            </a:extLst>
          </p:cNvPr>
          <p:cNvSpPr>
            <a:spLocks/>
          </p:cNvSpPr>
          <p:nvPr/>
        </p:nvSpPr>
        <p:spPr bwMode="auto">
          <a:xfrm>
            <a:off x="1353689" y="3422040"/>
            <a:ext cx="433107" cy="425627"/>
          </a:xfrm>
          <a:custGeom>
            <a:avLst/>
            <a:gdLst>
              <a:gd name="T0" fmla="*/ 164 w 470"/>
              <a:gd name="T1" fmla="*/ 0 h 463"/>
              <a:gd name="T2" fmla="*/ 146 w 470"/>
              <a:gd name="T3" fmla="*/ 457 h 463"/>
              <a:gd name="T4" fmla="*/ 470 w 470"/>
              <a:gd name="T5" fmla="*/ 272 h 463"/>
              <a:gd name="T6" fmla="*/ 164 w 470"/>
              <a:gd name="T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0" h="463">
                <a:moveTo>
                  <a:pt x="164" y="0"/>
                </a:moveTo>
                <a:cubicBezTo>
                  <a:pt x="0" y="91"/>
                  <a:pt x="142" y="463"/>
                  <a:pt x="146" y="457"/>
                </a:cubicBezTo>
                <a:cubicBezTo>
                  <a:pt x="219" y="288"/>
                  <a:pt x="470" y="272"/>
                  <a:pt x="470" y="272"/>
                </a:cubicBezTo>
                <a:cubicBezTo>
                  <a:pt x="150" y="155"/>
                  <a:pt x="164" y="0"/>
                  <a:pt x="164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12105B3D-C6F2-45A6-ABCF-AA101A089347}"/>
              </a:ext>
            </a:extLst>
          </p:cNvPr>
          <p:cNvSpPr>
            <a:spLocks/>
          </p:cNvSpPr>
          <p:nvPr/>
        </p:nvSpPr>
        <p:spPr bwMode="auto">
          <a:xfrm>
            <a:off x="1522308" y="3291496"/>
            <a:ext cx="525575" cy="166580"/>
          </a:xfrm>
          <a:custGeom>
            <a:avLst/>
            <a:gdLst>
              <a:gd name="T0" fmla="*/ 570 w 570"/>
              <a:gd name="T1" fmla="*/ 38 h 181"/>
              <a:gd name="T2" fmla="*/ 285 w 570"/>
              <a:gd name="T3" fmla="*/ 181 h 181"/>
              <a:gd name="T4" fmla="*/ 0 w 570"/>
              <a:gd name="T5" fmla="*/ 38 h 181"/>
              <a:gd name="T6" fmla="*/ 15 w 570"/>
              <a:gd name="T7" fmla="*/ 0 h 181"/>
              <a:gd name="T8" fmla="*/ 285 w 570"/>
              <a:gd name="T9" fmla="*/ 144 h 181"/>
              <a:gd name="T10" fmla="*/ 555 w 570"/>
              <a:gd name="T11" fmla="*/ 0 h 181"/>
              <a:gd name="T12" fmla="*/ 570 w 570"/>
              <a:gd name="T13" fmla="*/ 3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0" h="181">
                <a:moveTo>
                  <a:pt x="570" y="38"/>
                </a:moveTo>
                <a:cubicBezTo>
                  <a:pt x="489" y="125"/>
                  <a:pt x="393" y="181"/>
                  <a:pt x="285" y="181"/>
                </a:cubicBezTo>
                <a:cubicBezTo>
                  <a:pt x="177" y="181"/>
                  <a:pt x="81" y="125"/>
                  <a:pt x="0" y="38"/>
                </a:cubicBezTo>
                <a:cubicBezTo>
                  <a:pt x="4" y="25"/>
                  <a:pt x="9" y="11"/>
                  <a:pt x="15" y="0"/>
                </a:cubicBezTo>
                <a:cubicBezTo>
                  <a:pt x="92" y="86"/>
                  <a:pt x="185" y="144"/>
                  <a:pt x="285" y="144"/>
                </a:cubicBezTo>
                <a:cubicBezTo>
                  <a:pt x="385" y="144"/>
                  <a:pt x="478" y="88"/>
                  <a:pt x="555" y="0"/>
                </a:cubicBezTo>
                <a:cubicBezTo>
                  <a:pt x="561" y="11"/>
                  <a:pt x="566" y="25"/>
                  <a:pt x="570" y="38"/>
                </a:cubicBezTo>
                <a:close/>
              </a:path>
            </a:pathLst>
          </a:custGeom>
          <a:solidFill>
            <a:srgbClr val="FEAA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3CDFDA0-086D-441F-8258-EDA6201B8CE5}"/>
              </a:ext>
            </a:extLst>
          </p:cNvPr>
          <p:cNvSpPr>
            <a:spLocks/>
          </p:cNvSpPr>
          <p:nvPr/>
        </p:nvSpPr>
        <p:spPr bwMode="auto">
          <a:xfrm>
            <a:off x="1253742" y="2519791"/>
            <a:ext cx="1062029" cy="902249"/>
          </a:xfrm>
          <a:custGeom>
            <a:avLst/>
            <a:gdLst>
              <a:gd name="T0" fmla="*/ 1102 w 1152"/>
              <a:gd name="T1" fmla="*/ 582 h 981"/>
              <a:gd name="T2" fmla="*/ 954 w 1152"/>
              <a:gd name="T3" fmla="*/ 683 h 981"/>
              <a:gd name="T4" fmla="*/ 576 w 1152"/>
              <a:gd name="T5" fmla="*/ 981 h 981"/>
              <a:gd name="T6" fmla="*/ 198 w 1152"/>
              <a:gd name="T7" fmla="*/ 683 h 981"/>
              <a:gd name="T8" fmla="*/ 50 w 1152"/>
              <a:gd name="T9" fmla="*/ 582 h 981"/>
              <a:gd name="T10" fmla="*/ 46 w 1152"/>
              <a:gd name="T11" fmla="*/ 388 h 981"/>
              <a:gd name="T12" fmla="*/ 83 w 1152"/>
              <a:gd name="T13" fmla="*/ 380 h 981"/>
              <a:gd name="T14" fmla="*/ 156 w 1152"/>
              <a:gd name="T15" fmla="*/ 507 h 981"/>
              <a:gd name="T16" fmla="*/ 262 w 1152"/>
              <a:gd name="T17" fmla="*/ 0 h 981"/>
              <a:gd name="T18" fmla="*/ 701 w 1152"/>
              <a:gd name="T19" fmla="*/ 75 h 981"/>
              <a:gd name="T20" fmla="*/ 676 w 1152"/>
              <a:gd name="T21" fmla="*/ 124 h 981"/>
              <a:gd name="T22" fmla="*/ 975 w 1152"/>
              <a:gd name="T23" fmla="*/ 571 h 981"/>
              <a:gd name="T24" fmla="*/ 1079 w 1152"/>
              <a:gd name="T25" fmla="*/ 380 h 981"/>
              <a:gd name="T26" fmla="*/ 1102 w 1152"/>
              <a:gd name="T27" fmla="*/ 388 h 981"/>
              <a:gd name="T28" fmla="*/ 1102 w 1152"/>
              <a:gd name="T29" fmla="*/ 582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52" h="981">
                <a:moveTo>
                  <a:pt x="1102" y="582"/>
                </a:moveTo>
                <a:cubicBezTo>
                  <a:pt x="1062" y="650"/>
                  <a:pt x="1000" y="690"/>
                  <a:pt x="954" y="683"/>
                </a:cubicBezTo>
                <a:cubicBezTo>
                  <a:pt x="861" y="854"/>
                  <a:pt x="726" y="981"/>
                  <a:pt x="576" y="981"/>
                </a:cubicBezTo>
                <a:cubicBezTo>
                  <a:pt x="426" y="981"/>
                  <a:pt x="291" y="852"/>
                  <a:pt x="198" y="683"/>
                </a:cubicBezTo>
                <a:cubicBezTo>
                  <a:pt x="152" y="688"/>
                  <a:pt x="90" y="650"/>
                  <a:pt x="50" y="582"/>
                </a:cubicBezTo>
                <a:cubicBezTo>
                  <a:pt x="2" y="503"/>
                  <a:pt x="0" y="417"/>
                  <a:pt x="46" y="388"/>
                </a:cubicBezTo>
                <a:cubicBezTo>
                  <a:pt x="58" y="382"/>
                  <a:pt x="69" y="378"/>
                  <a:pt x="83" y="380"/>
                </a:cubicBezTo>
                <a:cubicBezTo>
                  <a:pt x="113" y="459"/>
                  <a:pt x="156" y="507"/>
                  <a:pt x="156" y="507"/>
                </a:cubicBezTo>
                <a:cubicBezTo>
                  <a:pt x="112" y="262"/>
                  <a:pt x="293" y="235"/>
                  <a:pt x="262" y="0"/>
                </a:cubicBezTo>
                <a:cubicBezTo>
                  <a:pt x="262" y="0"/>
                  <a:pt x="376" y="253"/>
                  <a:pt x="701" y="75"/>
                </a:cubicBezTo>
                <a:cubicBezTo>
                  <a:pt x="676" y="124"/>
                  <a:pt x="676" y="124"/>
                  <a:pt x="676" y="124"/>
                </a:cubicBezTo>
                <a:cubicBezTo>
                  <a:pt x="1131" y="21"/>
                  <a:pt x="979" y="557"/>
                  <a:pt x="975" y="571"/>
                </a:cubicBezTo>
                <a:cubicBezTo>
                  <a:pt x="1027" y="505"/>
                  <a:pt x="1060" y="440"/>
                  <a:pt x="1079" y="380"/>
                </a:cubicBezTo>
                <a:cubicBezTo>
                  <a:pt x="1087" y="380"/>
                  <a:pt x="1097" y="384"/>
                  <a:pt x="1102" y="388"/>
                </a:cubicBezTo>
                <a:cubicBezTo>
                  <a:pt x="1152" y="415"/>
                  <a:pt x="1150" y="503"/>
                  <a:pt x="1102" y="582"/>
                </a:cubicBezTo>
                <a:close/>
              </a:path>
            </a:pathLst>
          </a:custGeom>
          <a:solidFill>
            <a:srgbClr val="FEC0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AC0F969-D663-4115-8951-ACE7B46ECCDB}"/>
              </a:ext>
            </a:extLst>
          </p:cNvPr>
          <p:cNvSpPr>
            <a:spLocks/>
          </p:cNvSpPr>
          <p:nvPr/>
        </p:nvSpPr>
        <p:spPr bwMode="auto">
          <a:xfrm>
            <a:off x="1237424" y="2133599"/>
            <a:ext cx="1110983" cy="911768"/>
          </a:xfrm>
          <a:custGeom>
            <a:avLst/>
            <a:gdLst>
              <a:gd name="T0" fmla="*/ 856 w 1205"/>
              <a:gd name="T1" fmla="*/ 166 h 991"/>
              <a:gd name="T2" fmla="*/ 953 w 1205"/>
              <a:gd name="T3" fmla="*/ 195 h 991"/>
              <a:gd name="T4" fmla="*/ 521 w 1205"/>
              <a:gd name="T5" fmla="*/ 127 h 991"/>
              <a:gd name="T6" fmla="*/ 692 w 1205"/>
              <a:gd name="T7" fmla="*/ 58 h 991"/>
              <a:gd name="T8" fmla="*/ 243 w 1205"/>
              <a:gd name="T9" fmla="*/ 229 h 991"/>
              <a:gd name="T10" fmla="*/ 228 w 1205"/>
              <a:gd name="T11" fmla="*/ 145 h 991"/>
              <a:gd name="T12" fmla="*/ 230 w 1205"/>
              <a:gd name="T13" fmla="*/ 283 h 991"/>
              <a:gd name="T14" fmla="*/ 108 w 1205"/>
              <a:gd name="T15" fmla="*/ 227 h 991"/>
              <a:gd name="T16" fmla="*/ 203 w 1205"/>
              <a:gd name="T17" fmla="*/ 291 h 991"/>
              <a:gd name="T18" fmla="*/ 35 w 1205"/>
              <a:gd name="T19" fmla="*/ 576 h 991"/>
              <a:gd name="T20" fmla="*/ 83 w 1205"/>
              <a:gd name="T21" fmla="*/ 519 h 991"/>
              <a:gd name="T22" fmla="*/ 176 w 1205"/>
              <a:gd name="T23" fmla="*/ 925 h 991"/>
              <a:gd name="T24" fmla="*/ 282 w 1205"/>
              <a:gd name="T25" fmla="*/ 418 h 991"/>
              <a:gd name="T26" fmla="*/ 721 w 1205"/>
              <a:gd name="T27" fmla="*/ 493 h 991"/>
              <a:gd name="T28" fmla="*/ 696 w 1205"/>
              <a:gd name="T29" fmla="*/ 542 h 991"/>
              <a:gd name="T30" fmla="*/ 995 w 1205"/>
              <a:gd name="T31" fmla="*/ 991 h 991"/>
              <a:gd name="T32" fmla="*/ 1134 w 1205"/>
              <a:gd name="T33" fmla="*/ 569 h 991"/>
              <a:gd name="T34" fmla="*/ 1153 w 1205"/>
              <a:gd name="T35" fmla="*/ 646 h 991"/>
              <a:gd name="T36" fmla="*/ 856 w 1205"/>
              <a:gd name="T37" fmla="*/ 166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05" h="991">
                <a:moveTo>
                  <a:pt x="856" y="166"/>
                </a:moveTo>
                <a:cubicBezTo>
                  <a:pt x="893" y="162"/>
                  <a:pt x="953" y="195"/>
                  <a:pt x="953" y="195"/>
                </a:cubicBezTo>
                <a:cubicBezTo>
                  <a:pt x="789" y="8"/>
                  <a:pt x="521" y="127"/>
                  <a:pt x="521" y="127"/>
                </a:cubicBezTo>
                <a:cubicBezTo>
                  <a:pt x="611" y="50"/>
                  <a:pt x="692" y="58"/>
                  <a:pt x="692" y="58"/>
                </a:cubicBezTo>
                <a:cubicBezTo>
                  <a:pt x="309" y="0"/>
                  <a:pt x="243" y="229"/>
                  <a:pt x="243" y="229"/>
                </a:cubicBezTo>
                <a:cubicBezTo>
                  <a:pt x="226" y="202"/>
                  <a:pt x="226" y="164"/>
                  <a:pt x="228" y="145"/>
                </a:cubicBezTo>
                <a:cubicBezTo>
                  <a:pt x="201" y="191"/>
                  <a:pt x="230" y="283"/>
                  <a:pt x="230" y="283"/>
                </a:cubicBezTo>
                <a:cubicBezTo>
                  <a:pt x="203" y="216"/>
                  <a:pt x="108" y="227"/>
                  <a:pt x="108" y="227"/>
                </a:cubicBezTo>
                <a:cubicBezTo>
                  <a:pt x="189" y="241"/>
                  <a:pt x="203" y="291"/>
                  <a:pt x="203" y="291"/>
                </a:cubicBezTo>
                <a:cubicBezTo>
                  <a:pt x="0" y="366"/>
                  <a:pt x="35" y="576"/>
                  <a:pt x="35" y="576"/>
                </a:cubicBezTo>
                <a:cubicBezTo>
                  <a:pt x="83" y="519"/>
                  <a:pt x="83" y="519"/>
                  <a:pt x="83" y="519"/>
                </a:cubicBezTo>
                <a:cubicBezTo>
                  <a:pt x="24" y="748"/>
                  <a:pt x="176" y="925"/>
                  <a:pt x="176" y="925"/>
                </a:cubicBezTo>
                <a:cubicBezTo>
                  <a:pt x="131" y="680"/>
                  <a:pt x="313" y="653"/>
                  <a:pt x="282" y="418"/>
                </a:cubicBezTo>
                <a:cubicBezTo>
                  <a:pt x="282" y="418"/>
                  <a:pt x="396" y="671"/>
                  <a:pt x="721" y="493"/>
                </a:cubicBezTo>
                <a:cubicBezTo>
                  <a:pt x="696" y="542"/>
                  <a:pt x="696" y="542"/>
                  <a:pt x="696" y="542"/>
                </a:cubicBezTo>
                <a:cubicBezTo>
                  <a:pt x="1157" y="438"/>
                  <a:pt x="995" y="991"/>
                  <a:pt x="995" y="991"/>
                </a:cubicBezTo>
                <a:cubicBezTo>
                  <a:pt x="1159" y="783"/>
                  <a:pt x="1134" y="569"/>
                  <a:pt x="1134" y="569"/>
                </a:cubicBezTo>
                <a:cubicBezTo>
                  <a:pt x="1153" y="646"/>
                  <a:pt x="1153" y="646"/>
                  <a:pt x="1153" y="646"/>
                </a:cubicBezTo>
                <a:cubicBezTo>
                  <a:pt x="1205" y="299"/>
                  <a:pt x="856" y="166"/>
                  <a:pt x="856" y="16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6BB7D4-5E5E-4272-81B6-287CA13993D2}"/>
              </a:ext>
            </a:extLst>
          </p:cNvPr>
          <p:cNvSpPr txBox="1"/>
          <p:nvPr/>
        </p:nvSpPr>
        <p:spPr>
          <a:xfrm>
            <a:off x="658135" y="4691603"/>
            <a:ext cx="2173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kern="0" dirty="0">
                <a:latin typeface="Arial" pitchFamily="34" charset="0"/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31CE49-F1B9-4E19-917F-0A4ACCA5C4A8}"/>
              </a:ext>
            </a:extLst>
          </p:cNvPr>
          <p:cNvSpPr txBox="1"/>
          <p:nvPr/>
        </p:nvSpPr>
        <p:spPr>
          <a:xfrm>
            <a:off x="9379437" y="4691603"/>
            <a:ext cx="2173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kern="0" dirty="0">
                <a:latin typeface="Arial" pitchFamily="34" charset="0"/>
                <a:cs typeface="B Nazanin" panose="00000400000000000000" pitchFamily="2" charset="-78"/>
              </a:rPr>
              <a:t>لورم ایپسوم متن ساختگی با تولید سادگی نامفهوم از صنعت چاپ و با استفاده از طراحان گرافیک است.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5BE7709-6CE3-4CA8-9DF9-1B4ACFD60BA0}"/>
              </a:ext>
            </a:extLst>
          </p:cNvPr>
          <p:cNvCxnSpPr/>
          <p:nvPr/>
        </p:nvCxnSpPr>
        <p:spPr>
          <a:xfrm>
            <a:off x="3286100" y="5398930"/>
            <a:ext cx="56166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C0C0FA5-B35C-4FEC-8A51-0897EA42ACE1}"/>
              </a:ext>
            </a:extLst>
          </p:cNvPr>
          <p:cNvCxnSpPr/>
          <p:nvPr/>
        </p:nvCxnSpPr>
        <p:spPr>
          <a:xfrm>
            <a:off x="3286100" y="5864519"/>
            <a:ext cx="56166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C09639B2-3442-4DE6-A5A0-41550368DB37}"/>
              </a:ext>
            </a:extLst>
          </p:cNvPr>
          <p:cNvSpPr/>
          <p:nvPr/>
        </p:nvSpPr>
        <p:spPr>
          <a:xfrm>
            <a:off x="4513032" y="2947856"/>
            <a:ext cx="744768" cy="744766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463729-8AF9-43D1-8398-1D27FA8E8B39}"/>
              </a:ext>
            </a:extLst>
          </p:cNvPr>
          <p:cNvSpPr/>
          <p:nvPr/>
        </p:nvSpPr>
        <p:spPr>
          <a:xfrm>
            <a:off x="5830204" y="3002285"/>
            <a:ext cx="635910" cy="63590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F20A314-D54D-4A5E-9D2C-921900B266DD}"/>
              </a:ext>
            </a:extLst>
          </p:cNvPr>
          <p:cNvSpPr/>
          <p:nvPr/>
        </p:nvSpPr>
        <p:spPr>
          <a:xfrm>
            <a:off x="6287405" y="2947857"/>
            <a:ext cx="744766" cy="744764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9965BE-5F42-45BE-9EEE-BA5D850C517D}"/>
              </a:ext>
            </a:extLst>
          </p:cNvPr>
          <p:cNvSpPr/>
          <p:nvPr/>
        </p:nvSpPr>
        <p:spPr>
          <a:xfrm>
            <a:off x="3548743" y="3159224"/>
            <a:ext cx="322032" cy="322030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BC6DDD2-BE3E-41FD-89E1-2A1D16DA1C5E}"/>
              </a:ext>
            </a:extLst>
          </p:cNvPr>
          <p:cNvSpPr/>
          <p:nvPr/>
        </p:nvSpPr>
        <p:spPr>
          <a:xfrm>
            <a:off x="7223574" y="3122027"/>
            <a:ext cx="396426" cy="396424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347EB72-C23D-4117-9A59-A111F2E74BC4}"/>
              </a:ext>
            </a:extLst>
          </p:cNvPr>
          <p:cNvSpPr/>
          <p:nvPr/>
        </p:nvSpPr>
        <p:spPr>
          <a:xfrm>
            <a:off x="7441289" y="3056713"/>
            <a:ext cx="527054" cy="527052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9ED751A-3BDE-4F2B-BA6C-1ABB99580A14}"/>
              </a:ext>
            </a:extLst>
          </p:cNvPr>
          <p:cNvSpPr/>
          <p:nvPr/>
        </p:nvSpPr>
        <p:spPr>
          <a:xfrm>
            <a:off x="7756071" y="3075884"/>
            <a:ext cx="488712" cy="488710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5824C12-3B2D-427A-947F-E6FE90891C2C}"/>
              </a:ext>
            </a:extLst>
          </p:cNvPr>
          <p:cNvSpPr/>
          <p:nvPr/>
        </p:nvSpPr>
        <p:spPr>
          <a:xfrm>
            <a:off x="8410904" y="3179361"/>
            <a:ext cx="281758" cy="281756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1C53BCA-7164-4A7E-AE05-DEABA38B2CC6}"/>
              </a:ext>
            </a:extLst>
          </p:cNvPr>
          <p:cNvSpPr/>
          <p:nvPr/>
        </p:nvSpPr>
        <p:spPr>
          <a:xfrm>
            <a:off x="4077604" y="3002285"/>
            <a:ext cx="635910" cy="635908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E8D93DA-80FE-401C-879B-A68506D242BA}"/>
              </a:ext>
            </a:extLst>
          </p:cNvPr>
          <p:cNvSpPr/>
          <p:nvPr/>
        </p:nvSpPr>
        <p:spPr>
          <a:xfrm>
            <a:off x="8025428" y="3065754"/>
            <a:ext cx="508972" cy="50897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8E741C8-55A0-48A0-91ED-E1258949A0E6}"/>
              </a:ext>
            </a:extLst>
          </p:cNvPr>
          <p:cNvSpPr/>
          <p:nvPr/>
        </p:nvSpPr>
        <p:spPr>
          <a:xfrm>
            <a:off x="6715107" y="3005446"/>
            <a:ext cx="629590" cy="62958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745D773-F99F-40FA-9E39-621F9F3C0247}"/>
              </a:ext>
            </a:extLst>
          </p:cNvPr>
          <p:cNvSpPr/>
          <p:nvPr/>
        </p:nvSpPr>
        <p:spPr>
          <a:xfrm>
            <a:off x="3766133" y="3050042"/>
            <a:ext cx="540396" cy="540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193033A-B552-44CA-9FFA-3E9EE978EFF7}"/>
              </a:ext>
            </a:extLst>
          </p:cNvPr>
          <p:cNvSpPr/>
          <p:nvPr/>
        </p:nvSpPr>
        <p:spPr>
          <a:xfrm>
            <a:off x="5310210" y="2864753"/>
            <a:ext cx="910976" cy="9109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D74A055-4B6C-4290-AA74-C0DCFB704A4F}"/>
              </a:ext>
            </a:extLst>
          </p:cNvPr>
          <p:cNvCxnSpPr>
            <a:cxnSpLocks/>
          </p:cNvCxnSpPr>
          <p:nvPr/>
        </p:nvCxnSpPr>
        <p:spPr>
          <a:xfrm flipV="1">
            <a:off x="4006180" y="2211109"/>
            <a:ext cx="0" cy="6046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8CB96C3-4772-482A-8E91-33D6C77D9B0B}"/>
              </a:ext>
            </a:extLst>
          </p:cNvPr>
          <p:cNvCxnSpPr>
            <a:cxnSpLocks/>
          </p:cNvCxnSpPr>
          <p:nvPr/>
        </p:nvCxnSpPr>
        <p:spPr>
          <a:xfrm flipV="1">
            <a:off x="5728845" y="2211109"/>
            <a:ext cx="0" cy="400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1BD2470-07FF-4AB4-B403-3EEA5686F9CF}"/>
              </a:ext>
            </a:extLst>
          </p:cNvPr>
          <p:cNvCxnSpPr>
            <a:cxnSpLocks/>
          </p:cNvCxnSpPr>
          <p:nvPr/>
        </p:nvCxnSpPr>
        <p:spPr>
          <a:xfrm flipV="1">
            <a:off x="6977980" y="2211110"/>
            <a:ext cx="0" cy="5698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104B1D4-CA39-4AB0-949C-2D31849058CC}"/>
              </a:ext>
            </a:extLst>
          </p:cNvPr>
          <p:cNvCxnSpPr>
            <a:cxnSpLocks/>
          </p:cNvCxnSpPr>
          <p:nvPr/>
        </p:nvCxnSpPr>
        <p:spPr>
          <a:xfrm flipV="1">
            <a:off x="8248136" y="2211110"/>
            <a:ext cx="0" cy="6046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AC05822-8D25-4065-A038-7FBA9E508815}"/>
              </a:ext>
            </a:extLst>
          </p:cNvPr>
          <p:cNvCxnSpPr>
            <a:cxnSpLocks/>
          </p:cNvCxnSpPr>
          <p:nvPr/>
        </p:nvCxnSpPr>
        <p:spPr>
          <a:xfrm flipV="1">
            <a:off x="3709759" y="3852884"/>
            <a:ext cx="0" cy="3637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2DA1440-DF1F-4375-A36C-9A84542C6695}"/>
              </a:ext>
            </a:extLst>
          </p:cNvPr>
          <p:cNvCxnSpPr>
            <a:cxnSpLocks/>
          </p:cNvCxnSpPr>
          <p:nvPr/>
        </p:nvCxnSpPr>
        <p:spPr>
          <a:xfrm flipV="1">
            <a:off x="5069737" y="3852884"/>
            <a:ext cx="0" cy="3637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6F296548-BFC3-4A5A-86D1-06E9F79A47C1}"/>
              </a:ext>
            </a:extLst>
          </p:cNvPr>
          <p:cNvSpPr/>
          <p:nvPr/>
        </p:nvSpPr>
        <p:spPr>
          <a:xfrm>
            <a:off x="4734716" y="3058698"/>
            <a:ext cx="523084" cy="523082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9CFE0A8-B99A-4FD9-A1C9-8B654F966423}"/>
              </a:ext>
            </a:extLst>
          </p:cNvPr>
          <p:cNvCxnSpPr>
            <a:cxnSpLocks/>
          </p:cNvCxnSpPr>
          <p:nvPr/>
        </p:nvCxnSpPr>
        <p:spPr>
          <a:xfrm flipV="1">
            <a:off x="6637279" y="3852884"/>
            <a:ext cx="0" cy="3637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1126F47-96E0-4157-B957-9A93EE914259}"/>
              </a:ext>
            </a:extLst>
          </p:cNvPr>
          <p:cNvCxnSpPr>
            <a:cxnSpLocks/>
          </p:cNvCxnSpPr>
          <p:nvPr/>
        </p:nvCxnSpPr>
        <p:spPr>
          <a:xfrm flipV="1">
            <a:off x="8002181" y="3852884"/>
            <a:ext cx="0" cy="3637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F465998-E079-4A20-B2F7-E8D451FC6534}"/>
              </a:ext>
            </a:extLst>
          </p:cNvPr>
          <p:cNvSpPr txBox="1"/>
          <p:nvPr/>
        </p:nvSpPr>
        <p:spPr>
          <a:xfrm>
            <a:off x="3737517" y="1700808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en-IN" sz="16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A7D9849-813D-4BF3-A0FB-778F8B973BBF}"/>
              </a:ext>
            </a:extLst>
          </p:cNvPr>
          <p:cNvSpPr txBox="1"/>
          <p:nvPr/>
        </p:nvSpPr>
        <p:spPr>
          <a:xfrm>
            <a:off x="5478771" y="1700808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en-IN" sz="16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C6F9910-BA62-4005-8C7A-A8FC4FFA2C4F}"/>
              </a:ext>
            </a:extLst>
          </p:cNvPr>
          <p:cNvSpPr txBox="1"/>
          <p:nvPr/>
        </p:nvSpPr>
        <p:spPr>
          <a:xfrm>
            <a:off x="6704455" y="1700808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en-IN" sz="16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FC78006-C3BA-4BA7-ADA5-E1ED4EADD065}"/>
              </a:ext>
            </a:extLst>
          </p:cNvPr>
          <p:cNvSpPr txBox="1"/>
          <p:nvPr/>
        </p:nvSpPr>
        <p:spPr>
          <a:xfrm>
            <a:off x="7988508" y="1700808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en-IN" sz="16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FDF468A-5CEE-49F8-AD28-33BFA924CEC9}"/>
              </a:ext>
            </a:extLst>
          </p:cNvPr>
          <p:cNvSpPr txBox="1"/>
          <p:nvPr/>
        </p:nvSpPr>
        <p:spPr>
          <a:xfrm>
            <a:off x="3494576" y="4317550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solidFill>
                  <a:schemeClr val="accent2"/>
                </a:solidFill>
                <a:cs typeface="B Nazanin" panose="00000400000000000000" pitchFamily="2" charset="-78"/>
              </a:rPr>
              <a:t>متن</a:t>
            </a:r>
            <a:endParaRPr lang="en-IN" sz="16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43F111A-29E5-4287-87E9-A47562F0AD47}"/>
              </a:ext>
            </a:extLst>
          </p:cNvPr>
          <p:cNvSpPr txBox="1"/>
          <p:nvPr/>
        </p:nvSpPr>
        <p:spPr>
          <a:xfrm>
            <a:off x="4856448" y="4317550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solidFill>
                  <a:schemeClr val="accent1"/>
                </a:solidFill>
                <a:cs typeface="B Nazanin" panose="00000400000000000000" pitchFamily="2" charset="-78"/>
              </a:rPr>
              <a:t>متن</a:t>
            </a:r>
            <a:endParaRPr lang="en-IN" sz="16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2F41619-3D2A-4489-B591-B08C2C58AA44}"/>
              </a:ext>
            </a:extLst>
          </p:cNvPr>
          <p:cNvSpPr txBox="1"/>
          <p:nvPr/>
        </p:nvSpPr>
        <p:spPr>
          <a:xfrm>
            <a:off x="6422600" y="4317550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solidFill>
                  <a:schemeClr val="accent4"/>
                </a:solidFill>
                <a:cs typeface="B Nazanin" panose="00000400000000000000" pitchFamily="2" charset="-78"/>
              </a:rPr>
              <a:t>متن</a:t>
            </a:r>
            <a:endParaRPr lang="en-IN" sz="1600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4B97861-12C1-48A9-88BB-D0F01D404191}"/>
              </a:ext>
            </a:extLst>
          </p:cNvPr>
          <p:cNvSpPr txBox="1"/>
          <p:nvPr/>
        </p:nvSpPr>
        <p:spPr>
          <a:xfrm>
            <a:off x="7794278" y="4317550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solidFill>
                  <a:schemeClr val="accent5"/>
                </a:solidFill>
                <a:cs typeface="B Nazanin" panose="00000400000000000000" pitchFamily="2" charset="-78"/>
              </a:rPr>
              <a:t>متن</a:t>
            </a:r>
            <a:endParaRPr lang="en-IN" sz="1600"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5C15D42-B81E-4382-A9D3-B345AB0CE089}"/>
              </a:ext>
            </a:extLst>
          </p:cNvPr>
          <p:cNvGrpSpPr/>
          <p:nvPr/>
        </p:nvGrpSpPr>
        <p:grpSpPr>
          <a:xfrm>
            <a:off x="3930034" y="3186449"/>
            <a:ext cx="205768" cy="303473"/>
            <a:chOff x="-4568825" y="963613"/>
            <a:chExt cx="3563938" cy="5256212"/>
          </a:xfrm>
        </p:grpSpPr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B7826971-A034-4E1A-B794-D69EA3D2F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14725" y="4770438"/>
              <a:ext cx="1455738" cy="1087438"/>
            </a:xfrm>
            <a:custGeom>
              <a:avLst/>
              <a:gdLst>
                <a:gd name="T0" fmla="*/ 0 w 917"/>
                <a:gd name="T1" fmla="*/ 0 h 685"/>
                <a:gd name="T2" fmla="*/ 0 w 917"/>
                <a:gd name="T3" fmla="*/ 685 h 685"/>
                <a:gd name="T4" fmla="*/ 917 w 917"/>
                <a:gd name="T5" fmla="*/ 685 h 685"/>
                <a:gd name="T6" fmla="*/ 917 w 917"/>
                <a:gd name="T7" fmla="*/ 229 h 685"/>
                <a:gd name="T8" fmla="*/ 917 w 917"/>
                <a:gd name="T9" fmla="*/ 0 h 685"/>
                <a:gd name="T10" fmla="*/ 0 w 917"/>
                <a:gd name="T11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7" h="685">
                  <a:moveTo>
                    <a:pt x="0" y="0"/>
                  </a:moveTo>
                  <a:lnTo>
                    <a:pt x="0" y="685"/>
                  </a:lnTo>
                  <a:lnTo>
                    <a:pt x="917" y="685"/>
                  </a:lnTo>
                  <a:lnTo>
                    <a:pt x="917" y="229"/>
                  </a:lnTo>
                  <a:lnTo>
                    <a:pt x="9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EA4BB7FB-E131-4400-89DD-F87079DE9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32163" y="5857875"/>
              <a:ext cx="1090613" cy="361950"/>
            </a:xfrm>
            <a:custGeom>
              <a:avLst/>
              <a:gdLst>
                <a:gd name="T0" fmla="*/ 316 w 506"/>
                <a:gd name="T1" fmla="*/ 169 h 169"/>
                <a:gd name="T2" fmla="*/ 190 w 506"/>
                <a:gd name="T3" fmla="*/ 169 h 169"/>
                <a:gd name="T4" fmla="*/ 88 w 506"/>
                <a:gd name="T5" fmla="*/ 118 h 169"/>
                <a:gd name="T6" fmla="*/ 0 w 506"/>
                <a:gd name="T7" fmla="*/ 0 h 169"/>
                <a:gd name="T8" fmla="*/ 506 w 506"/>
                <a:gd name="T9" fmla="*/ 0 h 169"/>
                <a:gd name="T10" fmla="*/ 418 w 506"/>
                <a:gd name="T11" fmla="*/ 118 h 169"/>
                <a:gd name="T12" fmla="*/ 316 w 506"/>
                <a:gd name="T1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6" h="169">
                  <a:moveTo>
                    <a:pt x="316" y="169"/>
                  </a:moveTo>
                  <a:cubicBezTo>
                    <a:pt x="190" y="169"/>
                    <a:pt x="190" y="169"/>
                    <a:pt x="190" y="169"/>
                  </a:cubicBezTo>
                  <a:cubicBezTo>
                    <a:pt x="152" y="169"/>
                    <a:pt x="114" y="152"/>
                    <a:pt x="88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18" y="118"/>
                    <a:pt x="418" y="118"/>
                    <a:pt x="418" y="118"/>
                  </a:cubicBezTo>
                  <a:cubicBezTo>
                    <a:pt x="392" y="152"/>
                    <a:pt x="354" y="169"/>
                    <a:pt x="316" y="16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BD9B002A-FC1F-46FF-A285-0352B9F06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68825" y="963613"/>
              <a:ext cx="3563938" cy="3806825"/>
            </a:xfrm>
            <a:custGeom>
              <a:avLst/>
              <a:gdLst>
                <a:gd name="T0" fmla="*/ 1625 w 1654"/>
                <a:gd name="T1" fmla="*/ 730 h 1773"/>
                <a:gd name="T2" fmla="*/ 899 w 1654"/>
                <a:gd name="T3" fmla="*/ 4 h 1773"/>
                <a:gd name="T4" fmla="*/ 827 w 1654"/>
                <a:gd name="T5" fmla="*/ 0 h 1773"/>
                <a:gd name="T6" fmla="*/ 755 w 1654"/>
                <a:gd name="T7" fmla="*/ 4 h 1773"/>
                <a:gd name="T8" fmla="*/ 29 w 1654"/>
                <a:gd name="T9" fmla="*/ 730 h 1773"/>
                <a:gd name="T10" fmla="*/ 278 w 1654"/>
                <a:gd name="T11" fmla="*/ 1414 h 1773"/>
                <a:gd name="T12" fmla="*/ 489 w 1654"/>
                <a:gd name="T13" fmla="*/ 1773 h 1773"/>
                <a:gd name="T14" fmla="*/ 1165 w 1654"/>
                <a:gd name="T15" fmla="*/ 1773 h 1773"/>
                <a:gd name="T16" fmla="*/ 1376 w 1654"/>
                <a:gd name="T17" fmla="*/ 1414 h 1773"/>
                <a:gd name="T18" fmla="*/ 1625 w 1654"/>
                <a:gd name="T19" fmla="*/ 730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4" h="1773">
                  <a:moveTo>
                    <a:pt x="1625" y="730"/>
                  </a:moveTo>
                  <a:cubicBezTo>
                    <a:pt x="1583" y="350"/>
                    <a:pt x="1279" y="46"/>
                    <a:pt x="899" y="4"/>
                  </a:cubicBezTo>
                  <a:cubicBezTo>
                    <a:pt x="873" y="4"/>
                    <a:pt x="852" y="0"/>
                    <a:pt x="827" y="0"/>
                  </a:cubicBezTo>
                  <a:cubicBezTo>
                    <a:pt x="802" y="0"/>
                    <a:pt x="781" y="0"/>
                    <a:pt x="755" y="4"/>
                  </a:cubicBezTo>
                  <a:cubicBezTo>
                    <a:pt x="375" y="46"/>
                    <a:pt x="71" y="355"/>
                    <a:pt x="29" y="730"/>
                  </a:cubicBezTo>
                  <a:cubicBezTo>
                    <a:pt x="0" y="1000"/>
                    <a:pt x="101" y="1245"/>
                    <a:pt x="278" y="1414"/>
                  </a:cubicBezTo>
                  <a:cubicBezTo>
                    <a:pt x="380" y="1511"/>
                    <a:pt x="464" y="1638"/>
                    <a:pt x="489" y="1773"/>
                  </a:cubicBezTo>
                  <a:cubicBezTo>
                    <a:pt x="1165" y="1773"/>
                    <a:pt x="1165" y="1773"/>
                    <a:pt x="1165" y="1773"/>
                  </a:cubicBezTo>
                  <a:cubicBezTo>
                    <a:pt x="1190" y="1638"/>
                    <a:pt x="1274" y="1511"/>
                    <a:pt x="1376" y="1414"/>
                  </a:cubicBezTo>
                  <a:cubicBezTo>
                    <a:pt x="1553" y="1245"/>
                    <a:pt x="1654" y="1000"/>
                    <a:pt x="1625" y="73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33">
              <a:extLst>
                <a:ext uri="{FF2B5EF4-FFF2-40B4-BE49-F238E27FC236}">
                  <a16:creationId xmlns:a16="http://schemas.microsoft.com/office/drawing/2014/main" id="{7B24FDF4-978C-4F82-96AB-323E51B61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32163" y="1779588"/>
              <a:ext cx="1273175" cy="2355850"/>
            </a:xfrm>
            <a:custGeom>
              <a:avLst/>
              <a:gdLst>
                <a:gd name="T0" fmla="*/ 802 w 802"/>
                <a:gd name="T1" fmla="*/ 514 h 1484"/>
                <a:gd name="T2" fmla="*/ 457 w 802"/>
                <a:gd name="T3" fmla="*/ 514 h 1484"/>
                <a:gd name="T4" fmla="*/ 744 w 802"/>
                <a:gd name="T5" fmla="*/ 0 h 1484"/>
                <a:gd name="T6" fmla="*/ 400 w 802"/>
                <a:gd name="T7" fmla="*/ 0 h 1484"/>
                <a:gd name="T8" fmla="*/ 0 w 802"/>
                <a:gd name="T9" fmla="*/ 743 h 1484"/>
                <a:gd name="T10" fmla="*/ 286 w 802"/>
                <a:gd name="T11" fmla="*/ 743 h 1484"/>
                <a:gd name="T12" fmla="*/ 0 w 802"/>
                <a:gd name="T13" fmla="*/ 1484 h 1484"/>
                <a:gd name="T14" fmla="*/ 802 w 802"/>
                <a:gd name="T15" fmla="*/ 514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1484">
                  <a:moveTo>
                    <a:pt x="802" y="514"/>
                  </a:moveTo>
                  <a:lnTo>
                    <a:pt x="457" y="514"/>
                  </a:lnTo>
                  <a:lnTo>
                    <a:pt x="744" y="0"/>
                  </a:lnTo>
                  <a:lnTo>
                    <a:pt x="400" y="0"/>
                  </a:lnTo>
                  <a:lnTo>
                    <a:pt x="0" y="743"/>
                  </a:lnTo>
                  <a:lnTo>
                    <a:pt x="286" y="743"/>
                  </a:lnTo>
                  <a:lnTo>
                    <a:pt x="0" y="1484"/>
                  </a:lnTo>
                  <a:lnTo>
                    <a:pt x="802" y="5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1E50F493-B420-4617-99B4-1230D858D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14725" y="5041900"/>
              <a:ext cx="727075" cy="182563"/>
            </a:xfrm>
            <a:custGeom>
              <a:avLst/>
              <a:gdLst>
                <a:gd name="T0" fmla="*/ 296 w 338"/>
                <a:gd name="T1" fmla="*/ 85 h 85"/>
                <a:gd name="T2" fmla="*/ 338 w 338"/>
                <a:gd name="T3" fmla="*/ 43 h 85"/>
                <a:gd name="T4" fmla="*/ 296 w 338"/>
                <a:gd name="T5" fmla="*/ 0 h 85"/>
                <a:gd name="T6" fmla="*/ 0 w 338"/>
                <a:gd name="T7" fmla="*/ 0 h 85"/>
                <a:gd name="T8" fmla="*/ 0 w 338"/>
                <a:gd name="T9" fmla="*/ 85 h 85"/>
                <a:gd name="T10" fmla="*/ 296 w 338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85">
                  <a:moveTo>
                    <a:pt x="296" y="85"/>
                  </a:moveTo>
                  <a:cubicBezTo>
                    <a:pt x="321" y="85"/>
                    <a:pt x="338" y="68"/>
                    <a:pt x="338" y="43"/>
                  </a:cubicBezTo>
                  <a:cubicBezTo>
                    <a:pt x="338" y="17"/>
                    <a:pt x="321" y="0"/>
                    <a:pt x="2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96" y="85"/>
                    <a:pt x="296" y="85"/>
                    <a:pt x="296" y="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3EBE1FF2-1BA5-4AD5-9665-C97CB4BE5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14725" y="5403850"/>
              <a:ext cx="454025" cy="182563"/>
            </a:xfrm>
            <a:custGeom>
              <a:avLst/>
              <a:gdLst>
                <a:gd name="T0" fmla="*/ 169 w 211"/>
                <a:gd name="T1" fmla="*/ 85 h 85"/>
                <a:gd name="T2" fmla="*/ 211 w 211"/>
                <a:gd name="T3" fmla="*/ 42 h 85"/>
                <a:gd name="T4" fmla="*/ 169 w 211"/>
                <a:gd name="T5" fmla="*/ 0 h 85"/>
                <a:gd name="T6" fmla="*/ 0 w 211"/>
                <a:gd name="T7" fmla="*/ 0 h 85"/>
                <a:gd name="T8" fmla="*/ 0 w 211"/>
                <a:gd name="T9" fmla="*/ 85 h 85"/>
                <a:gd name="T10" fmla="*/ 169 w 211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85">
                  <a:moveTo>
                    <a:pt x="169" y="85"/>
                  </a:moveTo>
                  <a:cubicBezTo>
                    <a:pt x="195" y="85"/>
                    <a:pt x="211" y="68"/>
                    <a:pt x="211" y="42"/>
                  </a:cubicBezTo>
                  <a:cubicBezTo>
                    <a:pt x="211" y="17"/>
                    <a:pt x="195" y="0"/>
                    <a:pt x="1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69" y="85"/>
                    <a:pt x="169" y="85"/>
                    <a:pt x="169" y="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1310B644-38BA-4A18-A4F1-7623E4BD8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13013" y="5041900"/>
              <a:ext cx="454025" cy="182563"/>
            </a:xfrm>
            <a:custGeom>
              <a:avLst/>
              <a:gdLst>
                <a:gd name="T0" fmla="*/ 211 w 211"/>
                <a:gd name="T1" fmla="*/ 0 h 85"/>
                <a:gd name="T2" fmla="*/ 42 w 211"/>
                <a:gd name="T3" fmla="*/ 0 h 85"/>
                <a:gd name="T4" fmla="*/ 0 w 211"/>
                <a:gd name="T5" fmla="*/ 43 h 85"/>
                <a:gd name="T6" fmla="*/ 42 w 211"/>
                <a:gd name="T7" fmla="*/ 85 h 85"/>
                <a:gd name="T8" fmla="*/ 211 w 211"/>
                <a:gd name="T9" fmla="*/ 85 h 85"/>
                <a:gd name="T10" fmla="*/ 211 w 211"/>
                <a:gd name="T11" fmla="*/ 43 h 85"/>
                <a:gd name="T12" fmla="*/ 211 w 211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85">
                  <a:moveTo>
                    <a:pt x="211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7" y="0"/>
                    <a:pt x="0" y="17"/>
                    <a:pt x="0" y="43"/>
                  </a:cubicBezTo>
                  <a:cubicBezTo>
                    <a:pt x="0" y="68"/>
                    <a:pt x="17" y="85"/>
                    <a:pt x="42" y="85"/>
                  </a:cubicBezTo>
                  <a:cubicBezTo>
                    <a:pt x="211" y="85"/>
                    <a:pt x="211" y="85"/>
                    <a:pt x="211" y="85"/>
                  </a:cubicBezTo>
                  <a:cubicBezTo>
                    <a:pt x="211" y="43"/>
                    <a:pt x="211" y="43"/>
                    <a:pt x="211" y="43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A7C4E2F0-1FD1-4249-A85B-D381AE155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87650" y="5403850"/>
              <a:ext cx="728663" cy="182563"/>
            </a:xfrm>
            <a:custGeom>
              <a:avLst/>
              <a:gdLst>
                <a:gd name="T0" fmla="*/ 42 w 338"/>
                <a:gd name="T1" fmla="*/ 0 h 85"/>
                <a:gd name="T2" fmla="*/ 0 w 338"/>
                <a:gd name="T3" fmla="*/ 42 h 85"/>
                <a:gd name="T4" fmla="*/ 42 w 338"/>
                <a:gd name="T5" fmla="*/ 85 h 85"/>
                <a:gd name="T6" fmla="*/ 338 w 338"/>
                <a:gd name="T7" fmla="*/ 85 h 85"/>
                <a:gd name="T8" fmla="*/ 338 w 338"/>
                <a:gd name="T9" fmla="*/ 0 h 85"/>
                <a:gd name="T10" fmla="*/ 42 w 338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85">
                  <a:moveTo>
                    <a:pt x="42" y="0"/>
                  </a:moveTo>
                  <a:cubicBezTo>
                    <a:pt x="17" y="0"/>
                    <a:pt x="0" y="17"/>
                    <a:pt x="0" y="42"/>
                  </a:cubicBezTo>
                  <a:cubicBezTo>
                    <a:pt x="0" y="68"/>
                    <a:pt x="17" y="85"/>
                    <a:pt x="42" y="85"/>
                  </a:cubicBezTo>
                  <a:cubicBezTo>
                    <a:pt x="338" y="85"/>
                    <a:pt x="338" y="85"/>
                    <a:pt x="338" y="85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42" y="0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CF95A2A-43BE-40E5-B9DE-B9372B0BD0CE}"/>
              </a:ext>
            </a:extLst>
          </p:cNvPr>
          <p:cNvGrpSpPr/>
          <p:nvPr/>
        </p:nvGrpSpPr>
        <p:grpSpPr>
          <a:xfrm>
            <a:off x="5622662" y="3104260"/>
            <a:ext cx="277134" cy="460334"/>
            <a:chOff x="5073650" y="4313238"/>
            <a:chExt cx="1414462" cy="2349500"/>
          </a:xfrm>
        </p:grpSpPr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5EF6AF85-11E9-4FBA-AC68-2BAB7E78D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650" y="4313238"/>
              <a:ext cx="1414462" cy="2349500"/>
            </a:xfrm>
            <a:custGeom>
              <a:avLst/>
              <a:gdLst>
                <a:gd name="T0" fmla="*/ 1096 w 1224"/>
                <a:gd name="T1" fmla="*/ 698 h 2040"/>
                <a:gd name="T2" fmla="*/ 1224 w 1224"/>
                <a:gd name="T3" fmla="*/ 458 h 2040"/>
                <a:gd name="T4" fmla="*/ 1224 w 1224"/>
                <a:gd name="T5" fmla="*/ 0 h 2040"/>
                <a:gd name="T6" fmla="*/ 0 w 1224"/>
                <a:gd name="T7" fmla="*/ 0 h 2040"/>
                <a:gd name="T8" fmla="*/ 0 w 1224"/>
                <a:gd name="T9" fmla="*/ 458 h 2040"/>
                <a:gd name="T10" fmla="*/ 128 w 1224"/>
                <a:gd name="T11" fmla="*/ 698 h 2040"/>
                <a:gd name="T12" fmla="*/ 530 w 1224"/>
                <a:gd name="T13" fmla="*/ 966 h 2040"/>
                <a:gd name="T14" fmla="*/ 530 w 1224"/>
                <a:gd name="T15" fmla="*/ 1074 h 2040"/>
                <a:gd name="T16" fmla="*/ 128 w 1224"/>
                <a:gd name="T17" fmla="*/ 1343 h 2040"/>
                <a:gd name="T18" fmla="*/ 0 w 1224"/>
                <a:gd name="T19" fmla="*/ 1582 h 2040"/>
                <a:gd name="T20" fmla="*/ 0 w 1224"/>
                <a:gd name="T21" fmla="*/ 2040 h 2040"/>
                <a:gd name="T22" fmla="*/ 1224 w 1224"/>
                <a:gd name="T23" fmla="*/ 2040 h 2040"/>
                <a:gd name="T24" fmla="*/ 1224 w 1224"/>
                <a:gd name="T25" fmla="*/ 1582 h 2040"/>
                <a:gd name="T26" fmla="*/ 1096 w 1224"/>
                <a:gd name="T27" fmla="*/ 1342 h 2040"/>
                <a:gd name="T28" fmla="*/ 694 w 1224"/>
                <a:gd name="T29" fmla="*/ 1074 h 2040"/>
                <a:gd name="T30" fmla="*/ 694 w 1224"/>
                <a:gd name="T31" fmla="*/ 966 h 2040"/>
                <a:gd name="T32" fmla="*/ 1096 w 1224"/>
                <a:gd name="T33" fmla="*/ 698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4" h="2040">
                  <a:moveTo>
                    <a:pt x="1096" y="698"/>
                  </a:moveTo>
                  <a:cubicBezTo>
                    <a:pt x="1176" y="644"/>
                    <a:pt x="1224" y="554"/>
                    <a:pt x="1224" y="458"/>
                  </a:cubicBezTo>
                  <a:cubicBezTo>
                    <a:pt x="1224" y="0"/>
                    <a:pt x="1224" y="0"/>
                    <a:pt x="12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0" y="554"/>
                    <a:pt x="48" y="644"/>
                    <a:pt x="128" y="698"/>
                  </a:cubicBezTo>
                  <a:cubicBezTo>
                    <a:pt x="530" y="966"/>
                    <a:pt x="530" y="966"/>
                    <a:pt x="530" y="966"/>
                  </a:cubicBezTo>
                  <a:cubicBezTo>
                    <a:pt x="530" y="1074"/>
                    <a:pt x="530" y="1074"/>
                    <a:pt x="530" y="1074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48" y="1396"/>
                    <a:pt x="0" y="1486"/>
                    <a:pt x="0" y="1582"/>
                  </a:cubicBezTo>
                  <a:cubicBezTo>
                    <a:pt x="0" y="2040"/>
                    <a:pt x="0" y="2040"/>
                    <a:pt x="0" y="2040"/>
                  </a:cubicBezTo>
                  <a:cubicBezTo>
                    <a:pt x="1224" y="2040"/>
                    <a:pt x="1224" y="2040"/>
                    <a:pt x="1224" y="2040"/>
                  </a:cubicBezTo>
                  <a:cubicBezTo>
                    <a:pt x="1224" y="1582"/>
                    <a:pt x="1224" y="1582"/>
                    <a:pt x="1224" y="1582"/>
                  </a:cubicBezTo>
                  <a:cubicBezTo>
                    <a:pt x="1224" y="1486"/>
                    <a:pt x="1176" y="1396"/>
                    <a:pt x="1096" y="1342"/>
                  </a:cubicBezTo>
                  <a:cubicBezTo>
                    <a:pt x="694" y="1074"/>
                    <a:pt x="694" y="1074"/>
                    <a:pt x="694" y="1074"/>
                  </a:cubicBezTo>
                  <a:cubicBezTo>
                    <a:pt x="694" y="966"/>
                    <a:pt x="694" y="966"/>
                    <a:pt x="694" y="966"/>
                  </a:cubicBezTo>
                  <a:lnTo>
                    <a:pt x="1096" y="6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" name="Freeform 42">
              <a:extLst>
                <a:ext uri="{FF2B5EF4-FFF2-40B4-BE49-F238E27FC236}">
                  <a16:creationId xmlns:a16="http://schemas.microsoft.com/office/drawing/2014/main" id="{82E3A0D0-1D20-426A-817A-3BE1BA02A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4492625"/>
              <a:ext cx="1131887" cy="2170113"/>
            </a:xfrm>
            <a:custGeom>
              <a:avLst/>
              <a:gdLst>
                <a:gd name="T0" fmla="*/ 906 w 980"/>
                <a:gd name="T1" fmla="*/ 440 h 1884"/>
                <a:gd name="T2" fmla="*/ 980 w 980"/>
                <a:gd name="T3" fmla="*/ 302 h 1884"/>
                <a:gd name="T4" fmla="*/ 980 w 980"/>
                <a:gd name="T5" fmla="*/ 302 h 1884"/>
                <a:gd name="T6" fmla="*/ 892 w 980"/>
                <a:gd name="T7" fmla="*/ 189 h 1884"/>
                <a:gd name="T8" fmla="*/ 277 w 980"/>
                <a:gd name="T9" fmla="*/ 36 h 1884"/>
                <a:gd name="T10" fmla="*/ 0 w 980"/>
                <a:gd name="T11" fmla="*/ 252 h 1884"/>
                <a:gd name="T12" fmla="*/ 0 w 980"/>
                <a:gd name="T13" fmla="*/ 302 h 1884"/>
                <a:gd name="T14" fmla="*/ 74 w 980"/>
                <a:gd name="T15" fmla="*/ 440 h 1884"/>
                <a:gd name="T16" fmla="*/ 449 w 980"/>
                <a:gd name="T17" fmla="*/ 715 h 1884"/>
                <a:gd name="T18" fmla="*/ 449 w 980"/>
                <a:gd name="T19" fmla="*/ 1363 h 1884"/>
                <a:gd name="T20" fmla="*/ 161 w 980"/>
                <a:gd name="T21" fmla="*/ 1547 h 1884"/>
                <a:gd name="T22" fmla="*/ 161 w 980"/>
                <a:gd name="T23" fmla="*/ 1547 h 1884"/>
                <a:gd name="T24" fmla="*/ 0 w 980"/>
                <a:gd name="T25" fmla="*/ 1643 h 1884"/>
                <a:gd name="T26" fmla="*/ 0 w 980"/>
                <a:gd name="T27" fmla="*/ 1644 h 1884"/>
                <a:gd name="T28" fmla="*/ 0 w 980"/>
                <a:gd name="T29" fmla="*/ 1884 h 1884"/>
                <a:gd name="T30" fmla="*/ 980 w 980"/>
                <a:gd name="T31" fmla="*/ 1884 h 1884"/>
                <a:gd name="T32" fmla="*/ 980 w 980"/>
                <a:gd name="T33" fmla="*/ 1426 h 1884"/>
                <a:gd name="T34" fmla="*/ 980 w 980"/>
                <a:gd name="T35" fmla="*/ 1424 h 1884"/>
                <a:gd name="T36" fmla="*/ 825 w 980"/>
                <a:gd name="T37" fmla="*/ 1302 h 1884"/>
                <a:gd name="T38" fmla="*/ 741 w 980"/>
                <a:gd name="T39" fmla="*/ 1317 h 1884"/>
                <a:gd name="T40" fmla="*/ 531 w 980"/>
                <a:gd name="T41" fmla="*/ 1140 h 1884"/>
                <a:gd name="T42" fmla="*/ 531 w 980"/>
                <a:gd name="T43" fmla="*/ 715 h 1884"/>
                <a:gd name="T44" fmla="*/ 906 w 980"/>
                <a:gd name="T45" fmla="*/ 440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0" h="1884">
                  <a:moveTo>
                    <a:pt x="906" y="440"/>
                  </a:moveTo>
                  <a:cubicBezTo>
                    <a:pt x="952" y="409"/>
                    <a:pt x="980" y="357"/>
                    <a:pt x="980" y="302"/>
                  </a:cubicBezTo>
                  <a:cubicBezTo>
                    <a:pt x="980" y="302"/>
                    <a:pt x="980" y="302"/>
                    <a:pt x="980" y="302"/>
                  </a:cubicBezTo>
                  <a:cubicBezTo>
                    <a:pt x="980" y="249"/>
                    <a:pt x="943" y="202"/>
                    <a:pt x="892" y="189"/>
                  </a:cubicBezTo>
                  <a:cubicBezTo>
                    <a:pt x="277" y="36"/>
                    <a:pt x="277" y="36"/>
                    <a:pt x="277" y="36"/>
                  </a:cubicBezTo>
                  <a:cubicBezTo>
                    <a:pt x="137" y="0"/>
                    <a:pt x="0" y="107"/>
                    <a:pt x="0" y="25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57"/>
                    <a:pt x="28" y="409"/>
                    <a:pt x="74" y="440"/>
                  </a:cubicBezTo>
                  <a:cubicBezTo>
                    <a:pt x="449" y="715"/>
                    <a:pt x="449" y="715"/>
                    <a:pt x="449" y="715"/>
                  </a:cubicBezTo>
                  <a:cubicBezTo>
                    <a:pt x="449" y="1363"/>
                    <a:pt x="449" y="1363"/>
                    <a:pt x="449" y="1363"/>
                  </a:cubicBezTo>
                  <a:cubicBezTo>
                    <a:pt x="449" y="1511"/>
                    <a:pt x="296" y="1609"/>
                    <a:pt x="161" y="1547"/>
                  </a:cubicBezTo>
                  <a:cubicBezTo>
                    <a:pt x="161" y="1547"/>
                    <a:pt x="161" y="1547"/>
                    <a:pt x="161" y="1547"/>
                  </a:cubicBezTo>
                  <a:cubicBezTo>
                    <a:pt x="89" y="1513"/>
                    <a:pt x="1" y="1563"/>
                    <a:pt x="0" y="1643"/>
                  </a:cubicBezTo>
                  <a:cubicBezTo>
                    <a:pt x="0" y="1643"/>
                    <a:pt x="0" y="1644"/>
                    <a:pt x="0" y="1644"/>
                  </a:cubicBezTo>
                  <a:cubicBezTo>
                    <a:pt x="0" y="1884"/>
                    <a:pt x="0" y="1884"/>
                    <a:pt x="0" y="1884"/>
                  </a:cubicBezTo>
                  <a:cubicBezTo>
                    <a:pt x="980" y="1884"/>
                    <a:pt x="980" y="1884"/>
                    <a:pt x="980" y="1884"/>
                  </a:cubicBezTo>
                  <a:cubicBezTo>
                    <a:pt x="980" y="1426"/>
                    <a:pt x="980" y="1426"/>
                    <a:pt x="980" y="1426"/>
                  </a:cubicBezTo>
                  <a:cubicBezTo>
                    <a:pt x="980" y="1426"/>
                    <a:pt x="980" y="1425"/>
                    <a:pt x="980" y="1424"/>
                  </a:cubicBezTo>
                  <a:cubicBezTo>
                    <a:pt x="979" y="1346"/>
                    <a:pt x="903" y="1289"/>
                    <a:pt x="825" y="1302"/>
                  </a:cubicBezTo>
                  <a:cubicBezTo>
                    <a:pt x="741" y="1317"/>
                    <a:pt x="741" y="1317"/>
                    <a:pt x="741" y="1317"/>
                  </a:cubicBezTo>
                  <a:cubicBezTo>
                    <a:pt x="631" y="1336"/>
                    <a:pt x="531" y="1251"/>
                    <a:pt x="531" y="1140"/>
                  </a:cubicBezTo>
                  <a:cubicBezTo>
                    <a:pt x="531" y="715"/>
                    <a:pt x="531" y="715"/>
                    <a:pt x="531" y="715"/>
                  </a:cubicBezTo>
                  <a:lnTo>
                    <a:pt x="906" y="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CA087A0-6198-46D3-890C-3EDC6FF7DB7D}"/>
              </a:ext>
            </a:extLst>
          </p:cNvPr>
          <p:cNvGrpSpPr/>
          <p:nvPr/>
        </p:nvGrpSpPr>
        <p:grpSpPr>
          <a:xfrm>
            <a:off x="6873780" y="3170376"/>
            <a:ext cx="311719" cy="310878"/>
            <a:chOff x="-4597400" y="1811338"/>
            <a:chExt cx="5294313" cy="5280025"/>
          </a:xfrm>
        </p:grpSpPr>
        <p:sp>
          <p:nvSpPr>
            <p:cNvPr id="103" name="Freeform 46">
              <a:extLst>
                <a:ext uri="{FF2B5EF4-FFF2-40B4-BE49-F238E27FC236}">
                  <a16:creationId xmlns:a16="http://schemas.microsoft.com/office/drawing/2014/main" id="{3E2C0127-B59C-427E-BC74-AB051EBDE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7962" y="4922838"/>
              <a:ext cx="974725" cy="971550"/>
            </a:xfrm>
            <a:custGeom>
              <a:avLst/>
              <a:gdLst>
                <a:gd name="T0" fmla="*/ 614 w 614"/>
                <a:gd name="T1" fmla="*/ 386 h 612"/>
                <a:gd name="T2" fmla="*/ 387 w 614"/>
                <a:gd name="T3" fmla="*/ 612 h 612"/>
                <a:gd name="T4" fmla="*/ 0 w 614"/>
                <a:gd name="T5" fmla="*/ 225 h 612"/>
                <a:gd name="T6" fmla="*/ 226 w 614"/>
                <a:gd name="T7" fmla="*/ 0 h 612"/>
                <a:gd name="T8" fmla="*/ 614 w 614"/>
                <a:gd name="T9" fmla="*/ 386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12">
                  <a:moveTo>
                    <a:pt x="614" y="386"/>
                  </a:moveTo>
                  <a:lnTo>
                    <a:pt x="387" y="612"/>
                  </a:lnTo>
                  <a:lnTo>
                    <a:pt x="0" y="225"/>
                  </a:lnTo>
                  <a:lnTo>
                    <a:pt x="226" y="0"/>
                  </a:lnTo>
                  <a:lnTo>
                    <a:pt x="614" y="3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" name="Oval 47">
              <a:extLst>
                <a:ext uri="{FF2B5EF4-FFF2-40B4-BE49-F238E27FC236}">
                  <a16:creationId xmlns:a16="http://schemas.microsoft.com/office/drawing/2014/main" id="{E529A97C-6082-497E-A622-A020B910C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97400" y="1811338"/>
              <a:ext cx="4013201" cy="40036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" name="Oval 48">
              <a:extLst>
                <a:ext uri="{FF2B5EF4-FFF2-40B4-BE49-F238E27FC236}">
                  <a16:creationId xmlns:a16="http://schemas.microsoft.com/office/drawing/2014/main" id="{35C86E70-5875-4EAC-923E-842AD37E7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222750" y="2185988"/>
              <a:ext cx="3263901" cy="32543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49">
              <a:extLst>
                <a:ext uri="{FF2B5EF4-FFF2-40B4-BE49-F238E27FC236}">
                  <a16:creationId xmlns:a16="http://schemas.microsoft.com/office/drawing/2014/main" id="{6EFFBDC6-6344-414F-B20E-67F52DF81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7600" y="5281613"/>
              <a:ext cx="1814513" cy="1809750"/>
            </a:xfrm>
            <a:custGeom>
              <a:avLst/>
              <a:gdLst>
                <a:gd name="T0" fmla="*/ 233 w 843"/>
                <a:gd name="T1" fmla="*/ 43 h 843"/>
                <a:gd name="T2" fmla="*/ 43 w 843"/>
                <a:gd name="T3" fmla="*/ 233 h 843"/>
                <a:gd name="T4" fmla="*/ 43 w 843"/>
                <a:gd name="T5" fmla="*/ 388 h 843"/>
                <a:gd name="T6" fmla="*/ 454 w 843"/>
                <a:gd name="T7" fmla="*/ 800 h 843"/>
                <a:gd name="T8" fmla="*/ 609 w 843"/>
                <a:gd name="T9" fmla="*/ 800 h 843"/>
                <a:gd name="T10" fmla="*/ 800 w 843"/>
                <a:gd name="T11" fmla="*/ 609 h 843"/>
                <a:gd name="T12" fmla="*/ 800 w 843"/>
                <a:gd name="T13" fmla="*/ 454 h 843"/>
                <a:gd name="T14" fmla="*/ 388 w 843"/>
                <a:gd name="T15" fmla="*/ 43 h 843"/>
                <a:gd name="T16" fmla="*/ 233 w 843"/>
                <a:gd name="T17" fmla="*/ 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843">
                  <a:moveTo>
                    <a:pt x="233" y="43"/>
                  </a:moveTo>
                  <a:cubicBezTo>
                    <a:pt x="43" y="233"/>
                    <a:pt x="43" y="233"/>
                    <a:pt x="43" y="233"/>
                  </a:cubicBezTo>
                  <a:cubicBezTo>
                    <a:pt x="0" y="276"/>
                    <a:pt x="0" y="346"/>
                    <a:pt x="43" y="388"/>
                  </a:cubicBezTo>
                  <a:cubicBezTo>
                    <a:pt x="454" y="800"/>
                    <a:pt x="454" y="800"/>
                    <a:pt x="454" y="800"/>
                  </a:cubicBezTo>
                  <a:cubicBezTo>
                    <a:pt x="497" y="843"/>
                    <a:pt x="566" y="843"/>
                    <a:pt x="609" y="800"/>
                  </a:cubicBezTo>
                  <a:cubicBezTo>
                    <a:pt x="800" y="609"/>
                    <a:pt x="800" y="609"/>
                    <a:pt x="800" y="609"/>
                  </a:cubicBezTo>
                  <a:cubicBezTo>
                    <a:pt x="843" y="566"/>
                    <a:pt x="843" y="497"/>
                    <a:pt x="800" y="454"/>
                  </a:cubicBezTo>
                  <a:cubicBezTo>
                    <a:pt x="388" y="43"/>
                    <a:pt x="388" y="43"/>
                    <a:pt x="388" y="43"/>
                  </a:cubicBezTo>
                  <a:cubicBezTo>
                    <a:pt x="346" y="0"/>
                    <a:pt x="276" y="0"/>
                    <a:pt x="233" y="4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111D39F-331F-44A2-B2BD-39B3644031FA}"/>
              </a:ext>
            </a:extLst>
          </p:cNvPr>
          <p:cNvGrpSpPr/>
          <p:nvPr/>
        </p:nvGrpSpPr>
        <p:grpSpPr>
          <a:xfrm>
            <a:off x="8115933" y="3241607"/>
            <a:ext cx="286881" cy="187393"/>
            <a:chOff x="3125788" y="5749926"/>
            <a:chExt cx="5268913" cy="3441700"/>
          </a:xfrm>
        </p:grpSpPr>
        <p:sp>
          <p:nvSpPr>
            <p:cNvPr id="113" name="Freeform 55">
              <a:extLst>
                <a:ext uri="{FF2B5EF4-FFF2-40B4-BE49-F238E27FC236}">
                  <a16:creationId xmlns:a16="http://schemas.microsoft.com/office/drawing/2014/main" id="{34EF127D-5D46-433B-B450-4DC3E27F2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0" y="8015288"/>
              <a:ext cx="1074738" cy="1176338"/>
            </a:xfrm>
            <a:custGeom>
              <a:avLst/>
              <a:gdLst>
                <a:gd name="T0" fmla="*/ 229 w 677"/>
                <a:gd name="T1" fmla="*/ 0 h 741"/>
                <a:gd name="T2" fmla="*/ 0 w 677"/>
                <a:gd name="T3" fmla="*/ 741 h 741"/>
                <a:gd name="T4" fmla="*/ 677 w 677"/>
                <a:gd name="T5" fmla="*/ 291 h 741"/>
                <a:gd name="T6" fmla="*/ 229 w 677"/>
                <a:gd name="T7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741">
                  <a:moveTo>
                    <a:pt x="229" y="0"/>
                  </a:moveTo>
                  <a:lnTo>
                    <a:pt x="0" y="741"/>
                  </a:lnTo>
                  <a:lnTo>
                    <a:pt x="677" y="2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Freeform 53">
              <a:extLst>
                <a:ext uri="{FF2B5EF4-FFF2-40B4-BE49-F238E27FC236}">
                  <a16:creationId xmlns:a16="http://schemas.microsoft.com/office/drawing/2014/main" id="{3D47C792-5CF6-4A8E-9789-557F3A696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788" y="5749926"/>
              <a:ext cx="5268913" cy="3441700"/>
            </a:xfrm>
            <a:custGeom>
              <a:avLst/>
              <a:gdLst>
                <a:gd name="T0" fmla="*/ 975 w 3319"/>
                <a:gd name="T1" fmla="*/ 1198 h 2168"/>
                <a:gd name="T2" fmla="*/ 3319 w 3319"/>
                <a:gd name="T3" fmla="*/ 0 h 2168"/>
                <a:gd name="T4" fmla="*/ 1376 w 3319"/>
                <a:gd name="T5" fmla="*/ 1427 h 2168"/>
                <a:gd name="T6" fmla="*/ 2519 w 3319"/>
                <a:gd name="T7" fmla="*/ 2168 h 2168"/>
                <a:gd name="T8" fmla="*/ 3319 w 3319"/>
                <a:gd name="T9" fmla="*/ 0 h 2168"/>
                <a:gd name="T10" fmla="*/ 0 w 3319"/>
                <a:gd name="T11" fmla="*/ 685 h 2168"/>
                <a:gd name="T12" fmla="*/ 975 w 3319"/>
                <a:gd name="T13" fmla="*/ 119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9" h="2168">
                  <a:moveTo>
                    <a:pt x="975" y="1198"/>
                  </a:moveTo>
                  <a:lnTo>
                    <a:pt x="3319" y="0"/>
                  </a:lnTo>
                  <a:lnTo>
                    <a:pt x="1376" y="1427"/>
                  </a:lnTo>
                  <a:lnTo>
                    <a:pt x="2519" y="2168"/>
                  </a:lnTo>
                  <a:lnTo>
                    <a:pt x="3319" y="0"/>
                  </a:lnTo>
                  <a:lnTo>
                    <a:pt x="0" y="685"/>
                  </a:lnTo>
                  <a:lnTo>
                    <a:pt x="975" y="1198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" name="Freeform 54">
              <a:extLst>
                <a:ext uri="{FF2B5EF4-FFF2-40B4-BE49-F238E27FC236}">
                  <a16:creationId xmlns:a16="http://schemas.microsoft.com/office/drawing/2014/main" id="{398ECAB5-3A6E-4D30-B284-1CB6FEB4E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600" y="5749926"/>
              <a:ext cx="3721100" cy="3441700"/>
            </a:xfrm>
            <a:custGeom>
              <a:avLst/>
              <a:gdLst>
                <a:gd name="T0" fmla="*/ 401 w 2344"/>
                <a:gd name="T1" fmla="*/ 1427 h 2168"/>
                <a:gd name="T2" fmla="*/ 176 w 2344"/>
                <a:gd name="T3" fmla="*/ 2168 h 2168"/>
                <a:gd name="T4" fmla="*/ 0 w 2344"/>
                <a:gd name="T5" fmla="*/ 1198 h 2168"/>
                <a:gd name="T6" fmla="*/ 2344 w 2344"/>
                <a:gd name="T7" fmla="*/ 0 h 2168"/>
                <a:gd name="T8" fmla="*/ 401 w 2344"/>
                <a:gd name="T9" fmla="*/ 1427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4" h="2168">
                  <a:moveTo>
                    <a:pt x="401" y="1427"/>
                  </a:moveTo>
                  <a:lnTo>
                    <a:pt x="176" y="2168"/>
                  </a:lnTo>
                  <a:lnTo>
                    <a:pt x="0" y="1198"/>
                  </a:lnTo>
                  <a:lnTo>
                    <a:pt x="2344" y="0"/>
                  </a:lnTo>
                  <a:lnTo>
                    <a:pt x="401" y="142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4A62E99-9105-4FAB-AD46-A6EA42F16F72}"/>
              </a:ext>
            </a:extLst>
          </p:cNvPr>
          <p:cNvGrpSpPr/>
          <p:nvPr/>
        </p:nvGrpSpPr>
        <p:grpSpPr>
          <a:xfrm>
            <a:off x="3298842" y="5456062"/>
            <a:ext cx="840597" cy="338554"/>
            <a:chOff x="3298842" y="5456062"/>
            <a:chExt cx="840597" cy="338554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8982686-D17F-426B-8694-AEBFE765F992}"/>
                </a:ext>
              </a:extLst>
            </p:cNvPr>
            <p:cNvSpPr txBox="1"/>
            <p:nvPr/>
          </p:nvSpPr>
          <p:spPr>
            <a:xfrm>
              <a:off x="3602112" y="5456062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</a:t>
              </a:r>
              <a:endParaRPr lang="en-I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0A95654-1B29-45D3-AEA0-B1829A95DBA7}"/>
                </a:ext>
              </a:extLst>
            </p:cNvPr>
            <p:cNvSpPr/>
            <p:nvPr/>
          </p:nvSpPr>
          <p:spPr>
            <a:xfrm>
              <a:off x="3298842" y="5545440"/>
              <a:ext cx="159798" cy="1597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1E7BF27-7671-4079-AB30-6502579D04E8}"/>
              </a:ext>
            </a:extLst>
          </p:cNvPr>
          <p:cNvGrpSpPr/>
          <p:nvPr/>
        </p:nvGrpSpPr>
        <p:grpSpPr>
          <a:xfrm>
            <a:off x="4856594" y="5456062"/>
            <a:ext cx="840596" cy="338554"/>
            <a:chOff x="3298842" y="5456062"/>
            <a:chExt cx="840596" cy="338554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00FE4F6-8DE4-47A9-8B1F-D8396D1CD900}"/>
                </a:ext>
              </a:extLst>
            </p:cNvPr>
            <p:cNvSpPr txBox="1"/>
            <p:nvPr/>
          </p:nvSpPr>
          <p:spPr>
            <a:xfrm>
              <a:off x="3602111" y="5456062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</a:t>
              </a:r>
              <a:endParaRPr lang="en-I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9F36760-308A-4ECA-9BAE-50BD7B0886B2}"/>
                </a:ext>
              </a:extLst>
            </p:cNvPr>
            <p:cNvSpPr/>
            <p:nvPr/>
          </p:nvSpPr>
          <p:spPr>
            <a:xfrm>
              <a:off x="3298842" y="5545440"/>
              <a:ext cx="159798" cy="1597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FF3D1F4-5C4C-46A3-9DE7-4737A71C5A91}"/>
              </a:ext>
            </a:extLst>
          </p:cNvPr>
          <p:cNvGrpSpPr/>
          <p:nvPr/>
        </p:nvGrpSpPr>
        <p:grpSpPr>
          <a:xfrm>
            <a:off x="6414346" y="5456062"/>
            <a:ext cx="840596" cy="338554"/>
            <a:chOff x="3298842" y="5456062"/>
            <a:chExt cx="840596" cy="338554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E15EF9E-0589-4958-94A7-E2D1ADAFF890}"/>
                </a:ext>
              </a:extLst>
            </p:cNvPr>
            <p:cNvSpPr txBox="1"/>
            <p:nvPr/>
          </p:nvSpPr>
          <p:spPr>
            <a:xfrm>
              <a:off x="3602111" y="5456062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</a:t>
              </a:r>
              <a:endParaRPr lang="en-I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F72B089-5459-45E9-A882-89C9659E61E4}"/>
                </a:ext>
              </a:extLst>
            </p:cNvPr>
            <p:cNvSpPr/>
            <p:nvPr/>
          </p:nvSpPr>
          <p:spPr>
            <a:xfrm>
              <a:off x="3298842" y="5545440"/>
              <a:ext cx="159798" cy="1597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B98C77B-59F5-4E6F-8934-C9ACE3228E65}"/>
              </a:ext>
            </a:extLst>
          </p:cNvPr>
          <p:cNvGrpSpPr/>
          <p:nvPr/>
        </p:nvGrpSpPr>
        <p:grpSpPr>
          <a:xfrm>
            <a:off x="7972099" y="5456062"/>
            <a:ext cx="840596" cy="338554"/>
            <a:chOff x="3298842" y="5456062"/>
            <a:chExt cx="840596" cy="338554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E2BFBFF-19F3-4E92-AC77-C43EC11D1D43}"/>
                </a:ext>
              </a:extLst>
            </p:cNvPr>
            <p:cNvSpPr txBox="1"/>
            <p:nvPr/>
          </p:nvSpPr>
          <p:spPr>
            <a:xfrm>
              <a:off x="3602111" y="5456062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</a:t>
              </a:r>
              <a:endParaRPr lang="en-I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3D66A0C-3B15-4C7C-8AA1-CFF03454FFBC}"/>
                </a:ext>
              </a:extLst>
            </p:cNvPr>
            <p:cNvSpPr/>
            <p:nvPr/>
          </p:nvSpPr>
          <p:spPr>
            <a:xfrm>
              <a:off x="3298842" y="5545440"/>
              <a:ext cx="159798" cy="1597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id="{42E3BEB0-2FD5-4B2E-8028-5138584AD8D6}"/>
              </a:ext>
            </a:extLst>
          </p:cNvPr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2367F01-4D99-4497-8363-80805E59D60B}"/>
              </a:ext>
            </a:extLst>
          </p:cNvPr>
          <p:cNvCxnSpPr>
            <a:cxnSpLocks/>
          </p:cNvCxnSpPr>
          <p:nvPr/>
        </p:nvCxnSpPr>
        <p:spPr>
          <a:xfrm>
            <a:off x="3578089" y="1124744"/>
            <a:ext cx="503264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60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673378CE-7967-4A92-B2F9-618C3F7F08AE}"/>
              </a:ext>
            </a:extLst>
          </p:cNvPr>
          <p:cNvSpPr/>
          <p:nvPr/>
        </p:nvSpPr>
        <p:spPr>
          <a:xfrm>
            <a:off x="5065981" y="5537155"/>
            <a:ext cx="2056488" cy="213287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70000"/>
                </a:sysClr>
              </a:gs>
              <a:gs pos="100000">
                <a:schemeClr val="bg1">
                  <a:lumMod val="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D354E8-4F5E-4314-AEA9-3A49033D25E9}"/>
              </a:ext>
            </a:extLst>
          </p:cNvPr>
          <p:cNvSpPr txBox="1"/>
          <p:nvPr/>
        </p:nvSpPr>
        <p:spPr>
          <a:xfrm>
            <a:off x="727434" y="1304620"/>
            <a:ext cx="80022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a-IR" b="1" dirty="0">
                <a:solidFill>
                  <a:srgbClr val="92D05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بایدها</a:t>
            </a:r>
            <a:endParaRPr lang="en-IN" b="1" dirty="0">
              <a:solidFill>
                <a:srgbClr val="92D050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60E700-E316-4BD3-9EB1-BE44B4BD5D58}"/>
              </a:ext>
            </a:extLst>
          </p:cNvPr>
          <p:cNvSpPr txBox="1"/>
          <p:nvPr/>
        </p:nvSpPr>
        <p:spPr>
          <a:xfrm>
            <a:off x="10422968" y="1304620"/>
            <a:ext cx="90762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نبایدها</a:t>
            </a:r>
            <a:endParaRPr lang="en-IN" b="1" dirty="0">
              <a:solidFill>
                <a:srgbClr val="FF0000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D4B7005-7370-419C-986E-E1676B3E15AA}"/>
              </a:ext>
            </a:extLst>
          </p:cNvPr>
          <p:cNvCxnSpPr>
            <a:cxnSpLocks/>
          </p:cNvCxnSpPr>
          <p:nvPr/>
        </p:nvCxnSpPr>
        <p:spPr>
          <a:xfrm>
            <a:off x="761908" y="1766285"/>
            <a:ext cx="48027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5A4DD50-FCC2-4D94-B4B2-C8DEDA5C3B4D}"/>
              </a:ext>
            </a:extLst>
          </p:cNvPr>
          <p:cNvCxnSpPr/>
          <p:nvPr/>
        </p:nvCxnSpPr>
        <p:spPr>
          <a:xfrm>
            <a:off x="6635323" y="1766285"/>
            <a:ext cx="48027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9CD796-5DBE-43CC-A3D4-6516B0B06043}"/>
              </a:ext>
            </a:extLst>
          </p:cNvPr>
          <p:cNvGrpSpPr/>
          <p:nvPr/>
        </p:nvGrpSpPr>
        <p:grpSpPr>
          <a:xfrm>
            <a:off x="4555655" y="2569245"/>
            <a:ext cx="3077514" cy="3074554"/>
            <a:chOff x="4388515" y="2647807"/>
            <a:chExt cx="3077514" cy="307455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91022B-8432-4386-AEE7-2AE2B31E0A83}"/>
                </a:ext>
              </a:extLst>
            </p:cNvPr>
            <p:cNvSpPr/>
            <p:nvPr/>
          </p:nvSpPr>
          <p:spPr>
            <a:xfrm>
              <a:off x="4388515" y="2647807"/>
              <a:ext cx="1509478" cy="3074554"/>
            </a:xfrm>
            <a:custGeom>
              <a:avLst/>
              <a:gdLst>
                <a:gd name="connsiteX0" fmla="*/ 1215070 w 1215070"/>
                <a:gd name="connsiteY0" fmla="*/ 0 h 2474896"/>
                <a:gd name="connsiteX1" fmla="*/ 1215070 w 1215070"/>
                <a:gd name="connsiteY1" fmla="*/ 2474896 h 2474896"/>
                <a:gd name="connsiteX2" fmla="*/ 1111994 w 1215070"/>
                <a:gd name="connsiteY2" fmla="*/ 2469691 h 2474896"/>
                <a:gd name="connsiteX3" fmla="*/ 0 w 1215070"/>
                <a:gd name="connsiteY3" fmla="*/ 1237448 h 2474896"/>
                <a:gd name="connsiteX4" fmla="*/ 1111994 w 1215070"/>
                <a:gd name="connsiteY4" fmla="*/ 5205 h 2474896"/>
                <a:gd name="connsiteX5" fmla="*/ 1215070 w 1215070"/>
                <a:gd name="connsiteY5" fmla="*/ 0 h 24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070" h="2474896">
                  <a:moveTo>
                    <a:pt x="1215070" y="0"/>
                  </a:moveTo>
                  <a:lnTo>
                    <a:pt x="1215070" y="2474896"/>
                  </a:lnTo>
                  <a:lnTo>
                    <a:pt x="1111994" y="2469691"/>
                  </a:lnTo>
                  <a:cubicBezTo>
                    <a:pt x="487403" y="2406261"/>
                    <a:pt x="0" y="1878774"/>
                    <a:pt x="0" y="1237448"/>
                  </a:cubicBezTo>
                  <a:cubicBezTo>
                    <a:pt x="0" y="596122"/>
                    <a:pt x="487403" y="68636"/>
                    <a:pt x="1111994" y="5205"/>
                  </a:cubicBezTo>
                  <a:lnTo>
                    <a:pt x="121507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52D8427-108F-406B-854F-48846B37B975}"/>
                </a:ext>
              </a:extLst>
            </p:cNvPr>
            <p:cNvSpPr/>
            <p:nvPr/>
          </p:nvSpPr>
          <p:spPr>
            <a:xfrm>
              <a:off x="5956552" y="2647807"/>
              <a:ext cx="1509477" cy="3074554"/>
            </a:xfrm>
            <a:custGeom>
              <a:avLst/>
              <a:gdLst>
                <a:gd name="connsiteX0" fmla="*/ 0 w 1215069"/>
                <a:gd name="connsiteY0" fmla="*/ 0 h 2474896"/>
                <a:gd name="connsiteX1" fmla="*/ 103075 w 1215069"/>
                <a:gd name="connsiteY1" fmla="*/ 5205 h 2474896"/>
                <a:gd name="connsiteX2" fmla="*/ 1215069 w 1215069"/>
                <a:gd name="connsiteY2" fmla="*/ 1237448 h 2474896"/>
                <a:gd name="connsiteX3" fmla="*/ 103075 w 1215069"/>
                <a:gd name="connsiteY3" fmla="*/ 2469691 h 2474896"/>
                <a:gd name="connsiteX4" fmla="*/ 0 w 1215069"/>
                <a:gd name="connsiteY4" fmla="*/ 2474896 h 2474896"/>
                <a:gd name="connsiteX5" fmla="*/ 0 w 1215069"/>
                <a:gd name="connsiteY5" fmla="*/ 0 h 24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069" h="2474896">
                  <a:moveTo>
                    <a:pt x="0" y="0"/>
                  </a:moveTo>
                  <a:lnTo>
                    <a:pt x="103075" y="5205"/>
                  </a:lnTo>
                  <a:cubicBezTo>
                    <a:pt x="727666" y="68636"/>
                    <a:pt x="1215069" y="596122"/>
                    <a:pt x="1215069" y="1237448"/>
                  </a:cubicBezTo>
                  <a:cubicBezTo>
                    <a:pt x="1215069" y="1878774"/>
                    <a:pt x="727666" y="2406261"/>
                    <a:pt x="103075" y="2469691"/>
                  </a:cubicBezTo>
                  <a:lnTo>
                    <a:pt x="0" y="2474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5B0845E-E45D-4742-8C2D-A2782D2C67CD}"/>
              </a:ext>
            </a:extLst>
          </p:cNvPr>
          <p:cNvGrpSpPr/>
          <p:nvPr/>
        </p:nvGrpSpPr>
        <p:grpSpPr>
          <a:xfrm>
            <a:off x="5046065" y="3565192"/>
            <a:ext cx="712002" cy="808374"/>
            <a:chOff x="-636588" y="1127125"/>
            <a:chExt cx="4503739" cy="5113337"/>
          </a:xfrm>
          <a:solidFill>
            <a:schemeClr val="bg1"/>
          </a:solidFill>
          <a:effectLst>
            <a:outerShdw blurRad="25400" dist="38100" dir="8100000" algn="tr" rotWithShape="0">
              <a:prstClr val="black">
                <a:alpha val="12000"/>
              </a:prstClr>
            </a:outerShdw>
          </a:effectLst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4DBD9BB6-8308-4BC4-B202-3038EA20F6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36588" y="2038350"/>
              <a:ext cx="4503739" cy="4202112"/>
            </a:xfrm>
            <a:custGeom>
              <a:avLst/>
              <a:gdLst>
                <a:gd name="T0" fmla="*/ 2092 w 2092"/>
                <a:gd name="T1" fmla="*/ 911 h 1958"/>
                <a:gd name="T2" fmla="*/ 1477 w 2092"/>
                <a:gd name="T3" fmla="*/ 702 h 1958"/>
                <a:gd name="T4" fmla="*/ 1534 w 2092"/>
                <a:gd name="T5" fmla="*/ 279 h 1958"/>
                <a:gd name="T6" fmla="*/ 1186 w 2092"/>
                <a:gd name="T7" fmla="*/ 0 h 1958"/>
                <a:gd name="T8" fmla="*/ 1080 w 2092"/>
                <a:gd name="T9" fmla="*/ 205 h 1958"/>
                <a:gd name="T10" fmla="*/ 488 w 2092"/>
                <a:gd name="T11" fmla="*/ 562 h 1958"/>
                <a:gd name="T12" fmla="*/ 0 w 2092"/>
                <a:gd name="T13" fmla="*/ 632 h 1958"/>
                <a:gd name="T14" fmla="*/ 69 w 2092"/>
                <a:gd name="T15" fmla="*/ 1958 h 1958"/>
                <a:gd name="T16" fmla="*/ 677 w 2092"/>
                <a:gd name="T17" fmla="*/ 1838 h 1958"/>
                <a:gd name="T18" fmla="*/ 1159 w 2092"/>
                <a:gd name="T19" fmla="*/ 1958 h 1958"/>
                <a:gd name="T20" fmla="*/ 1953 w 2092"/>
                <a:gd name="T21" fmla="*/ 1748 h 1958"/>
                <a:gd name="T22" fmla="*/ 2092 w 2092"/>
                <a:gd name="T23" fmla="*/ 1469 h 1958"/>
                <a:gd name="T24" fmla="*/ 2092 w 2092"/>
                <a:gd name="T25" fmla="*/ 1190 h 1958"/>
                <a:gd name="T26" fmla="*/ 558 w 2092"/>
                <a:gd name="T27" fmla="*/ 1748 h 1958"/>
                <a:gd name="T28" fmla="*/ 139 w 2092"/>
                <a:gd name="T29" fmla="*/ 1818 h 1958"/>
                <a:gd name="T30" fmla="*/ 488 w 2092"/>
                <a:gd name="T31" fmla="*/ 702 h 1958"/>
                <a:gd name="T32" fmla="*/ 558 w 2092"/>
                <a:gd name="T33" fmla="*/ 1748 h 1958"/>
                <a:gd name="T34" fmla="*/ 1883 w 2092"/>
                <a:gd name="T35" fmla="*/ 1120 h 1958"/>
                <a:gd name="T36" fmla="*/ 1883 w 2092"/>
                <a:gd name="T37" fmla="*/ 1260 h 1958"/>
                <a:gd name="T38" fmla="*/ 1674 w 2092"/>
                <a:gd name="T39" fmla="*/ 1330 h 1958"/>
                <a:gd name="T40" fmla="*/ 1883 w 2092"/>
                <a:gd name="T41" fmla="*/ 1399 h 1958"/>
                <a:gd name="T42" fmla="*/ 1883 w 2092"/>
                <a:gd name="T43" fmla="*/ 1539 h 1958"/>
                <a:gd name="T44" fmla="*/ 1674 w 2092"/>
                <a:gd name="T45" fmla="*/ 1609 h 1958"/>
                <a:gd name="T46" fmla="*/ 1813 w 2092"/>
                <a:gd name="T47" fmla="*/ 1748 h 1958"/>
                <a:gd name="T48" fmla="*/ 1159 w 2092"/>
                <a:gd name="T49" fmla="*/ 1818 h 1958"/>
                <a:gd name="T50" fmla="*/ 697 w 2092"/>
                <a:gd name="T51" fmla="*/ 1698 h 1958"/>
                <a:gd name="T52" fmla="*/ 1010 w 2092"/>
                <a:gd name="T53" fmla="*/ 631 h 1958"/>
                <a:gd name="T54" fmla="*/ 1240 w 2092"/>
                <a:gd name="T55" fmla="*/ 139 h 1958"/>
                <a:gd name="T56" fmla="*/ 1395 w 2092"/>
                <a:gd name="T57" fmla="*/ 279 h 1958"/>
                <a:gd name="T58" fmla="*/ 1328 w 2092"/>
                <a:gd name="T59" fmla="*/ 702 h 1958"/>
                <a:gd name="T60" fmla="*/ 1116 w 2092"/>
                <a:gd name="T61" fmla="*/ 772 h 1958"/>
                <a:gd name="T62" fmla="*/ 1883 w 2092"/>
                <a:gd name="T63" fmla="*/ 841 h 1958"/>
                <a:gd name="T64" fmla="*/ 1883 w 2092"/>
                <a:gd name="T65" fmla="*/ 981 h 1958"/>
                <a:gd name="T66" fmla="*/ 1674 w 2092"/>
                <a:gd name="T67" fmla="*/ 1051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92" h="1958">
                  <a:moveTo>
                    <a:pt x="2039" y="1051"/>
                  </a:moveTo>
                  <a:cubicBezTo>
                    <a:pt x="2072" y="1014"/>
                    <a:pt x="2092" y="965"/>
                    <a:pt x="2092" y="911"/>
                  </a:cubicBezTo>
                  <a:cubicBezTo>
                    <a:pt x="2092" y="796"/>
                    <a:pt x="1998" y="702"/>
                    <a:pt x="1883" y="702"/>
                  </a:cubicBezTo>
                  <a:cubicBezTo>
                    <a:pt x="1477" y="702"/>
                    <a:pt x="1477" y="702"/>
                    <a:pt x="1477" y="702"/>
                  </a:cubicBezTo>
                  <a:cubicBezTo>
                    <a:pt x="1517" y="580"/>
                    <a:pt x="1534" y="418"/>
                    <a:pt x="1534" y="348"/>
                  </a:cubicBezTo>
                  <a:cubicBezTo>
                    <a:pt x="1534" y="279"/>
                    <a:pt x="1534" y="279"/>
                    <a:pt x="1534" y="279"/>
                  </a:cubicBezTo>
                  <a:cubicBezTo>
                    <a:pt x="1534" y="125"/>
                    <a:pt x="1409" y="0"/>
                    <a:pt x="1255" y="0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1154" y="0"/>
                    <a:pt x="1126" y="21"/>
                    <a:pt x="1118" y="52"/>
                  </a:cubicBezTo>
                  <a:cubicBezTo>
                    <a:pt x="1080" y="205"/>
                    <a:pt x="1080" y="205"/>
                    <a:pt x="1080" y="205"/>
                  </a:cubicBezTo>
                  <a:cubicBezTo>
                    <a:pt x="1027" y="417"/>
                    <a:pt x="858" y="652"/>
                    <a:pt x="683" y="695"/>
                  </a:cubicBezTo>
                  <a:cubicBezTo>
                    <a:pt x="652" y="617"/>
                    <a:pt x="576" y="562"/>
                    <a:pt x="488" y="562"/>
                  </a:cubicBezTo>
                  <a:cubicBezTo>
                    <a:pt x="69" y="562"/>
                    <a:pt x="69" y="562"/>
                    <a:pt x="69" y="562"/>
                  </a:cubicBezTo>
                  <a:cubicBezTo>
                    <a:pt x="31" y="562"/>
                    <a:pt x="0" y="594"/>
                    <a:pt x="0" y="632"/>
                  </a:cubicBezTo>
                  <a:cubicBezTo>
                    <a:pt x="0" y="1888"/>
                    <a:pt x="0" y="1888"/>
                    <a:pt x="0" y="1888"/>
                  </a:cubicBezTo>
                  <a:cubicBezTo>
                    <a:pt x="0" y="1926"/>
                    <a:pt x="31" y="1958"/>
                    <a:pt x="69" y="1958"/>
                  </a:cubicBezTo>
                  <a:cubicBezTo>
                    <a:pt x="488" y="1958"/>
                    <a:pt x="488" y="1958"/>
                    <a:pt x="488" y="1958"/>
                  </a:cubicBezTo>
                  <a:cubicBezTo>
                    <a:pt x="571" y="1958"/>
                    <a:pt x="643" y="1909"/>
                    <a:pt x="677" y="1838"/>
                  </a:cubicBezTo>
                  <a:cubicBezTo>
                    <a:pt x="917" y="1918"/>
                    <a:pt x="917" y="1918"/>
                    <a:pt x="917" y="1918"/>
                  </a:cubicBezTo>
                  <a:cubicBezTo>
                    <a:pt x="995" y="1944"/>
                    <a:pt x="1077" y="1958"/>
                    <a:pt x="1159" y="1958"/>
                  </a:cubicBezTo>
                  <a:cubicBezTo>
                    <a:pt x="1744" y="1958"/>
                    <a:pt x="1744" y="1958"/>
                    <a:pt x="1744" y="1958"/>
                  </a:cubicBezTo>
                  <a:cubicBezTo>
                    <a:pt x="1859" y="1958"/>
                    <a:pt x="1953" y="1864"/>
                    <a:pt x="1953" y="1748"/>
                  </a:cubicBezTo>
                  <a:cubicBezTo>
                    <a:pt x="1953" y="1721"/>
                    <a:pt x="1948" y="1695"/>
                    <a:pt x="1938" y="1671"/>
                  </a:cubicBezTo>
                  <a:cubicBezTo>
                    <a:pt x="2027" y="1647"/>
                    <a:pt x="2092" y="1566"/>
                    <a:pt x="2092" y="1469"/>
                  </a:cubicBezTo>
                  <a:cubicBezTo>
                    <a:pt x="2092" y="1416"/>
                    <a:pt x="2072" y="1367"/>
                    <a:pt x="2039" y="1330"/>
                  </a:cubicBezTo>
                  <a:cubicBezTo>
                    <a:pt x="2072" y="1293"/>
                    <a:pt x="2092" y="1244"/>
                    <a:pt x="2092" y="1190"/>
                  </a:cubicBezTo>
                  <a:cubicBezTo>
                    <a:pt x="2092" y="1137"/>
                    <a:pt x="2072" y="1088"/>
                    <a:pt x="2039" y="1051"/>
                  </a:cubicBezTo>
                  <a:close/>
                  <a:moveTo>
                    <a:pt x="558" y="1748"/>
                  </a:moveTo>
                  <a:cubicBezTo>
                    <a:pt x="558" y="1787"/>
                    <a:pt x="526" y="1818"/>
                    <a:pt x="488" y="1818"/>
                  </a:cubicBezTo>
                  <a:cubicBezTo>
                    <a:pt x="139" y="1818"/>
                    <a:pt x="139" y="1818"/>
                    <a:pt x="139" y="1818"/>
                  </a:cubicBezTo>
                  <a:cubicBezTo>
                    <a:pt x="139" y="702"/>
                    <a:pt x="139" y="702"/>
                    <a:pt x="139" y="702"/>
                  </a:cubicBezTo>
                  <a:cubicBezTo>
                    <a:pt x="488" y="702"/>
                    <a:pt x="488" y="702"/>
                    <a:pt x="488" y="702"/>
                  </a:cubicBezTo>
                  <a:cubicBezTo>
                    <a:pt x="526" y="702"/>
                    <a:pt x="558" y="733"/>
                    <a:pt x="558" y="772"/>
                  </a:cubicBezTo>
                  <a:lnTo>
                    <a:pt x="558" y="1748"/>
                  </a:lnTo>
                  <a:close/>
                  <a:moveTo>
                    <a:pt x="1744" y="1120"/>
                  </a:moveTo>
                  <a:cubicBezTo>
                    <a:pt x="1883" y="1120"/>
                    <a:pt x="1883" y="1120"/>
                    <a:pt x="1883" y="1120"/>
                  </a:cubicBezTo>
                  <a:cubicBezTo>
                    <a:pt x="1922" y="1120"/>
                    <a:pt x="1953" y="1152"/>
                    <a:pt x="1953" y="1190"/>
                  </a:cubicBezTo>
                  <a:cubicBezTo>
                    <a:pt x="1953" y="1229"/>
                    <a:pt x="1922" y="1260"/>
                    <a:pt x="1883" y="1260"/>
                  </a:cubicBezTo>
                  <a:cubicBezTo>
                    <a:pt x="1744" y="1260"/>
                    <a:pt x="1744" y="1260"/>
                    <a:pt x="1744" y="1260"/>
                  </a:cubicBezTo>
                  <a:cubicBezTo>
                    <a:pt x="1705" y="1260"/>
                    <a:pt x="1674" y="1291"/>
                    <a:pt x="1674" y="1330"/>
                  </a:cubicBezTo>
                  <a:cubicBezTo>
                    <a:pt x="1674" y="1368"/>
                    <a:pt x="1705" y="1399"/>
                    <a:pt x="1744" y="1399"/>
                  </a:cubicBezTo>
                  <a:cubicBezTo>
                    <a:pt x="1883" y="1399"/>
                    <a:pt x="1883" y="1399"/>
                    <a:pt x="1883" y="1399"/>
                  </a:cubicBezTo>
                  <a:cubicBezTo>
                    <a:pt x="1922" y="1399"/>
                    <a:pt x="1953" y="1431"/>
                    <a:pt x="1953" y="1469"/>
                  </a:cubicBezTo>
                  <a:cubicBezTo>
                    <a:pt x="1953" y="1508"/>
                    <a:pt x="1922" y="1539"/>
                    <a:pt x="1883" y="1539"/>
                  </a:cubicBezTo>
                  <a:cubicBezTo>
                    <a:pt x="1744" y="1539"/>
                    <a:pt x="1744" y="1539"/>
                    <a:pt x="1744" y="1539"/>
                  </a:cubicBezTo>
                  <a:cubicBezTo>
                    <a:pt x="1705" y="1539"/>
                    <a:pt x="1674" y="1570"/>
                    <a:pt x="1674" y="1609"/>
                  </a:cubicBezTo>
                  <a:cubicBezTo>
                    <a:pt x="1674" y="1647"/>
                    <a:pt x="1705" y="1679"/>
                    <a:pt x="1744" y="1679"/>
                  </a:cubicBezTo>
                  <a:cubicBezTo>
                    <a:pt x="1782" y="1679"/>
                    <a:pt x="1813" y="1710"/>
                    <a:pt x="1813" y="1748"/>
                  </a:cubicBezTo>
                  <a:cubicBezTo>
                    <a:pt x="1813" y="1787"/>
                    <a:pt x="1782" y="1818"/>
                    <a:pt x="1744" y="1818"/>
                  </a:cubicBezTo>
                  <a:cubicBezTo>
                    <a:pt x="1159" y="1818"/>
                    <a:pt x="1159" y="1818"/>
                    <a:pt x="1159" y="1818"/>
                  </a:cubicBezTo>
                  <a:cubicBezTo>
                    <a:pt x="1092" y="1818"/>
                    <a:pt x="1025" y="1807"/>
                    <a:pt x="961" y="1786"/>
                  </a:cubicBezTo>
                  <a:cubicBezTo>
                    <a:pt x="697" y="1698"/>
                    <a:pt x="697" y="1698"/>
                    <a:pt x="697" y="1698"/>
                  </a:cubicBezTo>
                  <a:cubicBezTo>
                    <a:pt x="697" y="835"/>
                    <a:pt x="697" y="835"/>
                    <a:pt x="697" y="835"/>
                  </a:cubicBezTo>
                  <a:cubicBezTo>
                    <a:pt x="807" y="814"/>
                    <a:pt x="914" y="745"/>
                    <a:pt x="1010" y="631"/>
                  </a:cubicBezTo>
                  <a:cubicBezTo>
                    <a:pt x="1105" y="521"/>
                    <a:pt x="1181" y="374"/>
                    <a:pt x="1215" y="238"/>
                  </a:cubicBezTo>
                  <a:cubicBezTo>
                    <a:pt x="1240" y="139"/>
                    <a:pt x="1240" y="139"/>
                    <a:pt x="1240" y="139"/>
                  </a:cubicBezTo>
                  <a:cubicBezTo>
                    <a:pt x="1255" y="139"/>
                    <a:pt x="1255" y="139"/>
                    <a:pt x="1255" y="139"/>
                  </a:cubicBezTo>
                  <a:cubicBezTo>
                    <a:pt x="1332" y="139"/>
                    <a:pt x="1395" y="202"/>
                    <a:pt x="1395" y="279"/>
                  </a:cubicBezTo>
                  <a:cubicBezTo>
                    <a:pt x="1395" y="348"/>
                    <a:pt x="1395" y="348"/>
                    <a:pt x="1395" y="348"/>
                  </a:cubicBezTo>
                  <a:cubicBezTo>
                    <a:pt x="1395" y="442"/>
                    <a:pt x="1366" y="622"/>
                    <a:pt x="1328" y="702"/>
                  </a:cubicBezTo>
                  <a:cubicBezTo>
                    <a:pt x="1186" y="702"/>
                    <a:pt x="1186" y="702"/>
                    <a:pt x="1186" y="702"/>
                  </a:cubicBezTo>
                  <a:cubicBezTo>
                    <a:pt x="1147" y="702"/>
                    <a:pt x="1116" y="733"/>
                    <a:pt x="1116" y="772"/>
                  </a:cubicBezTo>
                  <a:cubicBezTo>
                    <a:pt x="1116" y="810"/>
                    <a:pt x="1147" y="841"/>
                    <a:pt x="1186" y="841"/>
                  </a:cubicBezTo>
                  <a:cubicBezTo>
                    <a:pt x="1883" y="841"/>
                    <a:pt x="1883" y="841"/>
                    <a:pt x="1883" y="841"/>
                  </a:cubicBezTo>
                  <a:cubicBezTo>
                    <a:pt x="1922" y="841"/>
                    <a:pt x="1953" y="873"/>
                    <a:pt x="1953" y="911"/>
                  </a:cubicBezTo>
                  <a:cubicBezTo>
                    <a:pt x="1953" y="950"/>
                    <a:pt x="1922" y="981"/>
                    <a:pt x="1883" y="981"/>
                  </a:cubicBezTo>
                  <a:cubicBezTo>
                    <a:pt x="1744" y="981"/>
                    <a:pt x="1744" y="981"/>
                    <a:pt x="1744" y="981"/>
                  </a:cubicBezTo>
                  <a:cubicBezTo>
                    <a:pt x="1705" y="981"/>
                    <a:pt x="1674" y="1012"/>
                    <a:pt x="1674" y="1051"/>
                  </a:cubicBezTo>
                  <a:cubicBezTo>
                    <a:pt x="1674" y="1089"/>
                    <a:pt x="1705" y="1120"/>
                    <a:pt x="1744" y="1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Oval 6">
              <a:extLst>
                <a:ext uri="{FF2B5EF4-FFF2-40B4-BE49-F238E27FC236}">
                  <a16:creationId xmlns:a16="http://schemas.microsoft.com/office/drawing/2014/main" id="{2CAA84FC-7B72-4990-9D9E-34689EF52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6513" y="5341938"/>
              <a:ext cx="300038" cy="3000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C7EC1DD1-3D2E-450F-98A9-D9E904158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1127125"/>
              <a:ext cx="301625" cy="611187"/>
            </a:xfrm>
            <a:custGeom>
              <a:avLst/>
              <a:gdLst>
                <a:gd name="T0" fmla="*/ 70 w 140"/>
                <a:gd name="T1" fmla="*/ 0 h 284"/>
                <a:gd name="T2" fmla="*/ 0 w 140"/>
                <a:gd name="T3" fmla="*/ 70 h 284"/>
                <a:gd name="T4" fmla="*/ 0 w 140"/>
                <a:gd name="T5" fmla="*/ 214 h 284"/>
                <a:gd name="T6" fmla="*/ 70 w 140"/>
                <a:gd name="T7" fmla="*/ 284 h 284"/>
                <a:gd name="T8" fmla="*/ 140 w 140"/>
                <a:gd name="T9" fmla="*/ 214 h 284"/>
                <a:gd name="T10" fmla="*/ 140 w 140"/>
                <a:gd name="T11" fmla="*/ 70 h 284"/>
                <a:gd name="T12" fmla="*/ 70 w 140"/>
                <a:gd name="T1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4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53"/>
                    <a:pt x="32" y="284"/>
                    <a:pt x="70" y="284"/>
                  </a:cubicBezTo>
                  <a:cubicBezTo>
                    <a:pt x="109" y="284"/>
                    <a:pt x="140" y="253"/>
                    <a:pt x="140" y="214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1C364CA-EBA6-4767-81BF-E116861F5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2" y="1519238"/>
              <a:ext cx="539750" cy="539750"/>
            </a:xfrm>
            <a:custGeom>
              <a:avLst/>
              <a:gdLst>
                <a:gd name="T0" fmla="*/ 224 w 251"/>
                <a:gd name="T1" fmla="*/ 126 h 252"/>
                <a:gd name="T2" fmla="*/ 125 w 251"/>
                <a:gd name="T3" fmla="*/ 27 h 252"/>
                <a:gd name="T4" fmla="*/ 27 w 251"/>
                <a:gd name="T5" fmla="*/ 27 h 252"/>
                <a:gd name="T6" fmla="*/ 27 w 251"/>
                <a:gd name="T7" fmla="*/ 126 h 252"/>
                <a:gd name="T8" fmla="*/ 125 w 251"/>
                <a:gd name="T9" fmla="*/ 225 h 252"/>
                <a:gd name="T10" fmla="*/ 224 w 251"/>
                <a:gd name="T11" fmla="*/ 225 h 252"/>
                <a:gd name="T12" fmla="*/ 224 w 251"/>
                <a:gd name="T13" fmla="*/ 12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252">
                  <a:moveTo>
                    <a:pt x="224" y="126"/>
                  </a:moveTo>
                  <a:cubicBezTo>
                    <a:pt x="125" y="27"/>
                    <a:pt x="125" y="27"/>
                    <a:pt x="125" y="27"/>
                  </a:cubicBezTo>
                  <a:cubicBezTo>
                    <a:pt x="98" y="0"/>
                    <a:pt x="54" y="0"/>
                    <a:pt x="27" y="27"/>
                  </a:cubicBezTo>
                  <a:cubicBezTo>
                    <a:pt x="0" y="55"/>
                    <a:pt x="0" y="99"/>
                    <a:pt x="27" y="126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153" y="252"/>
                    <a:pt x="197" y="252"/>
                    <a:pt x="224" y="225"/>
                  </a:cubicBezTo>
                  <a:cubicBezTo>
                    <a:pt x="251" y="197"/>
                    <a:pt x="251" y="153"/>
                    <a:pt x="224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353DBFB2-3158-4BF2-B8AC-0E1CF2856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588" y="1519238"/>
              <a:ext cx="542925" cy="539750"/>
            </a:xfrm>
            <a:custGeom>
              <a:avLst/>
              <a:gdLst>
                <a:gd name="T0" fmla="*/ 224 w 252"/>
                <a:gd name="T1" fmla="*/ 27 h 252"/>
                <a:gd name="T2" fmla="*/ 126 w 252"/>
                <a:gd name="T3" fmla="*/ 27 h 252"/>
                <a:gd name="T4" fmla="*/ 27 w 252"/>
                <a:gd name="T5" fmla="*/ 126 h 252"/>
                <a:gd name="T6" fmla="*/ 27 w 252"/>
                <a:gd name="T7" fmla="*/ 225 h 252"/>
                <a:gd name="T8" fmla="*/ 126 w 252"/>
                <a:gd name="T9" fmla="*/ 225 h 252"/>
                <a:gd name="T10" fmla="*/ 224 w 252"/>
                <a:gd name="T11" fmla="*/ 126 h 252"/>
                <a:gd name="T12" fmla="*/ 224 w 252"/>
                <a:gd name="T13" fmla="*/ 2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252">
                  <a:moveTo>
                    <a:pt x="224" y="27"/>
                  </a:moveTo>
                  <a:cubicBezTo>
                    <a:pt x="197" y="0"/>
                    <a:pt x="153" y="0"/>
                    <a:pt x="126" y="27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0" y="153"/>
                    <a:pt x="0" y="197"/>
                    <a:pt x="27" y="225"/>
                  </a:cubicBezTo>
                  <a:cubicBezTo>
                    <a:pt x="54" y="252"/>
                    <a:pt x="98" y="252"/>
                    <a:pt x="126" y="225"/>
                  </a:cubicBezTo>
                  <a:cubicBezTo>
                    <a:pt x="224" y="126"/>
                    <a:pt x="224" y="126"/>
                    <a:pt x="224" y="126"/>
                  </a:cubicBezTo>
                  <a:cubicBezTo>
                    <a:pt x="252" y="99"/>
                    <a:pt x="252" y="55"/>
                    <a:pt x="22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2077A5E-7F63-4AC3-9FC5-ACCD040302FF}"/>
              </a:ext>
            </a:extLst>
          </p:cNvPr>
          <p:cNvGrpSpPr/>
          <p:nvPr/>
        </p:nvGrpSpPr>
        <p:grpSpPr>
          <a:xfrm flipV="1">
            <a:off x="6460086" y="3753865"/>
            <a:ext cx="712002" cy="664317"/>
            <a:chOff x="-636588" y="2038350"/>
            <a:chExt cx="4503739" cy="4202112"/>
          </a:xfrm>
          <a:solidFill>
            <a:schemeClr val="bg1"/>
          </a:solidFill>
          <a:effectLst>
            <a:outerShdw blurRad="25400" dist="38100" dir="8100000" algn="tr" rotWithShape="0">
              <a:prstClr val="black">
                <a:alpha val="12000"/>
              </a:prstClr>
            </a:outerShdw>
          </a:effectLst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2C263188-18B0-445B-A176-823B83BA2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36588" y="2038350"/>
              <a:ext cx="4503739" cy="4202112"/>
            </a:xfrm>
            <a:custGeom>
              <a:avLst/>
              <a:gdLst>
                <a:gd name="T0" fmla="*/ 2092 w 2092"/>
                <a:gd name="T1" fmla="*/ 911 h 1958"/>
                <a:gd name="T2" fmla="*/ 1477 w 2092"/>
                <a:gd name="T3" fmla="*/ 702 h 1958"/>
                <a:gd name="T4" fmla="*/ 1534 w 2092"/>
                <a:gd name="T5" fmla="*/ 279 h 1958"/>
                <a:gd name="T6" fmla="*/ 1186 w 2092"/>
                <a:gd name="T7" fmla="*/ 0 h 1958"/>
                <a:gd name="T8" fmla="*/ 1080 w 2092"/>
                <a:gd name="T9" fmla="*/ 205 h 1958"/>
                <a:gd name="T10" fmla="*/ 488 w 2092"/>
                <a:gd name="T11" fmla="*/ 562 h 1958"/>
                <a:gd name="T12" fmla="*/ 0 w 2092"/>
                <a:gd name="T13" fmla="*/ 632 h 1958"/>
                <a:gd name="T14" fmla="*/ 69 w 2092"/>
                <a:gd name="T15" fmla="*/ 1958 h 1958"/>
                <a:gd name="T16" fmla="*/ 677 w 2092"/>
                <a:gd name="T17" fmla="*/ 1838 h 1958"/>
                <a:gd name="T18" fmla="*/ 1159 w 2092"/>
                <a:gd name="T19" fmla="*/ 1958 h 1958"/>
                <a:gd name="T20" fmla="*/ 1953 w 2092"/>
                <a:gd name="T21" fmla="*/ 1748 h 1958"/>
                <a:gd name="T22" fmla="*/ 2092 w 2092"/>
                <a:gd name="T23" fmla="*/ 1469 h 1958"/>
                <a:gd name="T24" fmla="*/ 2092 w 2092"/>
                <a:gd name="T25" fmla="*/ 1190 h 1958"/>
                <a:gd name="T26" fmla="*/ 558 w 2092"/>
                <a:gd name="T27" fmla="*/ 1748 h 1958"/>
                <a:gd name="T28" fmla="*/ 139 w 2092"/>
                <a:gd name="T29" fmla="*/ 1818 h 1958"/>
                <a:gd name="T30" fmla="*/ 488 w 2092"/>
                <a:gd name="T31" fmla="*/ 702 h 1958"/>
                <a:gd name="T32" fmla="*/ 558 w 2092"/>
                <a:gd name="T33" fmla="*/ 1748 h 1958"/>
                <a:gd name="T34" fmla="*/ 1883 w 2092"/>
                <a:gd name="T35" fmla="*/ 1120 h 1958"/>
                <a:gd name="T36" fmla="*/ 1883 w 2092"/>
                <a:gd name="T37" fmla="*/ 1260 h 1958"/>
                <a:gd name="T38" fmla="*/ 1674 w 2092"/>
                <a:gd name="T39" fmla="*/ 1330 h 1958"/>
                <a:gd name="T40" fmla="*/ 1883 w 2092"/>
                <a:gd name="T41" fmla="*/ 1399 h 1958"/>
                <a:gd name="T42" fmla="*/ 1883 w 2092"/>
                <a:gd name="T43" fmla="*/ 1539 h 1958"/>
                <a:gd name="T44" fmla="*/ 1674 w 2092"/>
                <a:gd name="T45" fmla="*/ 1609 h 1958"/>
                <a:gd name="T46" fmla="*/ 1813 w 2092"/>
                <a:gd name="T47" fmla="*/ 1748 h 1958"/>
                <a:gd name="T48" fmla="*/ 1159 w 2092"/>
                <a:gd name="T49" fmla="*/ 1818 h 1958"/>
                <a:gd name="T50" fmla="*/ 697 w 2092"/>
                <a:gd name="T51" fmla="*/ 1698 h 1958"/>
                <a:gd name="T52" fmla="*/ 1010 w 2092"/>
                <a:gd name="T53" fmla="*/ 631 h 1958"/>
                <a:gd name="T54" fmla="*/ 1240 w 2092"/>
                <a:gd name="T55" fmla="*/ 139 h 1958"/>
                <a:gd name="T56" fmla="*/ 1395 w 2092"/>
                <a:gd name="T57" fmla="*/ 279 h 1958"/>
                <a:gd name="T58" fmla="*/ 1328 w 2092"/>
                <a:gd name="T59" fmla="*/ 702 h 1958"/>
                <a:gd name="T60" fmla="*/ 1116 w 2092"/>
                <a:gd name="T61" fmla="*/ 772 h 1958"/>
                <a:gd name="T62" fmla="*/ 1883 w 2092"/>
                <a:gd name="T63" fmla="*/ 841 h 1958"/>
                <a:gd name="T64" fmla="*/ 1883 w 2092"/>
                <a:gd name="T65" fmla="*/ 981 h 1958"/>
                <a:gd name="T66" fmla="*/ 1674 w 2092"/>
                <a:gd name="T67" fmla="*/ 1051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92" h="1958">
                  <a:moveTo>
                    <a:pt x="2039" y="1051"/>
                  </a:moveTo>
                  <a:cubicBezTo>
                    <a:pt x="2072" y="1014"/>
                    <a:pt x="2092" y="965"/>
                    <a:pt x="2092" y="911"/>
                  </a:cubicBezTo>
                  <a:cubicBezTo>
                    <a:pt x="2092" y="796"/>
                    <a:pt x="1998" y="702"/>
                    <a:pt x="1883" y="702"/>
                  </a:cubicBezTo>
                  <a:cubicBezTo>
                    <a:pt x="1477" y="702"/>
                    <a:pt x="1477" y="702"/>
                    <a:pt x="1477" y="702"/>
                  </a:cubicBezTo>
                  <a:cubicBezTo>
                    <a:pt x="1517" y="580"/>
                    <a:pt x="1534" y="418"/>
                    <a:pt x="1534" y="348"/>
                  </a:cubicBezTo>
                  <a:cubicBezTo>
                    <a:pt x="1534" y="279"/>
                    <a:pt x="1534" y="279"/>
                    <a:pt x="1534" y="279"/>
                  </a:cubicBezTo>
                  <a:cubicBezTo>
                    <a:pt x="1534" y="125"/>
                    <a:pt x="1409" y="0"/>
                    <a:pt x="1255" y="0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1154" y="0"/>
                    <a:pt x="1126" y="21"/>
                    <a:pt x="1118" y="52"/>
                  </a:cubicBezTo>
                  <a:cubicBezTo>
                    <a:pt x="1080" y="205"/>
                    <a:pt x="1080" y="205"/>
                    <a:pt x="1080" y="205"/>
                  </a:cubicBezTo>
                  <a:cubicBezTo>
                    <a:pt x="1027" y="417"/>
                    <a:pt x="858" y="652"/>
                    <a:pt x="683" y="695"/>
                  </a:cubicBezTo>
                  <a:cubicBezTo>
                    <a:pt x="652" y="617"/>
                    <a:pt x="576" y="562"/>
                    <a:pt x="488" y="562"/>
                  </a:cubicBezTo>
                  <a:cubicBezTo>
                    <a:pt x="69" y="562"/>
                    <a:pt x="69" y="562"/>
                    <a:pt x="69" y="562"/>
                  </a:cubicBezTo>
                  <a:cubicBezTo>
                    <a:pt x="31" y="562"/>
                    <a:pt x="0" y="594"/>
                    <a:pt x="0" y="632"/>
                  </a:cubicBezTo>
                  <a:cubicBezTo>
                    <a:pt x="0" y="1888"/>
                    <a:pt x="0" y="1888"/>
                    <a:pt x="0" y="1888"/>
                  </a:cubicBezTo>
                  <a:cubicBezTo>
                    <a:pt x="0" y="1926"/>
                    <a:pt x="31" y="1958"/>
                    <a:pt x="69" y="1958"/>
                  </a:cubicBezTo>
                  <a:cubicBezTo>
                    <a:pt x="488" y="1958"/>
                    <a:pt x="488" y="1958"/>
                    <a:pt x="488" y="1958"/>
                  </a:cubicBezTo>
                  <a:cubicBezTo>
                    <a:pt x="571" y="1958"/>
                    <a:pt x="643" y="1909"/>
                    <a:pt x="677" y="1838"/>
                  </a:cubicBezTo>
                  <a:cubicBezTo>
                    <a:pt x="917" y="1918"/>
                    <a:pt x="917" y="1918"/>
                    <a:pt x="917" y="1918"/>
                  </a:cubicBezTo>
                  <a:cubicBezTo>
                    <a:pt x="995" y="1944"/>
                    <a:pt x="1077" y="1958"/>
                    <a:pt x="1159" y="1958"/>
                  </a:cubicBezTo>
                  <a:cubicBezTo>
                    <a:pt x="1744" y="1958"/>
                    <a:pt x="1744" y="1958"/>
                    <a:pt x="1744" y="1958"/>
                  </a:cubicBezTo>
                  <a:cubicBezTo>
                    <a:pt x="1859" y="1958"/>
                    <a:pt x="1953" y="1864"/>
                    <a:pt x="1953" y="1748"/>
                  </a:cubicBezTo>
                  <a:cubicBezTo>
                    <a:pt x="1953" y="1721"/>
                    <a:pt x="1948" y="1695"/>
                    <a:pt x="1938" y="1671"/>
                  </a:cubicBezTo>
                  <a:cubicBezTo>
                    <a:pt x="2027" y="1647"/>
                    <a:pt x="2092" y="1566"/>
                    <a:pt x="2092" y="1469"/>
                  </a:cubicBezTo>
                  <a:cubicBezTo>
                    <a:pt x="2092" y="1416"/>
                    <a:pt x="2072" y="1367"/>
                    <a:pt x="2039" y="1330"/>
                  </a:cubicBezTo>
                  <a:cubicBezTo>
                    <a:pt x="2072" y="1293"/>
                    <a:pt x="2092" y="1244"/>
                    <a:pt x="2092" y="1190"/>
                  </a:cubicBezTo>
                  <a:cubicBezTo>
                    <a:pt x="2092" y="1137"/>
                    <a:pt x="2072" y="1088"/>
                    <a:pt x="2039" y="1051"/>
                  </a:cubicBezTo>
                  <a:close/>
                  <a:moveTo>
                    <a:pt x="558" y="1748"/>
                  </a:moveTo>
                  <a:cubicBezTo>
                    <a:pt x="558" y="1787"/>
                    <a:pt x="526" y="1818"/>
                    <a:pt x="488" y="1818"/>
                  </a:cubicBezTo>
                  <a:cubicBezTo>
                    <a:pt x="139" y="1818"/>
                    <a:pt x="139" y="1818"/>
                    <a:pt x="139" y="1818"/>
                  </a:cubicBezTo>
                  <a:cubicBezTo>
                    <a:pt x="139" y="702"/>
                    <a:pt x="139" y="702"/>
                    <a:pt x="139" y="702"/>
                  </a:cubicBezTo>
                  <a:cubicBezTo>
                    <a:pt x="488" y="702"/>
                    <a:pt x="488" y="702"/>
                    <a:pt x="488" y="702"/>
                  </a:cubicBezTo>
                  <a:cubicBezTo>
                    <a:pt x="526" y="702"/>
                    <a:pt x="558" y="733"/>
                    <a:pt x="558" y="772"/>
                  </a:cubicBezTo>
                  <a:lnTo>
                    <a:pt x="558" y="1748"/>
                  </a:lnTo>
                  <a:close/>
                  <a:moveTo>
                    <a:pt x="1744" y="1120"/>
                  </a:moveTo>
                  <a:cubicBezTo>
                    <a:pt x="1883" y="1120"/>
                    <a:pt x="1883" y="1120"/>
                    <a:pt x="1883" y="1120"/>
                  </a:cubicBezTo>
                  <a:cubicBezTo>
                    <a:pt x="1922" y="1120"/>
                    <a:pt x="1953" y="1152"/>
                    <a:pt x="1953" y="1190"/>
                  </a:cubicBezTo>
                  <a:cubicBezTo>
                    <a:pt x="1953" y="1229"/>
                    <a:pt x="1922" y="1260"/>
                    <a:pt x="1883" y="1260"/>
                  </a:cubicBezTo>
                  <a:cubicBezTo>
                    <a:pt x="1744" y="1260"/>
                    <a:pt x="1744" y="1260"/>
                    <a:pt x="1744" y="1260"/>
                  </a:cubicBezTo>
                  <a:cubicBezTo>
                    <a:pt x="1705" y="1260"/>
                    <a:pt x="1674" y="1291"/>
                    <a:pt x="1674" y="1330"/>
                  </a:cubicBezTo>
                  <a:cubicBezTo>
                    <a:pt x="1674" y="1368"/>
                    <a:pt x="1705" y="1399"/>
                    <a:pt x="1744" y="1399"/>
                  </a:cubicBezTo>
                  <a:cubicBezTo>
                    <a:pt x="1883" y="1399"/>
                    <a:pt x="1883" y="1399"/>
                    <a:pt x="1883" y="1399"/>
                  </a:cubicBezTo>
                  <a:cubicBezTo>
                    <a:pt x="1922" y="1399"/>
                    <a:pt x="1953" y="1431"/>
                    <a:pt x="1953" y="1469"/>
                  </a:cubicBezTo>
                  <a:cubicBezTo>
                    <a:pt x="1953" y="1508"/>
                    <a:pt x="1922" y="1539"/>
                    <a:pt x="1883" y="1539"/>
                  </a:cubicBezTo>
                  <a:cubicBezTo>
                    <a:pt x="1744" y="1539"/>
                    <a:pt x="1744" y="1539"/>
                    <a:pt x="1744" y="1539"/>
                  </a:cubicBezTo>
                  <a:cubicBezTo>
                    <a:pt x="1705" y="1539"/>
                    <a:pt x="1674" y="1570"/>
                    <a:pt x="1674" y="1609"/>
                  </a:cubicBezTo>
                  <a:cubicBezTo>
                    <a:pt x="1674" y="1647"/>
                    <a:pt x="1705" y="1679"/>
                    <a:pt x="1744" y="1679"/>
                  </a:cubicBezTo>
                  <a:cubicBezTo>
                    <a:pt x="1782" y="1679"/>
                    <a:pt x="1813" y="1710"/>
                    <a:pt x="1813" y="1748"/>
                  </a:cubicBezTo>
                  <a:cubicBezTo>
                    <a:pt x="1813" y="1787"/>
                    <a:pt x="1782" y="1818"/>
                    <a:pt x="1744" y="1818"/>
                  </a:cubicBezTo>
                  <a:cubicBezTo>
                    <a:pt x="1159" y="1818"/>
                    <a:pt x="1159" y="1818"/>
                    <a:pt x="1159" y="1818"/>
                  </a:cubicBezTo>
                  <a:cubicBezTo>
                    <a:pt x="1092" y="1818"/>
                    <a:pt x="1025" y="1807"/>
                    <a:pt x="961" y="1786"/>
                  </a:cubicBezTo>
                  <a:cubicBezTo>
                    <a:pt x="697" y="1698"/>
                    <a:pt x="697" y="1698"/>
                    <a:pt x="697" y="1698"/>
                  </a:cubicBezTo>
                  <a:cubicBezTo>
                    <a:pt x="697" y="835"/>
                    <a:pt x="697" y="835"/>
                    <a:pt x="697" y="835"/>
                  </a:cubicBezTo>
                  <a:cubicBezTo>
                    <a:pt x="807" y="814"/>
                    <a:pt x="914" y="745"/>
                    <a:pt x="1010" y="631"/>
                  </a:cubicBezTo>
                  <a:cubicBezTo>
                    <a:pt x="1105" y="521"/>
                    <a:pt x="1181" y="374"/>
                    <a:pt x="1215" y="238"/>
                  </a:cubicBezTo>
                  <a:cubicBezTo>
                    <a:pt x="1240" y="139"/>
                    <a:pt x="1240" y="139"/>
                    <a:pt x="1240" y="139"/>
                  </a:cubicBezTo>
                  <a:cubicBezTo>
                    <a:pt x="1255" y="139"/>
                    <a:pt x="1255" y="139"/>
                    <a:pt x="1255" y="139"/>
                  </a:cubicBezTo>
                  <a:cubicBezTo>
                    <a:pt x="1332" y="139"/>
                    <a:pt x="1395" y="202"/>
                    <a:pt x="1395" y="279"/>
                  </a:cubicBezTo>
                  <a:cubicBezTo>
                    <a:pt x="1395" y="348"/>
                    <a:pt x="1395" y="348"/>
                    <a:pt x="1395" y="348"/>
                  </a:cubicBezTo>
                  <a:cubicBezTo>
                    <a:pt x="1395" y="442"/>
                    <a:pt x="1366" y="622"/>
                    <a:pt x="1328" y="702"/>
                  </a:cubicBezTo>
                  <a:cubicBezTo>
                    <a:pt x="1186" y="702"/>
                    <a:pt x="1186" y="702"/>
                    <a:pt x="1186" y="702"/>
                  </a:cubicBezTo>
                  <a:cubicBezTo>
                    <a:pt x="1147" y="702"/>
                    <a:pt x="1116" y="733"/>
                    <a:pt x="1116" y="772"/>
                  </a:cubicBezTo>
                  <a:cubicBezTo>
                    <a:pt x="1116" y="810"/>
                    <a:pt x="1147" y="841"/>
                    <a:pt x="1186" y="841"/>
                  </a:cubicBezTo>
                  <a:cubicBezTo>
                    <a:pt x="1883" y="841"/>
                    <a:pt x="1883" y="841"/>
                    <a:pt x="1883" y="841"/>
                  </a:cubicBezTo>
                  <a:cubicBezTo>
                    <a:pt x="1922" y="841"/>
                    <a:pt x="1953" y="873"/>
                    <a:pt x="1953" y="911"/>
                  </a:cubicBezTo>
                  <a:cubicBezTo>
                    <a:pt x="1953" y="950"/>
                    <a:pt x="1922" y="981"/>
                    <a:pt x="1883" y="981"/>
                  </a:cubicBezTo>
                  <a:cubicBezTo>
                    <a:pt x="1744" y="981"/>
                    <a:pt x="1744" y="981"/>
                    <a:pt x="1744" y="981"/>
                  </a:cubicBezTo>
                  <a:cubicBezTo>
                    <a:pt x="1705" y="981"/>
                    <a:pt x="1674" y="1012"/>
                    <a:pt x="1674" y="1051"/>
                  </a:cubicBezTo>
                  <a:cubicBezTo>
                    <a:pt x="1674" y="1089"/>
                    <a:pt x="1705" y="1120"/>
                    <a:pt x="1744" y="1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Oval 6">
              <a:extLst>
                <a:ext uri="{FF2B5EF4-FFF2-40B4-BE49-F238E27FC236}">
                  <a16:creationId xmlns:a16="http://schemas.microsoft.com/office/drawing/2014/main" id="{511839C3-B087-4C25-A9BB-6D297BDEE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6513" y="5341938"/>
              <a:ext cx="300038" cy="3000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652B0E7-05D8-4783-A23F-CFE9DF449CE1}"/>
              </a:ext>
            </a:extLst>
          </p:cNvPr>
          <p:cNvGrpSpPr/>
          <p:nvPr/>
        </p:nvGrpSpPr>
        <p:grpSpPr>
          <a:xfrm>
            <a:off x="8254652" y="2560658"/>
            <a:ext cx="583660" cy="583660"/>
            <a:chOff x="8458233" y="2572971"/>
            <a:chExt cx="583660" cy="583660"/>
          </a:xfrm>
          <a:effectLst>
            <a:outerShdw blurRad="25400" dist="38100" dir="8100000" algn="tr" rotWithShape="0">
              <a:prstClr val="black">
                <a:alpha val="12000"/>
              </a:prstClr>
            </a:outerShdw>
          </a:effectLst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16715AD-818E-45D0-8CF7-06D54444D2C7}"/>
                </a:ext>
              </a:extLst>
            </p:cNvPr>
            <p:cNvSpPr/>
            <p:nvPr/>
          </p:nvSpPr>
          <p:spPr>
            <a:xfrm>
              <a:off x="8458233" y="2572971"/>
              <a:ext cx="583660" cy="5836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A98B551D-2F0C-4559-B0E2-AEE2224C9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398" y="2773278"/>
              <a:ext cx="183330" cy="183046"/>
            </a:xfrm>
            <a:custGeom>
              <a:avLst/>
              <a:gdLst>
                <a:gd name="T0" fmla="*/ 1936 w 1936"/>
                <a:gd name="T1" fmla="*/ 193 h 1933"/>
                <a:gd name="T2" fmla="*/ 1742 w 1936"/>
                <a:gd name="T3" fmla="*/ 0 h 1933"/>
                <a:gd name="T4" fmla="*/ 968 w 1936"/>
                <a:gd name="T5" fmla="*/ 773 h 1933"/>
                <a:gd name="T6" fmla="*/ 194 w 1936"/>
                <a:gd name="T7" fmla="*/ 0 h 1933"/>
                <a:gd name="T8" fmla="*/ 0 w 1936"/>
                <a:gd name="T9" fmla="*/ 193 h 1933"/>
                <a:gd name="T10" fmla="*/ 774 w 1936"/>
                <a:gd name="T11" fmla="*/ 967 h 1933"/>
                <a:gd name="T12" fmla="*/ 0 w 1936"/>
                <a:gd name="T13" fmla="*/ 1740 h 1933"/>
                <a:gd name="T14" fmla="*/ 194 w 1936"/>
                <a:gd name="T15" fmla="*/ 1933 h 1933"/>
                <a:gd name="T16" fmla="*/ 968 w 1936"/>
                <a:gd name="T17" fmla="*/ 1159 h 1933"/>
                <a:gd name="T18" fmla="*/ 1742 w 1936"/>
                <a:gd name="T19" fmla="*/ 1933 h 1933"/>
                <a:gd name="T20" fmla="*/ 1936 w 1936"/>
                <a:gd name="T21" fmla="*/ 1740 h 1933"/>
                <a:gd name="T22" fmla="*/ 1162 w 1936"/>
                <a:gd name="T23" fmla="*/ 967 h 1933"/>
                <a:gd name="T24" fmla="*/ 1936 w 1936"/>
                <a:gd name="T25" fmla="*/ 193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6" h="1933">
                  <a:moveTo>
                    <a:pt x="1936" y="193"/>
                  </a:moveTo>
                  <a:lnTo>
                    <a:pt x="1742" y="0"/>
                  </a:lnTo>
                  <a:lnTo>
                    <a:pt x="968" y="773"/>
                  </a:lnTo>
                  <a:lnTo>
                    <a:pt x="194" y="0"/>
                  </a:lnTo>
                  <a:lnTo>
                    <a:pt x="0" y="193"/>
                  </a:lnTo>
                  <a:lnTo>
                    <a:pt x="774" y="967"/>
                  </a:lnTo>
                  <a:lnTo>
                    <a:pt x="0" y="1740"/>
                  </a:lnTo>
                  <a:lnTo>
                    <a:pt x="194" y="1933"/>
                  </a:lnTo>
                  <a:lnTo>
                    <a:pt x="968" y="1159"/>
                  </a:lnTo>
                  <a:lnTo>
                    <a:pt x="1742" y="1933"/>
                  </a:lnTo>
                  <a:lnTo>
                    <a:pt x="1936" y="1740"/>
                  </a:lnTo>
                  <a:lnTo>
                    <a:pt x="1162" y="967"/>
                  </a:lnTo>
                  <a:lnTo>
                    <a:pt x="1936" y="19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499C1C8-C732-410A-9884-1D593ED4F0C4}"/>
              </a:ext>
            </a:extLst>
          </p:cNvPr>
          <p:cNvGrpSpPr/>
          <p:nvPr/>
        </p:nvGrpSpPr>
        <p:grpSpPr>
          <a:xfrm>
            <a:off x="8254652" y="3396681"/>
            <a:ext cx="583660" cy="583660"/>
            <a:chOff x="8458233" y="2572971"/>
            <a:chExt cx="583660" cy="583660"/>
          </a:xfrm>
          <a:effectLst>
            <a:outerShdw blurRad="25400" dist="38100" dir="8100000" algn="tr" rotWithShape="0">
              <a:prstClr val="black">
                <a:alpha val="12000"/>
              </a:prstClr>
            </a:outerShdw>
          </a:effectLst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F094D37-69ED-4C14-B7E9-9C2F73A87173}"/>
                </a:ext>
              </a:extLst>
            </p:cNvPr>
            <p:cNvSpPr/>
            <p:nvPr/>
          </p:nvSpPr>
          <p:spPr>
            <a:xfrm>
              <a:off x="8458233" y="2572971"/>
              <a:ext cx="583660" cy="5836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884B0A3A-77F5-48A3-BB8A-956C4A46A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398" y="2773278"/>
              <a:ext cx="183330" cy="183046"/>
            </a:xfrm>
            <a:custGeom>
              <a:avLst/>
              <a:gdLst>
                <a:gd name="T0" fmla="*/ 1936 w 1936"/>
                <a:gd name="T1" fmla="*/ 193 h 1933"/>
                <a:gd name="T2" fmla="*/ 1742 w 1936"/>
                <a:gd name="T3" fmla="*/ 0 h 1933"/>
                <a:gd name="T4" fmla="*/ 968 w 1936"/>
                <a:gd name="T5" fmla="*/ 773 h 1933"/>
                <a:gd name="T6" fmla="*/ 194 w 1936"/>
                <a:gd name="T7" fmla="*/ 0 h 1933"/>
                <a:gd name="T8" fmla="*/ 0 w 1936"/>
                <a:gd name="T9" fmla="*/ 193 h 1933"/>
                <a:gd name="T10" fmla="*/ 774 w 1936"/>
                <a:gd name="T11" fmla="*/ 967 h 1933"/>
                <a:gd name="T12" fmla="*/ 0 w 1936"/>
                <a:gd name="T13" fmla="*/ 1740 h 1933"/>
                <a:gd name="T14" fmla="*/ 194 w 1936"/>
                <a:gd name="T15" fmla="*/ 1933 h 1933"/>
                <a:gd name="T16" fmla="*/ 968 w 1936"/>
                <a:gd name="T17" fmla="*/ 1159 h 1933"/>
                <a:gd name="T18" fmla="*/ 1742 w 1936"/>
                <a:gd name="T19" fmla="*/ 1933 h 1933"/>
                <a:gd name="T20" fmla="*/ 1936 w 1936"/>
                <a:gd name="T21" fmla="*/ 1740 h 1933"/>
                <a:gd name="T22" fmla="*/ 1162 w 1936"/>
                <a:gd name="T23" fmla="*/ 967 h 1933"/>
                <a:gd name="T24" fmla="*/ 1936 w 1936"/>
                <a:gd name="T25" fmla="*/ 193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6" h="1933">
                  <a:moveTo>
                    <a:pt x="1936" y="193"/>
                  </a:moveTo>
                  <a:lnTo>
                    <a:pt x="1742" y="0"/>
                  </a:lnTo>
                  <a:lnTo>
                    <a:pt x="968" y="773"/>
                  </a:lnTo>
                  <a:lnTo>
                    <a:pt x="194" y="0"/>
                  </a:lnTo>
                  <a:lnTo>
                    <a:pt x="0" y="193"/>
                  </a:lnTo>
                  <a:lnTo>
                    <a:pt x="774" y="967"/>
                  </a:lnTo>
                  <a:lnTo>
                    <a:pt x="0" y="1740"/>
                  </a:lnTo>
                  <a:lnTo>
                    <a:pt x="194" y="1933"/>
                  </a:lnTo>
                  <a:lnTo>
                    <a:pt x="968" y="1159"/>
                  </a:lnTo>
                  <a:lnTo>
                    <a:pt x="1742" y="1933"/>
                  </a:lnTo>
                  <a:lnTo>
                    <a:pt x="1936" y="1740"/>
                  </a:lnTo>
                  <a:lnTo>
                    <a:pt x="1162" y="967"/>
                  </a:lnTo>
                  <a:lnTo>
                    <a:pt x="1936" y="19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725D2FF-453E-4426-AE12-B93B653AE874}"/>
              </a:ext>
            </a:extLst>
          </p:cNvPr>
          <p:cNvGrpSpPr/>
          <p:nvPr/>
        </p:nvGrpSpPr>
        <p:grpSpPr>
          <a:xfrm>
            <a:off x="8254652" y="4231736"/>
            <a:ext cx="583660" cy="583660"/>
            <a:chOff x="8458233" y="2572971"/>
            <a:chExt cx="583660" cy="583660"/>
          </a:xfrm>
          <a:effectLst>
            <a:outerShdw blurRad="25400" dist="38100" dir="8100000" algn="tr" rotWithShape="0">
              <a:prstClr val="black">
                <a:alpha val="12000"/>
              </a:prstClr>
            </a:outerShdw>
          </a:effectLst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E4DAEDB-BA17-4FE4-A032-D3DC94C7B01D}"/>
                </a:ext>
              </a:extLst>
            </p:cNvPr>
            <p:cNvSpPr/>
            <p:nvPr/>
          </p:nvSpPr>
          <p:spPr>
            <a:xfrm>
              <a:off x="8458233" y="2572971"/>
              <a:ext cx="583660" cy="5836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1" name="Freeform 13">
              <a:extLst>
                <a:ext uri="{FF2B5EF4-FFF2-40B4-BE49-F238E27FC236}">
                  <a16:creationId xmlns:a16="http://schemas.microsoft.com/office/drawing/2014/main" id="{F5C1EA5A-E76B-404F-B941-A8BBE4E19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398" y="2773278"/>
              <a:ext cx="183330" cy="183046"/>
            </a:xfrm>
            <a:custGeom>
              <a:avLst/>
              <a:gdLst>
                <a:gd name="T0" fmla="*/ 1936 w 1936"/>
                <a:gd name="T1" fmla="*/ 193 h 1933"/>
                <a:gd name="T2" fmla="*/ 1742 w 1936"/>
                <a:gd name="T3" fmla="*/ 0 h 1933"/>
                <a:gd name="T4" fmla="*/ 968 w 1936"/>
                <a:gd name="T5" fmla="*/ 773 h 1933"/>
                <a:gd name="T6" fmla="*/ 194 w 1936"/>
                <a:gd name="T7" fmla="*/ 0 h 1933"/>
                <a:gd name="T8" fmla="*/ 0 w 1936"/>
                <a:gd name="T9" fmla="*/ 193 h 1933"/>
                <a:gd name="T10" fmla="*/ 774 w 1936"/>
                <a:gd name="T11" fmla="*/ 967 h 1933"/>
                <a:gd name="T12" fmla="*/ 0 w 1936"/>
                <a:gd name="T13" fmla="*/ 1740 h 1933"/>
                <a:gd name="T14" fmla="*/ 194 w 1936"/>
                <a:gd name="T15" fmla="*/ 1933 h 1933"/>
                <a:gd name="T16" fmla="*/ 968 w 1936"/>
                <a:gd name="T17" fmla="*/ 1159 h 1933"/>
                <a:gd name="T18" fmla="*/ 1742 w 1936"/>
                <a:gd name="T19" fmla="*/ 1933 h 1933"/>
                <a:gd name="T20" fmla="*/ 1936 w 1936"/>
                <a:gd name="T21" fmla="*/ 1740 h 1933"/>
                <a:gd name="T22" fmla="*/ 1162 w 1936"/>
                <a:gd name="T23" fmla="*/ 967 h 1933"/>
                <a:gd name="T24" fmla="*/ 1936 w 1936"/>
                <a:gd name="T25" fmla="*/ 193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6" h="1933">
                  <a:moveTo>
                    <a:pt x="1936" y="193"/>
                  </a:moveTo>
                  <a:lnTo>
                    <a:pt x="1742" y="0"/>
                  </a:lnTo>
                  <a:lnTo>
                    <a:pt x="968" y="773"/>
                  </a:lnTo>
                  <a:lnTo>
                    <a:pt x="194" y="0"/>
                  </a:lnTo>
                  <a:lnTo>
                    <a:pt x="0" y="193"/>
                  </a:lnTo>
                  <a:lnTo>
                    <a:pt x="774" y="967"/>
                  </a:lnTo>
                  <a:lnTo>
                    <a:pt x="0" y="1740"/>
                  </a:lnTo>
                  <a:lnTo>
                    <a:pt x="194" y="1933"/>
                  </a:lnTo>
                  <a:lnTo>
                    <a:pt x="968" y="1159"/>
                  </a:lnTo>
                  <a:lnTo>
                    <a:pt x="1742" y="1933"/>
                  </a:lnTo>
                  <a:lnTo>
                    <a:pt x="1936" y="1740"/>
                  </a:lnTo>
                  <a:lnTo>
                    <a:pt x="1162" y="967"/>
                  </a:lnTo>
                  <a:lnTo>
                    <a:pt x="1936" y="19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7DFF311-5EFA-48DD-B9F9-D135543E23CE}"/>
              </a:ext>
            </a:extLst>
          </p:cNvPr>
          <p:cNvGrpSpPr/>
          <p:nvPr/>
        </p:nvGrpSpPr>
        <p:grpSpPr>
          <a:xfrm>
            <a:off x="8254652" y="5068726"/>
            <a:ext cx="583660" cy="583660"/>
            <a:chOff x="8458233" y="2572971"/>
            <a:chExt cx="583660" cy="583660"/>
          </a:xfrm>
          <a:effectLst>
            <a:outerShdw blurRad="25400" dist="38100" dir="8100000" algn="tr" rotWithShape="0">
              <a:prstClr val="black">
                <a:alpha val="12000"/>
              </a:prstClr>
            </a:outerShdw>
          </a:effectLst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2D28DEB-83C9-4FD3-B181-B526D51465A8}"/>
                </a:ext>
              </a:extLst>
            </p:cNvPr>
            <p:cNvSpPr/>
            <p:nvPr/>
          </p:nvSpPr>
          <p:spPr>
            <a:xfrm>
              <a:off x="8458233" y="2572971"/>
              <a:ext cx="583660" cy="5836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A7048CDE-CDFA-492F-9B6E-67D465609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398" y="2773278"/>
              <a:ext cx="183330" cy="183046"/>
            </a:xfrm>
            <a:custGeom>
              <a:avLst/>
              <a:gdLst>
                <a:gd name="T0" fmla="*/ 1936 w 1936"/>
                <a:gd name="T1" fmla="*/ 193 h 1933"/>
                <a:gd name="T2" fmla="*/ 1742 w 1936"/>
                <a:gd name="T3" fmla="*/ 0 h 1933"/>
                <a:gd name="T4" fmla="*/ 968 w 1936"/>
                <a:gd name="T5" fmla="*/ 773 h 1933"/>
                <a:gd name="T6" fmla="*/ 194 w 1936"/>
                <a:gd name="T7" fmla="*/ 0 h 1933"/>
                <a:gd name="T8" fmla="*/ 0 w 1936"/>
                <a:gd name="T9" fmla="*/ 193 h 1933"/>
                <a:gd name="T10" fmla="*/ 774 w 1936"/>
                <a:gd name="T11" fmla="*/ 967 h 1933"/>
                <a:gd name="T12" fmla="*/ 0 w 1936"/>
                <a:gd name="T13" fmla="*/ 1740 h 1933"/>
                <a:gd name="T14" fmla="*/ 194 w 1936"/>
                <a:gd name="T15" fmla="*/ 1933 h 1933"/>
                <a:gd name="T16" fmla="*/ 968 w 1936"/>
                <a:gd name="T17" fmla="*/ 1159 h 1933"/>
                <a:gd name="T18" fmla="*/ 1742 w 1936"/>
                <a:gd name="T19" fmla="*/ 1933 h 1933"/>
                <a:gd name="T20" fmla="*/ 1936 w 1936"/>
                <a:gd name="T21" fmla="*/ 1740 h 1933"/>
                <a:gd name="T22" fmla="*/ 1162 w 1936"/>
                <a:gd name="T23" fmla="*/ 967 h 1933"/>
                <a:gd name="T24" fmla="*/ 1936 w 1936"/>
                <a:gd name="T25" fmla="*/ 193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6" h="1933">
                  <a:moveTo>
                    <a:pt x="1936" y="193"/>
                  </a:moveTo>
                  <a:lnTo>
                    <a:pt x="1742" y="0"/>
                  </a:lnTo>
                  <a:lnTo>
                    <a:pt x="968" y="773"/>
                  </a:lnTo>
                  <a:lnTo>
                    <a:pt x="194" y="0"/>
                  </a:lnTo>
                  <a:lnTo>
                    <a:pt x="0" y="193"/>
                  </a:lnTo>
                  <a:lnTo>
                    <a:pt x="774" y="967"/>
                  </a:lnTo>
                  <a:lnTo>
                    <a:pt x="0" y="1740"/>
                  </a:lnTo>
                  <a:lnTo>
                    <a:pt x="194" y="1933"/>
                  </a:lnTo>
                  <a:lnTo>
                    <a:pt x="968" y="1159"/>
                  </a:lnTo>
                  <a:lnTo>
                    <a:pt x="1742" y="1933"/>
                  </a:lnTo>
                  <a:lnTo>
                    <a:pt x="1936" y="1740"/>
                  </a:lnTo>
                  <a:lnTo>
                    <a:pt x="1162" y="967"/>
                  </a:lnTo>
                  <a:lnTo>
                    <a:pt x="1936" y="19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DAF6A16-AC45-4770-B9AD-609BA31D6B9E}"/>
              </a:ext>
            </a:extLst>
          </p:cNvPr>
          <p:cNvGrpSpPr/>
          <p:nvPr/>
        </p:nvGrpSpPr>
        <p:grpSpPr>
          <a:xfrm>
            <a:off x="3350512" y="2560658"/>
            <a:ext cx="583660" cy="583660"/>
            <a:chOff x="3146931" y="2572971"/>
            <a:chExt cx="583660" cy="583660"/>
          </a:xfrm>
          <a:effectLst>
            <a:outerShdw blurRad="25400" dist="38100" dir="8100000" algn="tr" rotWithShape="0">
              <a:prstClr val="black">
                <a:alpha val="12000"/>
              </a:prstClr>
            </a:outerShdw>
          </a:effectLst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5028264-9FA7-4CB5-AB09-EABA95320AD5}"/>
                </a:ext>
              </a:extLst>
            </p:cNvPr>
            <p:cNvSpPr/>
            <p:nvPr/>
          </p:nvSpPr>
          <p:spPr>
            <a:xfrm>
              <a:off x="3146931" y="2572971"/>
              <a:ext cx="583660" cy="5836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08B5039D-6E49-448E-80E4-0F0B9B503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856" y="2768372"/>
              <a:ext cx="253811" cy="192859"/>
            </a:xfrm>
            <a:custGeom>
              <a:avLst/>
              <a:gdLst>
                <a:gd name="T0" fmla="*/ 776 w 2436"/>
                <a:gd name="T1" fmla="*/ 1465 h 1851"/>
                <a:gd name="T2" fmla="*/ 194 w 2436"/>
                <a:gd name="T3" fmla="*/ 884 h 1851"/>
                <a:gd name="T4" fmla="*/ 0 w 2436"/>
                <a:gd name="T5" fmla="*/ 1078 h 1851"/>
                <a:gd name="T6" fmla="*/ 776 w 2436"/>
                <a:gd name="T7" fmla="*/ 1851 h 1851"/>
                <a:gd name="T8" fmla="*/ 2436 w 2436"/>
                <a:gd name="T9" fmla="*/ 194 h 1851"/>
                <a:gd name="T10" fmla="*/ 2242 w 2436"/>
                <a:gd name="T11" fmla="*/ 0 h 1851"/>
                <a:gd name="T12" fmla="*/ 776 w 2436"/>
                <a:gd name="T13" fmla="*/ 1465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6" h="1851">
                  <a:moveTo>
                    <a:pt x="776" y="1465"/>
                  </a:moveTo>
                  <a:lnTo>
                    <a:pt x="194" y="884"/>
                  </a:lnTo>
                  <a:lnTo>
                    <a:pt x="0" y="1078"/>
                  </a:lnTo>
                  <a:lnTo>
                    <a:pt x="776" y="1851"/>
                  </a:lnTo>
                  <a:lnTo>
                    <a:pt x="2436" y="194"/>
                  </a:lnTo>
                  <a:lnTo>
                    <a:pt x="2242" y="0"/>
                  </a:lnTo>
                  <a:lnTo>
                    <a:pt x="776" y="1465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DD6FF4B-424C-4806-9B94-AA13E2045BFC}"/>
              </a:ext>
            </a:extLst>
          </p:cNvPr>
          <p:cNvGrpSpPr/>
          <p:nvPr/>
        </p:nvGrpSpPr>
        <p:grpSpPr>
          <a:xfrm>
            <a:off x="3350512" y="3396681"/>
            <a:ext cx="583660" cy="583660"/>
            <a:chOff x="3146931" y="2572971"/>
            <a:chExt cx="583660" cy="583660"/>
          </a:xfrm>
          <a:effectLst>
            <a:outerShdw blurRad="25400" dist="38100" dir="8100000" algn="tr" rotWithShape="0">
              <a:prstClr val="black">
                <a:alpha val="12000"/>
              </a:prstClr>
            </a:outerShdw>
          </a:effectLst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0CD2EA5-9A20-4F5F-8C90-DF32D75EE60A}"/>
                </a:ext>
              </a:extLst>
            </p:cNvPr>
            <p:cNvSpPr/>
            <p:nvPr/>
          </p:nvSpPr>
          <p:spPr>
            <a:xfrm>
              <a:off x="3146931" y="2572971"/>
              <a:ext cx="583660" cy="5836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370B6059-8D39-41DE-B6C9-3660ACB8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856" y="2768372"/>
              <a:ext cx="253811" cy="192859"/>
            </a:xfrm>
            <a:custGeom>
              <a:avLst/>
              <a:gdLst>
                <a:gd name="T0" fmla="*/ 776 w 2436"/>
                <a:gd name="T1" fmla="*/ 1465 h 1851"/>
                <a:gd name="T2" fmla="*/ 194 w 2436"/>
                <a:gd name="T3" fmla="*/ 884 h 1851"/>
                <a:gd name="T4" fmla="*/ 0 w 2436"/>
                <a:gd name="T5" fmla="*/ 1078 h 1851"/>
                <a:gd name="T6" fmla="*/ 776 w 2436"/>
                <a:gd name="T7" fmla="*/ 1851 h 1851"/>
                <a:gd name="T8" fmla="*/ 2436 w 2436"/>
                <a:gd name="T9" fmla="*/ 194 h 1851"/>
                <a:gd name="T10" fmla="*/ 2242 w 2436"/>
                <a:gd name="T11" fmla="*/ 0 h 1851"/>
                <a:gd name="T12" fmla="*/ 776 w 2436"/>
                <a:gd name="T13" fmla="*/ 1465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6" h="1851">
                  <a:moveTo>
                    <a:pt x="776" y="1465"/>
                  </a:moveTo>
                  <a:lnTo>
                    <a:pt x="194" y="884"/>
                  </a:lnTo>
                  <a:lnTo>
                    <a:pt x="0" y="1078"/>
                  </a:lnTo>
                  <a:lnTo>
                    <a:pt x="776" y="1851"/>
                  </a:lnTo>
                  <a:lnTo>
                    <a:pt x="2436" y="194"/>
                  </a:lnTo>
                  <a:lnTo>
                    <a:pt x="2242" y="0"/>
                  </a:lnTo>
                  <a:lnTo>
                    <a:pt x="776" y="1465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020CE71-A42F-480C-9030-CE8217A4FDA4}"/>
              </a:ext>
            </a:extLst>
          </p:cNvPr>
          <p:cNvGrpSpPr/>
          <p:nvPr/>
        </p:nvGrpSpPr>
        <p:grpSpPr>
          <a:xfrm>
            <a:off x="3350512" y="4232704"/>
            <a:ext cx="583660" cy="583660"/>
            <a:chOff x="3146931" y="2572971"/>
            <a:chExt cx="583660" cy="583660"/>
          </a:xfrm>
          <a:effectLst>
            <a:outerShdw blurRad="25400" dist="38100" dir="8100000" algn="tr" rotWithShape="0">
              <a:prstClr val="black">
                <a:alpha val="12000"/>
              </a:prstClr>
            </a:outerShdw>
          </a:effectLst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F37025D-49D7-409C-9BC2-097288A4E261}"/>
                </a:ext>
              </a:extLst>
            </p:cNvPr>
            <p:cNvSpPr/>
            <p:nvPr/>
          </p:nvSpPr>
          <p:spPr>
            <a:xfrm>
              <a:off x="3146931" y="2572971"/>
              <a:ext cx="583660" cy="5836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812C3242-3EA5-45C5-A7F6-42CEE8BE5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856" y="2768372"/>
              <a:ext cx="253811" cy="192859"/>
            </a:xfrm>
            <a:custGeom>
              <a:avLst/>
              <a:gdLst>
                <a:gd name="T0" fmla="*/ 776 w 2436"/>
                <a:gd name="T1" fmla="*/ 1465 h 1851"/>
                <a:gd name="T2" fmla="*/ 194 w 2436"/>
                <a:gd name="T3" fmla="*/ 884 h 1851"/>
                <a:gd name="T4" fmla="*/ 0 w 2436"/>
                <a:gd name="T5" fmla="*/ 1078 h 1851"/>
                <a:gd name="T6" fmla="*/ 776 w 2436"/>
                <a:gd name="T7" fmla="*/ 1851 h 1851"/>
                <a:gd name="T8" fmla="*/ 2436 w 2436"/>
                <a:gd name="T9" fmla="*/ 194 h 1851"/>
                <a:gd name="T10" fmla="*/ 2242 w 2436"/>
                <a:gd name="T11" fmla="*/ 0 h 1851"/>
                <a:gd name="T12" fmla="*/ 776 w 2436"/>
                <a:gd name="T13" fmla="*/ 1465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6" h="1851">
                  <a:moveTo>
                    <a:pt x="776" y="1465"/>
                  </a:moveTo>
                  <a:lnTo>
                    <a:pt x="194" y="884"/>
                  </a:lnTo>
                  <a:lnTo>
                    <a:pt x="0" y="1078"/>
                  </a:lnTo>
                  <a:lnTo>
                    <a:pt x="776" y="1851"/>
                  </a:lnTo>
                  <a:lnTo>
                    <a:pt x="2436" y="194"/>
                  </a:lnTo>
                  <a:lnTo>
                    <a:pt x="2242" y="0"/>
                  </a:lnTo>
                  <a:lnTo>
                    <a:pt x="776" y="1465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E5B8195-D10C-4F14-BD74-2D13B296D9BE}"/>
              </a:ext>
            </a:extLst>
          </p:cNvPr>
          <p:cNvGrpSpPr/>
          <p:nvPr/>
        </p:nvGrpSpPr>
        <p:grpSpPr>
          <a:xfrm>
            <a:off x="3350512" y="5068726"/>
            <a:ext cx="583660" cy="583660"/>
            <a:chOff x="3146931" y="2572971"/>
            <a:chExt cx="583660" cy="583660"/>
          </a:xfrm>
          <a:effectLst>
            <a:outerShdw blurRad="25400" dist="38100" dir="8100000" algn="tr" rotWithShape="0">
              <a:prstClr val="black">
                <a:alpha val="12000"/>
              </a:prstClr>
            </a:outerShdw>
          </a:effectLst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9041328-0998-4C9C-A42E-9A654F4F1C45}"/>
                </a:ext>
              </a:extLst>
            </p:cNvPr>
            <p:cNvSpPr/>
            <p:nvPr/>
          </p:nvSpPr>
          <p:spPr>
            <a:xfrm>
              <a:off x="3146931" y="2572971"/>
              <a:ext cx="583660" cy="5836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196E4857-E980-45CC-84C5-5B0AEC068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856" y="2768372"/>
              <a:ext cx="253811" cy="192859"/>
            </a:xfrm>
            <a:custGeom>
              <a:avLst/>
              <a:gdLst>
                <a:gd name="T0" fmla="*/ 776 w 2436"/>
                <a:gd name="T1" fmla="*/ 1465 h 1851"/>
                <a:gd name="T2" fmla="*/ 194 w 2436"/>
                <a:gd name="T3" fmla="*/ 884 h 1851"/>
                <a:gd name="T4" fmla="*/ 0 w 2436"/>
                <a:gd name="T5" fmla="*/ 1078 h 1851"/>
                <a:gd name="T6" fmla="*/ 776 w 2436"/>
                <a:gd name="T7" fmla="*/ 1851 h 1851"/>
                <a:gd name="T8" fmla="*/ 2436 w 2436"/>
                <a:gd name="T9" fmla="*/ 194 h 1851"/>
                <a:gd name="T10" fmla="*/ 2242 w 2436"/>
                <a:gd name="T11" fmla="*/ 0 h 1851"/>
                <a:gd name="T12" fmla="*/ 776 w 2436"/>
                <a:gd name="T13" fmla="*/ 1465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6" h="1851">
                  <a:moveTo>
                    <a:pt x="776" y="1465"/>
                  </a:moveTo>
                  <a:lnTo>
                    <a:pt x="194" y="884"/>
                  </a:lnTo>
                  <a:lnTo>
                    <a:pt x="0" y="1078"/>
                  </a:lnTo>
                  <a:lnTo>
                    <a:pt x="776" y="1851"/>
                  </a:lnTo>
                  <a:lnTo>
                    <a:pt x="2436" y="194"/>
                  </a:lnTo>
                  <a:lnTo>
                    <a:pt x="2242" y="0"/>
                  </a:lnTo>
                  <a:lnTo>
                    <a:pt x="776" y="1465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CF5D3021-EB6A-4126-8967-66EF35881A3A}"/>
              </a:ext>
            </a:extLst>
          </p:cNvPr>
          <p:cNvSpPr txBox="1"/>
          <p:nvPr/>
        </p:nvSpPr>
        <p:spPr>
          <a:xfrm>
            <a:off x="9038477" y="2646189"/>
            <a:ext cx="242654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fa-IR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لورم ایپسوم متن ساختگی</a:t>
            </a:r>
            <a:endParaRPr lang="en-US" sz="18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322D285-3816-4291-8C06-964C201B1EB4}"/>
              </a:ext>
            </a:extLst>
          </p:cNvPr>
          <p:cNvSpPr txBox="1"/>
          <p:nvPr/>
        </p:nvSpPr>
        <p:spPr>
          <a:xfrm>
            <a:off x="9038477" y="3503845"/>
            <a:ext cx="242654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fa-IR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لورم ایپسوم متن ساختگی</a:t>
            </a:r>
            <a:endParaRPr lang="en-US" sz="18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FB0F7B-2E56-4E79-A185-D5D60E13C594}"/>
              </a:ext>
            </a:extLst>
          </p:cNvPr>
          <p:cNvSpPr txBox="1"/>
          <p:nvPr/>
        </p:nvSpPr>
        <p:spPr>
          <a:xfrm>
            <a:off x="9038477" y="4338900"/>
            <a:ext cx="242654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fa-IR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لورم ایپسوم متن ساختگی</a:t>
            </a:r>
            <a:endParaRPr lang="en-US" sz="18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A4DC9E8-FECE-4DE6-9E68-480FB0E34072}"/>
              </a:ext>
            </a:extLst>
          </p:cNvPr>
          <p:cNvSpPr txBox="1"/>
          <p:nvPr/>
        </p:nvSpPr>
        <p:spPr>
          <a:xfrm>
            <a:off x="9038477" y="5175890"/>
            <a:ext cx="242654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fa-IR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لورم ایپسوم متن ساختگی</a:t>
            </a:r>
            <a:endParaRPr lang="en-US" sz="18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DC79C3-71E7-44D7-8209-9AD5086CE1F7}"/>
              </a:ext>
            </a:extLst>
          </p:cNvPr>
          <p:cNvSpPr txBox="1"/>
          <p:nvPr/>
        </p:nvSpPr>
        <p:spPr>
          <a:xfrm>
            <a:off x="688297" y="2667822"/>
            <a:ext cx="242654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defRPr/>
            </a:pPr>
            <a:r>
              <a:rPr lang="fa-IR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لورم ایپسوم متن ساختگی</a:t>
            </a:r>
            <a:endParaRPr lang="en-US" sz="18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E4324DA-24A8-4970-9A09-C4701AA0793F}"/>
              </a:ext>
            </a:extLst>
          </p:cNvPr>
          <p:cNvSpPr txBox="1"/>
          <p:nvPr/>
        </p:nvSpPr>
        <p:spPr>
          <a:xfrm>
            <a:off x="688297" y="3503845"/>
            <a:ext cx="242654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defRPr/>
            </a:pPr>
            <a:r>
              <a:rPr lang="fa-IR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لورم ایپسوم متن ساختگی</a:t>
            </a:r>
            <a:endParaRPr lang="en-US" sz="18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D82DA98-B8FA-46D3-923C-17B5A779EBF3}"/>
              </a:ext>
            </a:extLst>
          </p:cNvPr>
          <p:cNvSpPr txBox="1"/>
          <p:nvPr/>
        </p:nvSpPr>
        <p:spPr>
          <a:xfrm>
            <a:off x="688297" y="4338900"/>
            <a:ext cx="242654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defRPr/>
            </a:pPr>
            <a:r>
              <a:rPr lang="fa-IR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لورم ایپسوم متن ساختگی</a:t>
            </a:r>
            <a:endParaRPr lang="en-US" sz="18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0C003AE-2C9C-4121-B3CC-CA7ED53F29C6}"/>
              </a:ext>
            </a:extLst>
          </p:cNvPr>
          <p:cNvSpPr txBox="1"/>
          <p:nvPr/>
        </p:nvSpPr>
        <p:spPr>
          <a:xfrm>
            <a:off x="688297" y="5175890"/>
            <a:ext cx="242654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defRPr/>
            </a:pPr>
            <a:r>
              <a:rPr lang="fa-IR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لورم ایپسوم متن ساختگی</a:t>
            </a:r>
            <a:endParaRPr lang="en-US" sz="18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01017E3F-6828-41D6-A979-1D84DAAF217F}"/>
              </a:ext>
            </a:extLst>
          </p:cNvPr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55" name="Straight Connector 94">
            <a:extLst>
              <a:ext uri="{FF2B5EF4-FFF2-40B4-BE49-F238E27FC236}">
                <a16:creationId xmlns:a16="http://schemas.microsoft.com/office/drawing/2014/main" id="{0D98B58B-9B4E-465C-A041-79E13FAA6753}"/>
              </a:ext>
            </a:extLst>
          </p:cNvPr>
          <p:cNvCxnSpPr>
            <a:cxnSpLocks/>
          </p:cNvCxnSpPr>
          <p:nvPr/>
        </p:nvCxnSpPr>
        <p:spPr>
          <a:xfrm>
            <a:off x="3578089" y="1124744"/>
            <a:ext cx="503264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0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27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7432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lorfu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5A35"/>
      </a:accent1>
      <a:accent2>
        <a:srgbClr val="ECB448"/>
      </a:accent2>
      <a:accent3>
        <a:srgbClr val="8BB74C"/>
      </a:accent3>
      <a:accent4>
        <a:srgbClr val="5FB7A2"/>
      </a:accent4>
      <a:accent5>
        <a:srgbClr val="3081AC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5619</TotalTime>
  <Words>229</Words>
  <Application>Microsoft Office PowerPoint</Application>
  <PresentationFormat>Custom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Custom Design</vt:lpstr>
      <vt:lpstr>1_Custom Design</vt:lpstr>
      <vt:lpstr>Office Theme</vt:lpstr>
      <vt:lpstr>PowerPoint Presentation</vt:lpstr>
      <vt:lpstr>عنوان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Windows User</cp:lastModifiedBy>
  <cp:revision>113</cp:revision>
  <dcterms:created xsi:type="dcterms:W3CDTF">2013-09-12T13:05:01Z</dcterms:created>
  <dcterms:modified xsi:type="dcterms:W3CDTF">2019-06-10T07:19:36Z</dcterms:modified>
</cp:coreProperties>
</file>