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0" r:id="rId3"/>
    <p:sldId id="271" r:id="rId4"/>
    <p:sldId id="273" r:id="rId5"/>
    <p:sldId id="275" r:id="rId6"/>
    <p:sldId id="277" r:id="rId7"/>
    <p:sldId id="261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44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AC2EE-A375-4F67-A5E1-9D418E7E79D3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4388B-1AE0-4F48-97FB-7AF5AB1E7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8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3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3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0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9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3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1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9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A82F4-5CF0-4BF9-9472-418A1504F557}" type="datetimeFigureOut">
              <a:rPr lang="en-US" smtClean="0"/>
              <a:t>2018-06-23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C2E8-28FD-43E1-8591-B667F257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107" y="1840523"/>
            <a:ext cx="5498123" cy="3892062"/>
          </a:xfrm>
          <a:prstGeom prst="rect">
            <a:avLst/>
          </a:prstGeom>
          <a:blipFill>
            <a:blip r:embed="rId2"/>
            <a:stretch>
              <a:fillRect t="-46000" b="-20000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039707" y="3292842"/>
            <a:ext cx="3426000" cy="386153"/>
            <a:chOff x="7039707" y="3658307"/>
            <a:chExt cx="3426000" cy="386153"/>
          </a:xfrm>
        </p:grpSpPr>
        <p:grpSp>
          <p:nvGrpSpPr>
            <p:cNvPr id="28" name="Group 27"/>
            <p:cNvGrpSpPr/>
            <p:nvPr/>
          </p:nvGrpSpPr>
          <p:grpSpPr>
            <a:xfrm>
              <a:off x="8314593" y="3658307"/>
              <a:ext cx="1254369" cy="369332"/>
              <a:chOff x="8270631" y="3640773"/>
              <a:chExt cx="1254369" cy="36933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8270631" y="3689860"/>
                <a:ext cx="1254369" cy="30480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687806" y="3640773"/>
                <a:ext cx="453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kern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متن</a:t>
                </a:r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039707" y="3675128"/>
              <a:ext cx="1178169" cy="369332"/>
              <a:chOff x="7039707" y="3689860"/>
              <a:chExt cx="1178169" cy="36933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039707" y="3722127"/>
                <a:ext cx="1178169" cy="30479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400174" y="3689860"/>
                <a:ext cx="453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kern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متن</a:t>
                </a:r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680263" y="3675128"/>
              <a:ext cx="785444" cy="369332"/>
              <a:chOff x="9680263" y="3707393"/>
              <a:chExt cx="785444" cy="369332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9680263" y="3739659"/>
                <a:ext cx="785444" cy="304801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833351" y="3707393"/>
                <a:ext cx="453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kern="0" dirty="0">
                    <a:solidFill>
                      <a:schemeClr val="bg1"/>
                    </a:solidFill>
                    <a:latin typeface="Arial" pitchFamily="34" charset="0"/>
                  </a:rPr>
                  <a:t>متن</a:t>
                </a:r>
                <a:endParaRPr lang="en-US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039707" y="3740514"/>
            <a:ext cx="2895600" cy="369332"/>
            <a:chOff x="7039707" y="4105979"/>
            <a:chExt cx="2895600" cy="369332"/>
          </a:xfrm>
        </p:grpSpPr>
        <p:grpSp>
          <p:nvGrpSpPr>
            <p:cNvPr id="30" name="Group 29"/>
            <p:cNvGrpSpPr/>
            <p:nvPr/>
          </p:nvGrpSpPr>
          <p:grpSpPr>
            <a:xfrm>
              <a:off x="7039707" y="4105979"/>
              <a:ext cx="1178169" cy="369332"/>
              <a:chOff x="7039707" y="4105979"/>
              <a:chExt cx="1178169" cy="369332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039707" y="4138246"/>
                <a:ext cx="1178169" cy="304799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367123" y="4105979"/>
                <a:ext cx="453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kern="0" dirty="0">
                    <a:solidFill>
                      <a:schemeClr val="bg1"/>
                    </a:solidFill>
                    <a:latin typeface="Arial" pitchFamily="34" charset="0"/>
                  </a:rPr>
                  <a:t>متن</a:t>
                </a:r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314594" y="4105979"/>
              <a:ext cx="785444" cy="369332"/>
              <a:chOff x="8335127" y="4091241"/>
              <a:chExt cx="785444" cy="36933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8335127" y="4123507"/>
                <a:ext cx="785444" cy="30480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510249" y="4091241"/>
                <a:ext cx="453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kern="0" dirty="0">
                    <a:solidFill>
                      <a:schemeClr val="bg1"/>
                    </a:solidFill>
                    <a:latin typeface="Arial" pitchFamily="34" charset="0"/>
                  </a:rPr>
                  <a:t>متن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196755" y="4105979"/>
              <a:ext cx="738552" cy="369332"/>
              <a:chOff x="9196755" y="4085436"/>
              <a:chExt cx="738552" cy="36933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9196755" y="4117703"/>
                <a:ext cx="738552" cy="30479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348431" y="4085436"/>
                <a:ext cx="453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kern="0" dirty="0">
                    <a:solidFill>
                      <a:schemeClr val="bg1"/>
                    </a:solidFill>
                    <a:latin typeface="Arial" pitchFamily="34" charset="0"/>
                  </a:rPr>
                  <a:t>متن</a:t>
                </a:r>
                <a:endParaRPr lang="en-US" dirty="0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6855069" y="4466710"/>
            <a:ext cx="44899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a-IR" kern="0" dirty="0">
                <a:solidFill>
                  <a:schemeClr val="bg1"/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55069" y="1937137"/>
            <a:ext cx="4489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a-IR" sz="2000" kern="0" dirty="0">
                <a:solidFill>
                  <a:schemeClr val="accent4"/>
                </a:solidFill>
                <a:latin typeface="Arial" pitchFamily="34" charset="0"/>
              </a:rPr>
              <a:t>متن نمونه</a:t>
            </a:r>
          </a:p>
          <a:p>
            <a:pPr lvl="0" algn="r"/>
            <a:r>
              <a:rPr lang="fa-IR" sz="2000" kern="0" dirty="0">
                <a:solidFill>
                  <a:schemeClr val="accent4"/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EA8574-C408-4E25-8D80-E914A97D43AC}"/>
              </a:ext>
            </a:extLst>
          </p:cNvPr>
          <p:cNvSpPr/>
          <p:nvPr/>
        </p:nvSpPr>
        <p:spPr>
          <a:xfrm>
            <a:off x="9474506" y="349119"/>
            <a:ext cx="2071170" cy="1263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4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235633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95132" y="1899138"/>
            <a:ext cx="1852246" cy="3821724"/>
            <a:chOff x="2332892" y="1899138"/>
            <a:chExt cx="1852246" cy="38217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>
            <a:xfrm>
              <a:off x="2332892" y="2356338"/>
              <a:ext cx="1852246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$35</a:t>
              </a:r>
            </a:p>
            <a:p>
              <a:pPr algn="ct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32892" y="1899138"/>
              <a:ext cx="1852246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2892" y="3270738"/>
              <a:ext cx="1852246" cy="2450124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11478" y="1899138"/>
            <a:ext cx="1852246" cy="3821724"/>
            <a:chOff x="2332892" y="1899138"/>
            <a:chExt cx="1852246" cy="38217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2332892" y="2356338"/>
              <a:ext cx="1852246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$78</a:t>
              </a:r>
            </a:p>
            <a:p>
              <a:pPr algn="ct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32892" y="1899138"/>
              <a:ext cx="1852246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32892" y="3270738"/>
              <a:ext cx="1852246" cy="2450124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27824" y="1899138"/>
            <a:ext cx="1852246" cy="3821724"/>
            <a:chOff x="2332892" y="1899138"/>
            <a:chExt cx="1852246" cy="38217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/>
            <p:cNvSpPr/>
            <p:nvPr/>
          </p:nvSpPr>
          <p:spPr>
            <a:xfrm>
              <a:off x="2332892" y="2356338"/>
              <a:ext cx="1852246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$67</a:t>
              </a:r>
            </a:p>
            <a:p>
              <a:pPr algn="ct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32892" y="1899138"/>
              <a:ext cx="1852246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32892" y="3270738"/>
              <a:ext cx="1852246" cy="2450124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fa-I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 rtl="1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endParaRPr lang="en-US" dirty="0"/>
            </a:p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44170" y="1899138"/>
            <a:ext cx="1852699" cy="3821724"/>
            <a:chOff x="2332439" y="1899138"/>
            <a:chExt cx="1852699" cy="38334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2332892" y="2356338"/>
              <a:ext cx="1852246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$96</a:t>
              </a:r>
            </a:p>
            <a:p>
              <a:pPr algn="ct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32892" y="1899138"/>
              <a:ext cx="1852246" cy="457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متن نمونه</a:t>
              </a:r>
              <a:endParaRPr lang="en-US" cap="all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32439" y="3282462"/>
              <a:ext cx="1852246" cy="2450124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1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marL="285750" indent="-285750" algn="ctr" rtl="1">
                <a:buFont typeface="Wingdings" panose="05000000000000000000" pitchFamily="2" charset="2"/>
                <a:buChar char="ü"/>
              </a:pPr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</a:rPr>
                <a:t>متن نمونه</a:t>
              </a:r>
              <a:endParaRPr lang="en-US" cap="all" dirty="0"/>
            </a:p>
            <a:p>
              <a:pPr algn="ctr">
                <a:lnSpc>
                  <a:spcPct val="150000"/>
                </a:lnSpc>
              </a:pPr>
              <a:endParaRPr lang="en-US" dirty="0"/>
            </a:p>
            <a:p>
              <a:pPr algn="ctr"/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95133" y="639837"/>
            <a:ext cx="7601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متن نمونه</a:t>
            </a:r>
            <a:endParaRPr lang="en-US" sz="36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a-IR" kern="0" dirty="0">
                <a:solidFill>
                  <a:schemeClr val="accent3"/>
                </a:solidFill>
                <a:latin typeface="Arial" pitchFamily="34" charset="0"/>
              </a:rPr>
              <a:t>لورم ایپسوم متن ساختگی با تولید سادگی نامفهوم از صنعت چاپ 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09976" y="2936752"/>
            <a:ext cx="1589458" cy="1126540"/>
            <a:chOff x="6426200" y="3033117"/>
            <a:chExt cx="1589458" cy="112654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6896432" y="3033117"/>
              <a:ext cx="1119226" cy="11265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5" name="Hexagon 4"/>
            <p:cNvSpPr/>
            <p:nvPr/>
          </p:nvSpPr>
          <p:spPr>
            <a:xfrm>
              <a:off x="6426200" y="3263899"/>
              <a:ext cx="793750" cy="679451"/>
            </a:xfrm>
            <a:prstGeom prst="hexagon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82700" y="3766061"/>
            <a:ext cx="1560526" cy="1126540"/>
            <a:chOff x="4198924" y="3862426"/>
            <a:chExt cx="1560526" cy="112654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198924" y="3862426"/>
              <a:ext cx="1119226" cy="11265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6" name="Hexagon 5"/>
            <p:cNvSpPr/>
            <p:nvPr/>
          </p:nvSpPr>
          <p:spPr>
            <a:xfrm>
              <a:off x="4965700" y="4038599"/>
              <a:ext cx="793750" cy="679451"/>
            </a:xfrm>
            <a:prstGeom prst="hexagon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04569" y="2422287"/>
            <a:ext cx="1238657" cy="1424698"/>
            <a:chOff x="4520793" y="2518652"/>
            <a:chExt cx="1238657" cy="142469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Oval 9"/>
            <p:cNvSpPr/>
            <p:nvPr/>
          </p:nvSpPr>
          <p:spPr>
            <a:xfrm>
              <a:off x="4520793" y="2518652"/>
              <a:ext cx="1119226" cy="11265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65700" y="3263899"/>
              <a:ext cx="793750" cy="679451"/>
              <a:chOff x="4965700" y="3263899"/>
              <a:chExt cx="793750" cy="679451"/>
            </a:xfrm>
          </p:grpSpPr>
          <p:sp>
            <p:nvSpPr>
              <p:cNvPr id="2" name="Hexagon 1"/>
              <p:cNvSpPr/>
              <p:nvPr/>
            </p:nvSpPr>
            <p:spPr>
              <a:xfrm>
                <a:off x="4965700" y="3263899"/>
                <a:ext cx="793750" cy="679451"/>
              </a:xfrm>
              <a:prstGeom prst="hexagon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4"/>
              <p:cNvGrpSpPr>
                <a:grpSpLocks noChangeAspect="1"/>
              </p:cNvGrpSpPr>
              <p:nvPr/>
            </p:nvGrpSpPr>
            <p:grpSpPr bwMode="auto">
              <a:xfrm>
                <a:off x="5222008" y="3431820"/>
                <a:ext cx="281135" cy="343609"/>
                <a:chOff x="707" y="1066"/>
                <a:chExt cx="1053" cy="1287"/>
              </a:xfrm>
              <a:solidFill>
                <a:schemeClr val="bg1"/>
              </a:solidFill>
            </p:grpSpPr>
            <p:sp>
              <p:nvSpPr>
                <p:cNvPr id="20" name="Freeform 6"/>
                <p:cNvSpPr>
                  <a:spLocks/>
                </p:cNvSpPr>
                <p:nvPr/>
              </p:nvSpPr>
              <p:spPr bwMode="auto">
                <a:xfrm>
                  <a:off x="1136" y="1066"/>
                  <a:ext cx="129" cy="130"/>
                </a:xfrm>
                <a:custGeom>
                  <a:avLst/>
                  <a:gdLst>
                    <a:gd name="T0" fmla="*/ 194 w 387"/>
                    <a:gd name="T1" fmla="*/ 0 h 388"/>
                    <a:gd name="T2" fmla="*/ 228 w 387"/>
                    <a:gd name="T3" fmla="*/ 4 h 388"/>
                    <a:gd name="T4" fmla="*/ 262 w 387"/>
                    <a:gd name="T5" fmla="*/ 12 h 388"/>
                    <a:gd name="T6" fmla="*/ 291 w 387"/>
                    <a:gd name="T7" fmla="*/ 27 h 388"/>
                    <a:gd name="T8" fmla="*/ 319 w 387"/>
                    <a:gd name="T9" fmla="*/ 45 h 388"/>
                    <a:gd name="T10" fmla="*/ 342 w 387"/>
                    <a:gd name="T11" fmla="*/ 69 h 388"/>
                    <a:gd name="T12" fmla="*/ 361 w 387"/>
                    <a:gd name="T13" fmla="*/ 96 h 388"/>
                    <a:gd name="T14" fmla="*/ 375 w 387"/>
                    <a:gd name="T15" fmla="*/ 126 h 388"/>
                    <a:gd name="T16" fmla="*/ 384 w 387"/>
                    <a:gd name="T17" fmla="*/ 159 h 388"/>
                    <a:gd name="T18" fmla="*/ 387 w 387"/>
                    <a:gd name="T19" fmla="*/ 193 h 388"/>
                    <a:gd name="T20" fmla="*/ 384 w 387"/>
                    <a:gd name="T21" fmla="*/ 229 h 388"/>
                    <a:gd name="T22" fmla="*/ 375 w 387"/>
                    <a:gd name="T23" fmla="*/ 261 h 388"/>
                    <a:gd name="T24" fmla="*/ 361 w 387"/>
                    <a:gd name="T25" fmla="*/ 292 h 388"/>
                    <a:gd name="T26" fmla="*/ 342 w 387"/>
                    <a:gd name="T27" fmla="*/ 319 h 388"/>
                    <a:gd name="T28" fmla="*/ 319 w 387"/>
                    <a:gd name="T29" fmla="*/ 341 h 388"/>
                    <a:gd name="T30" fmla="*/ 291 w 387"/>
                    <a:gd name="T31" fmla="*/ 360 h 388"/>
                    <a:gd name="T32" fmla="*/ 262 w 387"/>
                    <a:gd name="T33" fmla="*/ 375 h 388"/>
                    <a:gd name="T34" fmla="*/ 228 w 387"/>
                    <a:gd name="T35" fmla="*/ 384 h 388"/>
                    <a:gd name="T36" fmla="*/ 194 w 387"/>
                    <a:gd name="T37" fmla="*/ 388 h 388"/>
                    <a:gd name="T38" fmla="*/ 158 w 387"/>
                    <a:gd name="T39" fmla="*/ 384 h 388"/>
                    <a:gd name="T40" fmla="*/ 126 w 387"/>
                    <a:gd name="T41" fmla="*/ 375 h 388"/>
                    <a:gd name="T42" fmla="*/ 96 w 387"/>
                    <a:gd name="T43" fmla="*/ 360 h 388"/>
                    <a:gd name="T44" fmla="*/ 70 w 387"/>
                    <a:gd name="T45" fmla="*/ 341 h 388"/>
                    <a:gd name="T46" fmla="*/ 46 w 387"/>
                    <a:gd name="T47" fmla="*/ 319 h 388"/>
                    <a:gd name="T48" fmla="*/ 27 w 387"/>
                    <a:gd name="T49" fmla="*/ 292 h 388"/>
                    <a:gd name="T50" fmla="*/ 13 w 387"/>
                    <a:gd name="T51" fmla="*/ 261 h 388"/>
                    <a:gd name="T52" fmla="*/ 3 w 387"/>
                    <a:gd name="T53" fmla="*/ 229 h 388"/>
                    <a:gd name="T54" fmla="*/ 0 w 387"/>
                    <a:gd name="T55" fmla="*/ 193 h 388"/>
                    <a:gd name="T56" fmla="*/ 3 w 387"/>
                    <a:gd name="T57" fmla="*/ 159 h 388"/>
                    <a:gd name="T58" fmla="*/ 13 w 387"/>
                    <a:gd name="T59" fmla="*/ 126 h 388"/>
                    <a:gd name="T60" fmla="*/ 27 w 387"/>
                    <a:gd name="T61" fmla="*/ 96 h 388"/>
                    <a:gd name="T62" fmla="*/ 46 w 387"/>
                    <a:gd name="T63" fmla="*/ 69 h 388"/>
                    <a:gd name="T64" fmla="*/ 70 w 387"/>
                    <a:gd name="T65" fmla="*/ 45 h 388"/>
                    <a:gd name="T66" fmla="*/ 96 w 387"/>
                    <a:gd name="T67" fmla="*/ 27 h 388"/>
                    <a:gd name="T68" fmla="*/ 126 w 387"/>
                    <a:gd name="T69" fmla="*/ 12 h 388"/>
                    <a:gd name="T70" fmla="*/ 158 w 387"/>
                    <a:gd name="T71" fmla="*/ 4 h 388"/>
                    <a:gd name="T72" fmla="*/ 194 w 387"/>
                    <a:gd name="T73" fmla="*/ 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87" h="388">
                      <a:moveTo>
                        <a:pt x="194" y="0"/>
                      </a:moveTo>
                      <a:lnTo>
                        <a:pt x="228" y="4"/>
                      </a:lnTo>
                      <a:lnTo>
                        <a:pt x="262" y="12"/>
                      </a:lnTo>
                      <a:lnTo>
                        <a:pt x="291" y="27"/>
                      </a:lnTo>
                      <a:lnTo>
                        <a:pt x="319" y="45"/>
                      </a:lnTo>
                      <a:lnTo>
                        <a:pt x="342" y="69"/>
                      </a:lnTo>
                      <a:lnTo>
                        <a:pt x="361" y="96"/>
                      </a:lnTo>
                      <a:lnTo>
                        <a:pt x="375" y="126"/>
                      </a:lnTo>
                      <a:lnTo>
                        <a:pt x="384" y="159"/>
                      </a:lnTo>
                      <a:lnTo>
                        <a:pt x="387" y="193"/>
                      </a:lnTo>
                      <a:lnTo>
                        <a:pt x="384" y="229"/>
                      </a:lnTo>
                      <a:lnTo>
                        <a:pt x="375" y="261"/>
                      </a:lnTo>
                      <a:lnTo>
                        <a:pt x="361" y="292"/>
                      </a:lnTo>
                      <a:lnTo>
                        <a:pt x="342" y="319"/>
                      </a:lnTo>
                      <a:lnTo>
                        <a:pt x="319" y="341"/>
                      </a:lnTo>
                      <a:lnTo>
                        <a:pt x="291" y="360"/>
                      </a:lnTo>
                      <a:lnTo>
                        <a:pt x="262" y="375"/>
                      </a:lnTo>
                      <a:lnTo>
                        <a:pt x="228" y="384"/>
                      </a:lnTo>
                      <a:lnTo>
                        <a:pt x="194" y="388"/>
                      </a:lnTo>
                      <a:lnTo>
                        <a:pt x="158" y="384"/>
                      </a:lnTo>
                      <a:lnTo>
                        <a:pt x="126" y="375"/>
                      </a:lnTo>
                      <a:lnTo>
                        <a:pt x="96" y="360"/>
                      </a:lnTo>
                      <a:lnTo>
                        <a:pt x="70" y="341"/>
                      </a:lnTo>
                      <a:lnTo>
                        <a:pt x="46" y="319"/>
                      </a:lnTo>
                      <a:lnTo>
                        <a:pt x="27" y="292"/>
                      </a:lnTo>
                      <a:lnTo>
                        <a:pt x="13" y="261"/>
                      </a:lnTo>
                      <a:lnTo>
                        <a:pt x="3" y="229"/>
                      </a:lnTo>
                      <a:lnTo>
                        <a:pt x="0" y="193"/>
                      </a:lnTo>
                      <a:lnTo>
                        <a:pt x="3" y="159"/>
                      </a:lnTo>
                      <a:lnTo>
                        <a:pt x="13" y="126"/>
                      </a:lnTo>
                      <a:lnTo>
                        <a:pt x="27" y="96"/>
                      </a:lnTo>
                      <a:lnTo>
                        <a:pt x="46" y="69"/>
                      </a:lnTo>
                      <a:lnTo>
                        <a:pt x="70" y="45"/>
                      </a:lnTo>
                      <a:lnTo>
                        <a:pt x="96" y="27"/>
                      </a:lnTo>
                      <a:lnTo>
                        <a:pt x="126" y="12"/>
                      </a:lnTo>
                      <a:lnTo>
                        <a:pt x="158" y="4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1478" y="1066"/>
                  <a:ext cx="129" cy="130"/>
                </a:xfrm>
                <a:custGeom>
                  <a:avLst/>
                  <a:gdLst>
                    <a:gd name="T0" fmla="*/ 194 w 387"/>
                    <a:gd name="T1" fmla="*/ 0 h 388"/>
                    <a:gd name="T2" fmla="*/ 228 w 387"/>
                    <a:gd name="T3" fmla="*/ 4 h 388"/>
                    <a:gd name="T4" fmla="*/ 261 w 387"/>
                    <a:gd name="T5" fmla="*/ 12 h 388"/>
                    <a:gd name="T6" fmla="*/ 291 w 387"/>
                    <a:gd name="T7" fmla="*/ 27 h 388"/>
                    <a:gd name="T8" fmla="*/ 318 w 387"/>
                    <a:gd name="T9" fmla="*/ 45 h 388"/>
                    <a:gd name="T10" fmla="*/ 342 w 387"/>
                    <a:gd name="T11" fmla="*/ 69 h 388"/>
                    <a:gd name="T12" fmla="*/ 361 w 387"/>
                    <a:gd name="T13" fmla="*/ 96 h 388"/>
                    <a:gd name="T14" fmla="*/ 375 w 387"/>
                    <a:gd name="T15" fmla="*/ 126 h 388"/>
                    <a:gd name="T16" fmla="*/ 384 w 387"/>
                    <a:gd name="T17" fmla="*/ 159 h 388"/>
                    <a:gd name="T18" fmla="*/ 387 w 387"/>
                    <a:gd name="T19" fmla="*/ 193 h 388"/>
                    <a:gd name="T20" fmla="*/ 384 w 387"/>
                    <a:gd name="T21" fmla="*/ 229 h 388"/>
                    <a:gd name="T22" fmla="*/ 375 w 387"/>
                    <a:gd name="T23" fmla="*/ 261 h 388"/>
                    <a:gd name="T24" fmla="*/ 361 w 387"/>
                    <a:gd name="T25" fmla="*/ 292 h 388"/>
                    <a:gd name="T26" fmla="*/ 342 w 387"/>
                    <a:gd name="T27" fmla="*/ 319 h 388"/>
                    <a:gd name="T28" fmla="*/ 318 w 387"/>
                    <a:gd name="T29" fmla="*/ 341 h 388"/>
                    <a:gd name="T30" fmla="*/ 291 w 387"/>
                    <a:gd name="T31" fmla="*/ 360 h 388"/>
                    <a:gd name="T32" fmla="*/ 261 w 387"/>
                    <a:gd name="T33" fmla="*/ 375 h 388"/>
                    <a:gd name="T34" fmla="*/ 228 w 387"/>
                    <a:gd name="T35" fmla="*/ 384 h 388"/>
                    <a:gd name="T36" fmla="*/ 194 w 387"/>
                    <a:gd name="T37" fmla="*/ 388 h 388"/>
                    <a:gd name="T38" fmla="*/ 159 w 387"/>
                    <a:gd name="T39" fmla="*/ 384 h 388"/>
                    <a:gd name="T40" fmla="*/ 126 w 387"/>
                    <a:gd name="T41" fmla="*/ 375 h 388"/>
                    <a:gd name="T42" fmla="*/ 96 w 387"/>
                    <a:gd name="T43" fmla="*/ 360 h 388"/>
                    <a:gd name="T44" fmla="*/ 69 w 387"/>
                    <a:gd name="T45" fmla="*/ 341 h 388"/>
                    <a:gd name="T46" fmla="*/ 45 w 387"/>
                    <a:gd name="T47" fmla="*/ 319 h 388"/>
                    <a:gd name="T48" fmla="*/ 26 w 387"/>
                    <a:gd name="T49" fmla="*/ 292 h 388"/>
                    <a:gd name="T50" fmla="*/ 12 w 387"/>
                    <a:gd name="T51" fmla="*/ 261 h 388"/>
                    <a:gd name="T52" fmla="*/ 3 w 387"/>
                    <a:gd name="T53" fmla="*/ 229 h 388"/>
                    <a:gd name="T54" fmla="*/ 0 w 387"/>
                    <a:gd name="T55" fmla="*/ 193 h 388"/>
                    <a:gd name="T56" fmla="*/ 3 w 387"/>
                    <a:gd name="T57" fmla="*/ 159 h 388"/>
                    <a:gd name="T58" fmla="*/ 12 w 387"/>
                    <a:gd name="T59" fmla="*/ 126 h 388"/>
                    <a:gd name="T60" fmla="*/ 26 w 387"/>
                    <a:gd name="T61" fmla="*/ 96 h 388"/>
                    <a:gd name="T62" fmla="*/ 45 w 387"/>
                    <a:gd name="T63" fmla="*/ 69 h 388"/>
                    <a:gd name="T64" fmla="*/ 69 w 387"/>
                    <a:gd name="T65" fmla="*/ 45 h 388"/>
                    <a:gd name="T66" fmla="*/ 96 w 387"/>
                    <a:gd name="T67" fmla="*/ 27 h 388"/>
                    <a:gd name="T68" fmla="*/ 126 w 387"/>
                    <a:gd name="T69" fmla="*/ 12 h 388"/>
                    <a:gd name="T70" fmla="*/ 159 w 387"/>
                    <a:gd name="T71" fmla="*/ 4 h 388"/>
                    <a:gd name="T72" fmla="*/ 194 w 387"/>
                    <a:gd name="T73" fmla="*/ 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87" h="388">
                      <a:moveTo>
                        <a:pt x="194" y="0"/>
                      </a:moveTo>
                      <a:lnTo>
                        <a:pt x="228" y="4"/>
                      </a:lnTo>
                      <a:lnTo>
                        <a:pt x="261" y="12"/>
                      </a:lnTo>
                      <a:lnTo>
                        <a:pt x="291" y="27"/>
                      </a:lnTo>
                      <a:lnTo>
                        <a:pt x="318" y="45"/>
                      </a:lnTo>
                      <a:lnTo>
                        <a:pt x="342" y="69"/>
                      </a:lnTo>
                      <a:lnTo>
                        <a:pt x="361" y="96"/>
                      </a:lnTo>
                      <a:lnTo>
                        <a:pt x="375" y="126"/>
                      </a:lnTo>
                      <a:lnTo>
                        <a:pt x="384" y="159"/>
                      </a:lnTo>
                      <a:lnTo>
                        <a:pt x="387" y="193"/>
                      </a:lnTo>
                      <a:lnTo>
                        <a:pt x="384" y="229"/>
                      </a:lnTo>
                      <a:lnTo>
                        <a:pt x="375" y="261"/>
                      </a:lnTo>
                      <a:lnTo>
                        <a:pt x="361" y="292"/>
                      </a:lnTo>
                      <a:lnTo>
                        <a:pt x="342" y="319"/>
                      </a:lnTo>
                      <a:lnTo>
                        <a:pt x="318" y="341"/>
                      </a:lnTo>
                      <a:lnTo>
                        <a:pt x="291" y="360"/>
                      </a:lnTo>
                      <a:lnTo>
                        <a:pt x="261" y="375"/>
                      </a:lnTo>
                      <a:lnTo>
                        <a:pt x="228" y="384"/>
                      </a:lnTo>
                      <a:lnTo>
                        <a:pt x="194" y="388"/>
                      </a:lnTo>
                      <a:lnTo>
                        <a:pt x="159" y="384"/>
                      </a:lnTo>
                      <a:lnTo>
                        <a:pt x="126" y="375"/>
                      </a:lnTo>
                      <a:lnTo>
                        <a:pt x="96" y="360"/>
                      </a:lnTo>
                      <a:lnTo>
                        <a:pt x="69" y="341"/>
                      </a:lnTo>
                      <a:lnTo>
                        <a:pt x="45" y="319"/>
                      </a:lnTo>
                      <a:lnTo>
                        <a:pt x="26" y="292"/>
                      </a:lnTo>
                      <a:lnTo>
                        <a:pt x="12" y="261"/>
                      </a:lnTo>
                      <a:lnTo>
                        <a:pt x="3" y="229"/>
                      </a:lnTo>
                      <a:lnTo>
                        <a:pt x="0" y="193"/>
                      </a:lnTo>
                      <a:lnTo>
                        <a:pt x="3" y="159"/>
                      </a:lnTo>
                      <a:lnTo>
                        <a:pt x="12" y="126"/>
                      </a:lnTo>
                      <a:lnTo>
                        <a:pt x="26" y="96"/>
                      </a:lnTo>
                      <a:lnTo>
                        <a:pt x="45" y="69"/>
                      </a:lnTo>
                      <a:lnTo>
                        <a:pt x="69" y="45"/>
                      </a:lnTo>
                      <a:lnTo>
                        <a:pt x="96" y="27"/>
                      </a:lnTo>
                      <a:lnTo>
                        <a:pt x="126" y="12"/>
                      </a:lnTo>
                      <a:lnTo>
                        <a:pt x="159" y="4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707" y="1099"/>
                  <a:ext cx="1053" cy="1254"/>
                </a:xfrm>
                <a:custGeom>
                  <a:avLst/>
                  <a:gdLst>
                    <a:gd name="T0" fmla="*/ 1288 w 3159"/>
                    <a:gd name="T1" fmla="*/ 203 h 3762"/>
                    <a:gd name="T2" fmla="*/ 1131 w 3159"/>
                    <a:gd name="T3" fmla="*/ 293 h 3762"/>
                    <a:gd name="T4" fmla="*/ 1039 w 3159"/>
                    <a:gd name="T5" fmla="*/ 453 h 3762"/>
                    <a:gd name="T6" fmla="*/ 1039 w 3159"/>
                    <a:gd name="T7" fmla="*/ 633 h 3762"/>
                    <a:gd name="T8" fmla="*/ 1718 w 3159"/>
                    <a:gd name="T9" fmla="*/ 1825 h 3762"/>
                    <a:gd name="T10" fmla="*/ 1860 w 3159"/>
                    <a:gd name="T11" fmla="*/ 1935 h 3762"/>
                    <a:gd name="T12" fmla="*/ 2043 w 3159"/>
                    <a:gd name="T13" fmla="*/ 1958 h 3762"/>
                    <a:gd name="T14" fmla="*/ 2210 w 3159"/>
                    <a:gd name="T15" fmla="*/ 1890 h 3762"/>
                    <a:gd name="T16" fmla="*/ 2918 w 3159"/>
                    <a:gd name="T17" fmla="*/ 719 h 3762"/>
                    <a:gd name="T18" fmla="*/ 2966 w 3159"/>
                    <a:gd name="T19" fmla="*/ 543 h 3762"/>
                    <a:gd name="T20" fmla="*/ 2918 w 3159"/>
                    <a:gd name="T21" fmla="*/ 368 h 3762"/>
                    <a:gd name="T22" fmla="*/ 2790 w 3159"/>
                    <a:gd name="T23" fmla="*/ 239 h 3762"/>
                    <a:gd name="T24" fmla="*/ 2613 w 3159"/>
                    <a:gd name="T25" fmla="*/ 191 h 3762"/>
                    <a:gd name="T26" fmla="*/ 2783 w 3159"/>
                    <a:gd name="T27" fmla="*/ 27 h 3762"/>
                    <a:gd name="T28" fmla="*/ 2976 w 3159"/>
                    <a:gd name="T29" fmla="*/ 138 h 3762"/>
                    <a:gd name="T30" fmla="*/ 3111 w 3159"/>
                    <a:gd name="T31" fmla="*/ 324 h 3762"/>
                    <a:gd name="T32" fmla="*/ 3159 w 3159"/>
                    <a:gd name="T33" fmla="*/ 543 h 3762"/>
                    <a:gd name="T34" fmla="*/ 3111 w 3159"/>
                    <a:gd name="T35" fmla="*/ 763 h 3762"/>
                    <a:gd name="T36" fmla="*/ 2406 w 3159"/>
                    <a:gd name="T37" fmla="*/ 1969 h 3762"/>
                    <a:gd name="T38" fmla="*/ 2241 w 3159"/>
                    <a:gd name="T39" fmla="*/ 2096 h 3762"/>
                    <a:gd name="T40" fmla="*/ 2093 w 3159"/>
                    <a:gd name="T41" fmla="*/ 2659 h 3762"/>
                    <a:gd name="T42" fmla="*/ 2049 w 3159"/>
                    <a:gd name="T43" fmla="*/ 3007 h 3762"/>
                    <a:gd name="T44" fmla="*/ 1928 w 3159"/>
                    <a:gd name="T45" fmla="*/ 3310 h 3762"/>
                    <a:gd name="T46" fmla="*/ 1742 w 3159"/>
                    <a:gd name="T47" fmla="*/ 3549 h 3762"/>
                    <a:gd name="T48" fmla="*/ 1508 w 3159"/>
                    <a:gd name="T49" fmla="*/ 3706 h 3762"/>
                    <a:gd name="T50" fmla="*/ 1238 w 3159"/>
                    <a:gd name="T51" fmla="*/ 3762 h 3762"/>
                    <a:gd name="T52" fmla="*/ 969 w 3159"/>
                    <a:gd name="T53" fmla="*/ 3706 h 3762"/>
                    <a:gd name="T54" fmla="*/ 734 w 3159"/>
                    <a:gd name="T55" fmla="*/ 3549 h 3762"/>
                    <a:gd name="T56" fmla="*/ 549 w 3159"/>
                    <a:gd name="T57" fmla="*/ 3310 h 3762"/>
                    <a:gd name="T58" fmla="*/ 427 w 3159"/>
                    <a:gd name="T59" fmla="*/ 3007 h 3762"/>
                    <a:gd name="T60" fmla="*/ 384 w 3159"/>
                    <a:gd name="T61" fmla="*/ 2659 h 3762"/>
                    <a:gd name="T62" fmla="*/ 231 w 3159"/>
                    <a:gd name="T63" fmla="*/ 1987 h 3762"/>
                    <a:gd name="T64" fmla="*/ 78 w 3159"/>
                    <a:gd name="T65" fmla="*/ 1839 h 3762"/>
                    <a:gd name="T66" fmla="*/ 4 w 3159"/>
                    <a:gd name="T67" fmla="*/ 1634 h 3762"/>
                    <a:gd name="T68" fmla="*/ 32 w 3159"/>
                    <a:gd name="T69" fmla="*/ 1405 h 3762"/>
                    <a:gd name="T70" fmla="*/ 161 w 3159"/>
                    <a:gd name="T71" fmla="*/ 1219 h 3762"/>
                    <a:gd name="T72" fmla="*/ 362 w 3159"/>
                    <a:gd name="T73" fmla="*/ 1113 h 3762"/>
                    <a:gd name="T74" fmla="*/ 598 w 3159"/>
                    <a:gd name="T75" fmla="*/ 1113 h 3762"/>
                    <a:gd name="T76" fmla="*/ 798 w 3159"/>
                    <a:gd name="T77" fmla="*/ 1219 h 3762"/>
                    <a:gd name="T78" fmla="*/ 927 w 3159"/>
                    <a:gd name="T79" fmla="*/ 1405 h 3762"/>
                    <a:gd name="T80" fmla="*/ 956 w 3159"/>
                    <a:gd name="T81" fmla="*/ 1634 h 3762"/>
                    <a:gd name="T82" fmla="*/ 882 w 3159"/>
                    <a:gd name="T83" fmla="*/ 1839 h 3762"/>
                    <a:gd name="T84" fmla="*/ 728 w 3159"/>
                    <a:gd name="T85" fmla="*/ 1987 h 3762"/>
                    <a:gd name="T86" fmla="*/ 576 w 3159"/>
                    <a:gd name="T87" fmla="*/ 2659 h 3762"/>
                    <a:gd name="T88" fmla="*/ 618 w 3159"/>
                    <a:gd name="T89" fmla="*/ 2976 h 3762"/>
                    <a:gd name="T90" fmla="*/ 732 w 3159"/>
                    <a:gd name="T91" fmla="*/ 3246 h 3762"/>
                    <a:gd name="T92" fmla="*/ 903 w 3159"/>
                    <a:gd name="T93" fmla="*/ 3446 h 3762"/>
                    <a:gd name="T94" fmla="*/ 1119 w 3159"/>
                    <a:gd name="T95" fmla="*/ 3555 h 3762"/>
                    <a:gd name="T96" fmla="*/ 1356 w 3159"/>
                    <a:gd name="T97" fmla="*/ 3555 h 3762"/>
                    <a:gd name="T98" fmla="*/ 1572 w 3159"/>
                    <a:gd name="T99" fmla="*/ 3446 h 3762"/>
                    <a:gd name="T100" fmla="*/ 1744 w 3159"/>
                    <a:gd name="T101" fmla="*/ 3246 h 3762"/>
                    <a:gd name="T102" fmla="*/ 1859 w 3159"/>
                    <a:gd name="T103" fmla="*/ 2976 h 3762"/>
                    <a:gd name="T104" fmla="*/ 1901 w 3159"/>
                    <a:gd name="T105" fmla="*/ 2659 h 3762"/>
                    <a:gd name="T106" fmla="*/ 1751 w 3159"/>
                    <a:gd name="T107" fmla="*/ 2096 h 3762"/>
                    <a:gd name="T108" fmla="*/ 1588 w 3159"/>
                    <a:gd name="T109" fmla="*/ 1969 h 3762"/>
                    <a:gd name="T110" fmla="*/ 882 w 3159"/>
                    <a:gd name="T111" fmla="*/ 763 h 3762"/>
                    <a:gd name="T112" fmla="*/ 835 w 3159"/>
                    <a:gd name="T113" fmla="*/ 543 h 3762"/>
                    <a:gd name="T114" fmla="*/ 882 w 3159"/>
                    <a:gd name="T115" fmla="*/ 324 h 3762"/>
                    <a:gd name="T116" fmla="*/ 1016 w 3159"/>
                    <a:gd name="T117" fmla="*/ 138 h 3762"/>
                    <a:gd name="T118" fmla="*/ 1209 w 3159"/>
                    <a:gd name="T119" fmla="*/ 27 h 3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159" h="3762">
                      <a:moveTo>
                        <a:pt x="1380" y="0"/>
                      </a:moveTo>
                      <a:lnTo>
                        <a:pt x="1380" y="191"/>
                      </a:lnTo>
                      <a:lnTo>
                        <a:pt x="1333" y="195"/>
                      </a:lnTo>
                      <a:lnTo>
                        <a:pt x="1288" y="203"/>
                      </a:lnTo>
                      <a:lnTo>
                        <a:pt x="1244" y="219"/>
                      </a:lnTo>
                      <a:lnTo>
                        <a:pt x="1203" y="239"/>
                      </a:lnTo>
                      <a:lnTo>
                        <a:pt x="1165" y="263"/>
                      </a:lnTo>
                      <a:lnTo>
                        <a:pt x="1131" y="293"/>
                      </a:lnTo>
                      <a:lnTo>
                        <a:pt x="1100" y="329"/>
                      </a:lnTo>
                      <a:lnTo>
                        <a:pt x="1074" y="368"/>
                      </a:lnTo>
                      <a:lnTo>
                        <a:pt x="1054" y="409"/>
                      </a:lnTo>
                      <a:lnTo>
                        <a:pt x="1039" y="453"/>
                      </a:lnTo>
                      <a:lnTo>
                        <a:pt x="1029" y="498"/>
                      </a:lnTo>
                      <a:lnTo>
                        <a:pt x="1027" y="543"/>
                      </a:lnTo>
                      <a:lnTo>
                        <a:pt x="1029" y="589"/>
                      </a:lnTo>
                      <a:lnTo>
                        <a:pt x="1039" y="633"/>
                      </a:lnTo>
                      <a:lnTo>
                        <a:pt x="1054" y="677"/>
                      </a:lnTo>
                      <a:lnTo>
                        <a:pt x="1074" y="719"/>
                      </a:lnTo>
                      <a:lnTo>
                        <a:pt x="1691" y="1786"/>
                      </a:lnTo>
                      <a:lnTo>
                        <a:pt x="1718" y="1825"/>
                      </a:lnTo>
                      <a:lnTo>
                        <a:pt x="1748" y="1859"/>
                      </a:lnTo>
                      <a:lnTo>
                        <a:pt x="1782" y="1890"/>
                      </a:lnTo>
                      <a:lnTo>
                        <a:pt x="1820" y="1915"/>
                      </a:lnTo>
                      <a:lnTo>
                        <a:pt x="1860" y="1935"/>
                      </a:lnTo>
                      <a:lnTo>
                        <a:pt x="1904" y="1949"/>
                      </a:lnTo>
                      <a:lnTo>
                        <a:pt x="1949" y="1958"/>
                      </a:lnTo>
                      <a:lnTo>
                        <a:pt x="1997" y="1962"/>
                      </a:lnTo>
                      <a:lnTo>
                        <a:pt x="2043" y="1958"/>
                      </a:lnTo>
                      <a:lnTo>
                        <a:pt x="2089" y="1949"/>
                      </a:lnTo>
                      <a:lnTo>
                        <a:pt x="2132" y="1935"/>
                      </a:lnTo>
                      <a:lnTo>
                        <a:pt x="2173" y="1915"/>
                      </a:lnTo>
                      <a:lnTo>
                        <a:pt x="2210" y="1890"/>
                      </a:lnTo>
                      <a:lnTo>
                        <a:pt x="2244" y="1859"/>
                      </a:lnTo>
                      <a:lnTo>
                        <a:pt x="2275" y="1825"/>
                      </a:lnTo>
                      <a:lnTo>
                        <a:pt x="2301" y="1786"/>
                      </a:lnTo>
                      <a:lnTo>
                        <a:pt x="2918" y="719"/>
                      </a:lnTo>
                      <a:lnTo>
                        <a:pt x="2939" y="677"/>
                      </a:lnTo>
                      <a:lnTo>
                        <a:pt x="2953" y="633"/>
                      </a:lnTo>
                      <a:lnTo>
                        <a:pt x="2963" y="589"/>
                      </a:lnTo>
                      <a:lnTo>
                        <a:pt x="2966" y="543"/>
                      </a:lnTo>
                      <a:lnTo>
                        <a:pt x="2963" y="498"/>
                      </a:lnTo>
                      <a:lnTo>
                        <a:pt x="2953" y="453"/>
                      </a:lnTo>
                      <a:lnTo>
                        <a:pt x="2939" y="409"/>
                      </a:lnTo>
                      <a:lnTo>
                        <a:pt x="2918" y="368"/>
                      </a:lnTo>
                      <a:lnTo>
                        <a:pt x="2892" y="329"/>
                      </a:lnTo>
                      <a:lnTo>
                        <a:pt x="2862" y="293"/>
                      </a:lnTo>
                      <a:lnTo>
                        <a:pt x="2828" y="263"/>
                      </a:lnTo>
                      <a:lnTo>
                        <a:pt x="2790" y="239"/>
                      </a:lnTo>
                      <a:lnTo>
                        <a:pt x="2748" y="219"/>
                      </a:lnTo>
                      <a:lnTo>
                        <a:pt x="2706" y="203"/>
                      </a:lnTo>
                      <a:lnTo>
                        <a:pt x="2661" y="195"/>
                      </a:lnTo>
                      <a:lnTo>
                        <a:pt x="2613" y="191"/>
                      </a:lnTo>
                      <a:lnTo>
                        <a:pt x="2613" y="0"/>
                      </a:lnTo>
                      <a:lnTo>
                        <a:pt x="2671" y="3"/>
                      </a:lnTo>
                      <a:lnTo>
                        <a:pt x="2728" y="11"/>
                      </a:lnTo>
                      <a:lnTo>
                        <a:pt x="2783" y="27"/>
                      </a:lnTo>
                      <a:lnTo>
                        <a:pt x="2836" y="47"/>
                      </a:lnTo>
                      <a:lnTo>
                        <a:pt x="2886" y="72"/>
                      </a:lnTo>
                      <a:lnTo>
                        <a:pt x="2933" y="103"/>
                      </a:lnTo>
                      <a:lnTo>
                        <a:pt x="2976" y="138"/>
                      </a:lnTo>
                      <a:lnTo>
                        <a:pt x="3016" y="178"/>
                      </a:lnTo>
                      <a:lnTo>
                        <a:pt x="3053" y="223"/>
                      </a:lnTo>
                      <a:lnTo>
                        <a:pt x="3085" y="272"/>
                      </a:lnTo>
                      <a:lnTo>
                        <a:pt x="3111" y="324"/>
                      </a:lnTo>
                      <a:lnTo>
                        <a:pt x="3131" y="377"/>
                      </a:lnTo>
                      <a:lnTo>
                        <a:pt x="3147" y="432"/>
                      </a:lnTo>
                      <a:lnTo>
                        <a:pt x="3155" y="487"/>
                      </a:lnTo>
                      <a:lnTo>
                        <a:pt x="3159" y="543"/>
                      </a:lnTo>
                      <a:lnTo>
                        <a:pt x="3155" y="600"/>
                      </a:lnTo>
                      <a:lnTo>
                        <a:pt x="3147" y="655"/>
                      </a:lnTo>
                      <a:lnTo>
                        <a:pt x="3131" y="710"/>
                      </a:lnTo>
                      <a:lnTo>
                        <a:pt x="3111" y="763"/>
                      </a:lnTo>
                      <a:lnTo>
                        <a:pt x="3085" y="815"/>
                      </a:lnTo>
                      <a:lnTo>
                        <a:pt x="2467" y="1882"/>
                      </a:lnTo>
                      <a:lnTo>
                        <a:pt x="2439" y="1927"/>
                      </a:lnTo>
                      <a:lnTo>
                        <a:pt x="2406" y="1969"/>
                      </a:lnTo>
                      <a:lnTo>
                        <a:pt x="2369" y="2007"/>
                      </a:lnTo>
                      <a:lnTo>
                        <a:pt x="2329" y="2040"/>
                      </a:lnTo>
                      <a:lnTo>
                        <a:pt x="2286" y="2071"/>
                      </a:lnTo>
                      <a:lnTo>
                        <a:pt x="2241" y="2096"/>
                      </a:lnTo>
                      <a:lnTo>
                        <a:pt x="2193" y="2117"/>
                      </a:lnTo>
                      <a:lnTo>
                        <a:pt x="2144" y="2134"/>
                      </a:lnTo>
                      <a:lnTo>
                        <a:pt x="2093" y="2144"/>
                      </a:lnTo>
                      <a:lnTo>
                        <a:pt x="2093" y="2659"/>
                      </a:lnTo>
                      <a:lnTo>
                        <a:pt x="2089" y="2749"/>
                      </a:lnTo>
                      <a:lnTo>
                        <a:pt x="2081" y="2838"/>
                      </a:lnTo>
                      <a:lnTo>
                        <a:pt x="2068" y="2924"/>
                      </a:lnTo>
                      <a:lnTo>
                        <a:pt x="2049" y="3007"/>
                      </a:lnTo>
                      <a:lnTo>
                        <a:pt x="2025" y="3088"/>
                      </a:lnTo>
                      <a:lnTo>
                        <a:pt x="1997" y="3166"/>
                      </a:lnTo>
                      <a:lnTo>
                        <a:pt x="1965" y="3239"/>
                      </a:lnTo>
                      <a:lnTo>
                        <a:pt x="1928" y="3310"/>
                      </a:lnTo>
                      <a:lnTo>
                        <a:pt x="1886" y="3376"/>
                      </a:lnTo>
                      <a:lnTo>
                        <a:pt x="1841" y="3438"/>
                      </a:lnTo>
                      <a:lnTo>
                        <a:pt x="1794" y="3496"/>
                      </a:lnTo>
                      <a:lnTo>
                        <a:pt x="1742" y="3549"/>
                      </a:lnTo>
                      <a:lnTo>
                        <a:pt x="1687" y="3597"/>
                      </a:lnTo>
                      <a:lnTo>
                        <a:pt x="1630" y="3639"/>
                      </a:lnTo>
                      <a:lnTo>
                        <a:pt x="1570" y="3675"/>
                      </a:lnTo>
                      <a:lnTo>
                        <a:pt x="1508" y="3706"/>
                      </a:lnTo>
                      <a:lnTo>
                        <a:pt x="1443" y="3730"/>
                      </a:lnTo>
                      <a:lnTo>
                        <a:pt x="1377" y="3748"/>
                      </a:lnTo>
                      <a:lnTo>
                        <a:pt x="1308" y="3759"/>
                      </a:lnTo>
                      <a:lnTo>
                        <a:pt x="1238" y="3762"/>
                      </a:lnTo>
                      <a:lnTo>
                        <a:pt x="1168" y="3759"/>
                      </a:lnTo>
                      <a:lnTo>
                        <a:pt x="1099" y="3748"/>
                      </a:lnTo>
                      <a:lnTo>
                        <a:pt x="1033" y="3730"/>
                      </a:lnTo>
                      <a:lnTo>
                        <a:pt x="969" y="3706"/>
                      </a:lnTo>
                      <a:lnTo>
                        <a:pt x="906" y="3675"/>
                      </a:lnTo>
                      <a:lnTo>
                        <a:pt x="845" y="3639"/>
                      </a:lnTo>
                      <a:lnTo>
                        <a:pt x="788" y="3597"/>
                      </a:lnTo>
                      <a:lnTo>
                        <a:pt x="734" y="3549"/>
                      </a:lnTo>
                      <a:lnTo>
                        <a:pt x="682" y="3496"/>
                      </a:lnTo>
                      <a:lnTo>
                        <a:pt x="634" y="3438"/>
                      </a:lnTo>
                      <a:lnTo>
                        <a:pt x="589" y="3376"/>
                      </a:lnTo>
                      <a:lnTo>
                        <a:pt x="549" y="3310"/>
                      </a:lnTo>
                      <a:lnTo>
                        <a:pt x="512" y="3239"/>
                      </a:lnTo>
                      <a:lnTo>
                        <a:pt x="479" y="3166"/>
                      </a:lnTo>
                      <a:lnTo>
                        <a:pt x="451" y="3088"/>
                      </a:lnTo>
                      <a:lnTo>
                        <a:pt x="427" y="3007"/>
                      </a:lnTo>
                      <a:lnTo>
                        <a:pt x="409" y="2924"/>
                      </a:lnTo>
                      <a:lnTo>
                        <a:pt x="395" y="2838"/>
                      </a:lnTo>
                      <a:lnTo>
                        <a:pt x="387" y="2749"/>
                      </a:lnTo>
                      <a:lnTo>
                        <a:pt x="384" y="2659"/>
                      </a:lnTo>
                      <a:lnTo>
                        <a:pt x="384" y="2046"/>
                      </a:lnTo>
                      <a:lnTo>
                        <a:pt x="330" y="2032"/>
                      </a:lnTo>
                      <a:lnTo>
                        <a:pt x="280" y="2013"/>
                      </a:lnTo>
                      <a:lnTo>
                        <a:pt x="231" y="1987"/>
                      </a:lnTo>
                      <a:lnTo>
                        <a:pt x="187" y="1956"/>
                      </a:lnTo>
                      <a:lnTo>
                        <a:pt x="146" y="1922"/>
                      </a:lnTo>
                      <a:lnTo>
                        <a:pt x="109" y="1882"/>
                      </a:lnTo>
                      <a:lnTo>
                        <a:pt x="78" y="1839"/>
                      </a:lnTo>
                      <a:lnTo>
                        <a:pt x="51" y="1792"/>
                      </a:lnTo>
                      <a:lnTo>
                        <a:pt x="28" y="1742"/>
                      </a:lnTo>
                      <a:lnTo>
                        <a:pt x="13" y="1690"/>
                      </a:lnTo>
                      <a:lnTo>
                        <a:pt x="4" y="1634"/>
                      </a:lnTo>
                      <a:lnTo>
                        <a:pt x="0" y="1577"/>
                      </a:lnTo>
                      <a:lnTo>
                        <a:pt x="4" y="1517"/>
                      </a:lnTo>
                      <a:lnTo>
                        <a:pt x="14" y="1459"/>
                      </a:lnTo>
                      <a:lnTo>
                        <a:pt x="32" y="1405"/>
                      </a:lnTo>
                      <a:lnTo>
                        <a:pt x="56" y="1352"/>
                      </a:lnTo>
                      <a:lnTo>
                        <a:pt x="85" y="1304"/>
                      </a:lnTo>
                      <a:lnTo>
                        <a:pt x="121" y="1259"/>
                      </a:lnTo>
                      <a:lnTo>
                        <a:pt x="161" y="1219"/>
                      </a:lnTo>
                      <a:lnTo>
                        <a:pt x="205" y="1184"/>
                      </a:lnTo>
                      <a:lnTo>
                        <a:pt x="254" y="1155"/>
                      </a:lnTo>
                      <a:lnTo>
                        <a:pt x="306" y="1130"/>
                      </a:lnTo>
                      <a:lnTo>
                        <a:pt x="362" y="1113"/>
                      </a:lnTo>
                      <a:lnTo>
                        <a:pt x="420" y="1102"/>
                      </a:lnTo>
                      <a:lnTo>
                        <a:pt x="480" y="1098"/>
                      </a:lnTo>
                      <a:lnTo>
                        <a:pt x="539" y="1102"/>
                      </a:lnTo>
                      <a:lnTo>
                        <a:pt x="598" y="1113"/>
                      </a:lnTo>
                      <a:lnTo>
                        <a:pt x="653" y="1130"/>
                      </a:lnTo>
                      <a:lnTo>
                        <a:pt x="705" y="1155"/>
                      </a:lnTo>
                      <a:lnTo>
                        <a:pt x="754" y="1184"/>
                      </a:lnTo>
                      <a:lnTo>
                        <a:pt x="798" y="1219"/>
                      </a:lnTo>
                      <a:lnTo>
                        <a:pt x="838" y="1259"/>
                      </a:lnTo>
                      <a:lnTo>
                        <a:pt x="874" y="1304"/>
                      </a:lnTo>
                      <a:lnTo>
                        <a:pt x="903" y="1352"/>
                      </a:lnTo>
                      <a:lnTo>
                        <a:pt x="927" y="1405"/>
                      </a:lnTo>
                      <a:lnTo>
                        <a:pt x="945" y="1459"/>
                      </a:lnTo>
                      <a:lnTo>
                        <a:pt x="956" y="1517"/>
                      </a:lnTo>
                      <a:lnTo>
                        <a:pt x="959" y="1577"/>
                      </a:lnTo>
                      <a:lnTo>
                        <a:pt x="956" y="1634"/>
                      </a:lnTo>
                      <a:lnTo>
                        <a:pt x="946" y="1690"/>
                      </a:lnTo>
                      <a:lnTo>
                        <a:pt x="931" y="1742"/>
                      </a:lnTo>
                      <a:lnTo>
                        <a:pt x="908" y="1792"/>
                      </a:lnTo>
                      <a:lnTo>
                        <a:pt x="882" y="1839"/>
                      </a:lnTo>
                      <a:lnTo>
                        <a:pt x="850" y="1882"/>
                      </a:lnTo>
                      <a:lnTo>
                        <a:pt x="813" y="1922"/>
                      </a:lnTo>
                      <a:lnTo>
                        <a:pt x="772" y="1956"/>
                      </a:lnTo>
                      <a:lnTo>
                        <a:pt x="728" y="1987"/>
                      </a:lnTo>
                      <a:lnTo>
                        <a:pt x="681" y="2013"/>
                      </a:lnTo>
                      <a:lnTo>
                        <a:pt x="630" y="2032"/>
                      </a:lnTo>
                      <a:lnTo>
                        <a:pt x="576" y="2046"/>
                      </a:lnTo>
                      <a:lnTo>
                        <a:pt x="576" y="2659"/>
                      </a:lnTo>
                      <a:lnTo>
                        <a:pt x="579" y="2742"/>
                      </a:lnTo>
                      <a:lnTo>
                        <a:pt x="587" y="2823"/>
                      </a:lnTo>
                      <a:lnTo>
                        <a:pt x="600" y="2901"/>
                      </a:lnTo>
                      <a:lnTo>
                        <a:pt x="618" y="2976"/>
                      </a:lnTo>
                      <a:lnTo>
                        <a:pt x="639" y="3050"/>
                      </a:lnTo>
                      <a:lnTo>
                        <a:pt x="666" y="3118"/>
                      </a:lnTo>
                      <a:lnTo>
                        <a:pt x="697" y="3185"/>
                      </a:lnTo>
                      <a:lnTo>
                        <a:pt x="732" y="3246"/>
                      </a:lnTo>
                      <a:lnTo>
                        <a:pt x="769" y="3303"/>
                      </a:lnTo>
                      <a:lnTo>
                        <a:pt x="811" y="3355"/>
                      </a:lnTo>
                      <a:lnTo>
                        <a:pt x="856" y="3404"/>
                      </a:lnTo>
                      <a:lnTo>
                        <a:pt x="903" y="3446"/>
                      </a:lnTo>
                      <a:lnTo>
                        <a:pt x="954" y="3483"/>
                      </a:lnTo>
                      <a:lnTo>
                        <a:pt x="1007" y="3514"/>
                      </a:lnTo>
                      <a:lnTo>
                        <a:pt x="1062" y="3537"/>
                      </a:lnTo>
                      <a:lnTo>
                        <a:pt x="1119" y="3555"/>
                      </a:lnTo>
                      <a:lnTo>
                        <a:pt x="1177" y="3567"/>
                      </a:lnTo>
                      <a:lnTo>
                        <a:pt x="1238" y="3571"/>
                      </a:lnTo>
                      <a:lnTo>
                        <a:pt x="1298" y="3567"/>
                      </a:lnTo>
                      <a:lnTo>
                        <a:pt x="1356" y="3555"/>
                      </a:lnTo>
                      <a:lnTo>
                        <a:pt x="1414" y="3537"/>
                      </a:lnTo>
                      <a:lnTo>
                        <a:pt x="1469" y="3514"/>
                      </a:lnTo>
                      <a:lnTo>
                        <a:pt x="1521" y="3483"/>
                      </a:lnTo>
                      <a:lnTo>
                        <a:pt x="1572" y="3446"/>
                      </a:lnTo>
                      <a:lnTo>
                        <a:pt x="1620" y="3404"/>
                      </a:lnTo>
                      <a:lnTo>
                        <a:pt x="1665" y="3355"/>
                      </a:lnTo>
                      <a:lnTo>
                        <a:pt x="1706" y="3303"/>
                      </a:lnTo>
                      <a:lnTo>
                        <a:pt x="1744" y="3246"/>
                      </a:lnTo>
                      <a:lnTo>
                        <a:pt x="1778" y="3185"/>
                      </a:lnTo>
                      <a:lnTo>
                        <a:pt x="1809" y="3118"/>
                      </a:lnTo>
                      <a:lnTo>
                        <a:pt x="1837" y="3050"/>
                      </a:lnTo>
                      <a:lnTo>
                        <a:pt x="1859" y="2976"/>
                      </a:lnTo>
                      <a:lnTo>
                        <a:pt x="1877" y="2901"/>
                      </a:lnTo>
                      <a:lnTo>
                        <a:pt x="1890" y="2823"/>
                      </a:lnTo>
                      <a:lnTo>
                        <a:pt x="1898" y="2742"/>
                      </a:lnTo>
                      <a:lnTo>
                        <a:pt x="1901" y="2659"/>
                      </a:lnTo>
                      <a:lnTo>
                        <a:pt x="1901" y="2144"/>
                      </a:lnTo>
                      <a:lnTo>
                        <a:pt x="1848" y="2134"/>
                      </a:lnTo>
                      <a:lnTo>
                        <a:pt x="1799" y="2117"/>
                      </a:lnTo>
                      <a:lnTo>
                        <a:pt x="1751" y="2096"/>
                      </a:lnTo>
                      <a:lnTo>
                        <a:pt x="1706" y="2071"/>
                      </a:lnTo>
                      <a:lnTo>
                        <a:pt x="1663" y="2040"/>
                      </a:lnTo>
                      <a:lnTo>
                        <a:pt x="1624" y="2007"/>
                      </a:lnTo>
                      <a:lnTo>
                        <a:pt x="1588" y="1969"/>
                      </a:lnTo>
                      <a:lnTo>
                        <a:pt x="1554" y="1927"/>
                      </a:lnTo>
                      <a:lnTo>
                        <a:pt x="1525" y="1882"/>
                      </a:lnTo>
                      <a:lnTo>
                        <a:pt x="908" y="815"/>
                      </a:lnTo>
                      <a:lnTo>
                        <a:pt x="882" y="763"/>
                      </a:lnTo>
                      <a:lnTo>
                        <a:pt x="861" y="710"/>
                      </a:lnTo>
                      <a:lnTo>
                        <a:pt x="847" y="655"/>
                      </a:lnTo>
                      <a:lnTo>
                        <a:pt x="837" y="600"/>
                      </a:lnTo>
                      <a:lnTo>
                        <a:pt x="835" y="543"/>
                      </a:lnTo>
                      <a:lnTo>
                        <a:pt x="837" y="487"/>
                      </a:lnTo>
                      <a:lnTo>
                        <a:pt x="847" y="432"/>
                      </a:lnTo>
                      <a:lnTo>
                        <a:pt x="861" y="377"/>
                      </a:lnTo>
                      <a:lnTo>
                        <a:pt x="882" y="324"/>
                      </a:lnTo>
                      <a:lnTo>
                        <a:pt x="908" y="272"/>
                      </a:lnTo>
                      <a:lnTo>
                        <a:pt x="940" y="223"/>
                      </a:lnTo>
                      <a:lnTo>
                        <a:pt x="976" y="178"/>
                      </a:lnTo>
                      <a:lnTo>
                        <a:pt x="1016" y="138"/>
                      </a:lnTo>
                      <a:lnTo>
                        <a:pt x="1060" y="103"/>
                      </a:lnTo>
                      <a:lnTo>
                        <a:pt x="1107" y="72"/>
                      </a:lnTo>
                      <a:lnTo>
                        <a:pt x="1157" y="47"/>
                      </a:lnTo>
                      <a:lnTo>
                        <a:pt x="1209" y="27"/>
                      </a:lnTo>
                      <a:lnTo>
                        <a:pt x="1264" y="11"/>
                      </a:lnTo>
                      <a:lnTo>
                        <a:pt x="1321" y="3"/>
                      </a:lnTo>
                      <a:lnTo>
                        <a:pt x="13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5679726" y="2055779"/>
            <a:ext cx="1238657" cy="1410206"/>
            <a:chOff x="5695950" y="2152144"/>
            <a:chExt cx="1238657" cy="141020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5815381" y="2152144"/>
              <a:ext cx="1119226" cy="11265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695950" y="2882899"/>
              <a:ext cx="793750" cy="679451"/>
              <a:chOff x="5695950" y="2882899"/>
              <a:chExt cx="793750" cy="679451"/>
            </a:xfrm>
          </p:grpSpPr>
          <p:sp>
            <p:nvSpPr>
              <p:cNvPr id="4" name="Hexagon 3"/>
              <p:cNvSpPr/>
              <p:nvPr/>
            </p:nvSpPr>
            <p:spPr>
              <a:xfrm>
                <a:off x="5695950" y="2882899"/>
                <a:ext cx="793750" cy="679451"/>
              </a:xfrm>
              <a:prstGeom prst="hexagon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13"/>
              <p:cNvSpPr>
                <a:spLocks noEditPoints="1"/>
              </p:cNvSpPr>
              <p:nvPr/>
            </p:nvSpPr>
            <p:spPr bwMode="auto">
              <a:xfrm>
                <a:off x="5947640" y="3077157"/>
                <a:ext cx="290371" cy="290935"/>
              </a:xfrm>
              <a:custGeom>
                <a:avLst/>
                <a:gdLst>
                  <a:gd name="T0" fmla="*/ 1418 w 3310"/>
                  <a:gd name="T1" fmla="*/ 1083 h 3309"/>
                  <a:gd name="T2" fmla="*/ 1181 w 3310"/>
                  <a:gd name="T3" fmla="*/ 1260 h 3309"/>
                  <a:gd name="T4" fmla="*/ 1053 w 3310"/>
                  <a:gd name="T5" fmla="*/ 1530 h 3309"/>
                  <a:gd name="T6" fmla="*/ 1068 w 3310"/>
                  <a:gd name="T7" fmla="*/ 1839 h 3309"/>
                  <a:gd name="T8" fmla="*/ 1222 w 3310"/>
                  <a:gd name="T9" fmla="*/ 2093 h 3309"/>
                  <a:gd name="T10" fmla="*/ 1476 w 3310"/>
                  <a:gd name="T11" fmla="*/ 2247 h 3309"/>
                  <a:gd name="T12" fmla="*/ 1785 w 3310"/>
                  <a:gd name="T13" fmla="*/ 2262 h 3309"/>
                  <a:gd name="T14" fmla="*/ 2055 w 3310"/>
                  <a:gd name="T15" fmla="*/ 2134 h 3309"/>
                  <a:gd name="T16" fmla="*/ 2232 w 3310"/>
                  <a:gd name="T17" fmla="*/ 1897 h 3309"/>
                  <a:gd name="T18" fmla="*/ 2277 w 3310"/>
                  <a:gd name="T19" fmla="*/ 1591 h 3309"/>
                  <a:gd name="T20" fmla="*/ 2175 w 3310"/>
                  <a:gd name="T21" fmla="*/ 1308 h 3309"/>
                  <a:gd name="T22" fmla="*/ 1956 w 3310"/>
                  <a:gd name="T23" fmla="*/ 1109 h 3309"/>
                  <a:gd name="T24" fmla="*/ 1661 w 3310"/>
                  <a:gd name="T25" fmla="*/ 1034 h 3309"/>
                  <a:gd name="T26" fmla="*/ 1828 w 3310"/>
                  <a:gd name="T27" fmla="*/ 20 h 3309"/>
                  <a:gd name="T28" fmla="*/ 1898 w 3310"/>
                  <a:gd name="T29" fmla="*/ 121 h 3309"/>
                  <a:gd name="T30" fmla="*/ 2238 w 3310"/>
                  <a:gd name="T31" fmla="*/ 559 h 3309"/>
                  <a:gd name="T32" fmla="*/ 2694 w 3310"/>
                  <a:gd name="T33" fmla="*/ 442 h 3309"/>
                  <a:gd name="T34" fmla="*/ 2813 w 3310"/>
                  <a:gd name="T35" fmla="*/ 469 h 3309"/>
                  <a:gd name="T36" fmla="*/ 2997 w 3310"/>
                  <a:gd name="T37" fmla="*/ 702 h 3309"/>
                  <a:gd name="T38" fmla="*/ 2967 w 3310"/>
                  <a:gd name="T39" fmla="*/ 822 h 3309"/>
                  <a:gd name="T40" fmla="*/ 2861 w 3310"/>
                  <a:gd name="T41" fmla="*/ 1359 h 3309"/>
                  <a:gd name="T42" fmla="*/ 3276 w 3310"/>
                  <a:gd name="T43" fmla="*/ 1463 h 3309"/>
                  <a:gd name="T44" fmla="*/ 3310 w 3310"/>
                  <a:gd name="T45" fmla="*/ 1753 h 3309"/>
                  <a:gd name="T46" fmla="*/ 3258 w 3310"/>
                  <a:gd name="T47" fmla="*/ 1864 h 3309"/>
                  <a:gd name="T48" fmla="*/ 2841 w 3310"/>
                  <a:gd name="T49" fmla="*/ 2024 h 3309"/>
                  <a:gd name="T50" fmla="*/ 2915 w 3310"/>
                  <a:gd name="T51" fmla="*/ 2574 h 3309"/>
                  <a:gd name="T52" fmla="*/ 2937 w 3310"/>
                  <a:gd name="T53" fmla="*/ 2695 h 3309"/>
                  <a:gd name="T54" fmla="*/ 2740 w 3310"/>
                  <a:gd name="T55" fmla="*/ 2916 h 3309"/>
                  <a:gd name="T56" fmla="*/ 2621 w 3310"/>
                  <a:gd name="T57" fmla="*/ 2937 h 3309"/>
                  <a:gd name="T58" fmla="*/ 2166 w 3310"/>
                  <a:gd name="T59" fmla="*/ 2786 h 3309"/>
                  <a:gd name="T60" fmla="*/ 1892 w 3310"/>
                  <a:gd name="T61" fmla="*/ 3214 h 3309"/>
                  <a:gd name="T62" fmla="*/ 1805 w 3310"/>
                  <a:gd name="T63" fmla="*/ 3300 h 3309"/>
                  <a:gd name="T64" fmla="*/ 1508 w 3310"/>
                  <a:gd name="T65" fmla="*/ 3300 h 3309"/>
                  <a:gd name="T66" fmla="*/ 1422 w 3310"/>
                  <a:gd name="T67" fmla="*/ 3214 h 3309"/>
                  <a:gd name="T68" fmla="*/ 1150 w 3310"/>
                  <a:gd name="T69" fmla="*/ 2787 h 3309"/>
                  <a:gd name="T70" fmla="*/ 651 w 3310"/>
                  <a:gd name="T71" fmla="*/ 2871 h 3309"/>
                  <a:gd name="T72" fmla="*/ 528 w 3310"/>
                  <a:gd name="T73" fmla="*/ 2864 h 3309"/>
                  <a:gd name="T74" fmla="*/ 331 w 3310"/>
                  <a:gd name="T75" fmla="*/ 2642 h 3309"/>
                  <a:gd name="T76" fmla="*/ 340 w 3310"/>
                  <a:gd name="T77" fmla="*/ 2520 h 3309"/>
                  <a:gd name="T78" fmla="*/ 474 w 3310"/>
                  <a:gd name="T79" fmla="*/ 2026 h 3309"/>
                  <a:gd name="T80" fmla="*/ 52 w 3310"/>
                  <a:gd name="T81" fmla="*/ 1864 h 3309"/>
                  <a:gd name="T82" fmla="*/ 0 w 3310"/>
                  <a:gd name="T83" fmla="*/ 1753 h 3309"/>
                  <a:gd name="T84" fmla="*/ 35 w 3310"/>
                  <a:gd name="T85" fmla="*/ 1463 h 3309"/>
                  <a:gd name="T86" fmla="*/ 453 w 3310"/>
                  <a:gd name="T87" fmla="*/ 1358 h 3309"/>
                  <a:gd name="T88" fmla="*/ 597 w 3310"/>
                  <a:gd name="T89" fmla="*/ 1013 h 3309"/>
                  <a:gd name="T90" fmla="*/ 379 w 3310"/>
                  <a:gd name="T91" fmla="*/ 650 h 3309"/>
                  <a:gd name="T92" fmla="*/ 560 w 3310"/>
                  <a:gd name="T93" fmla="*/ 420 h 3309"/>
                  <a:gd name="T94" fmla="*/ 675 w 3310"/>
                  <a:gd name="T95" fmla="*/ 379 h 3309"/>
                  <a:gd name="T96" fmla="*/ 1078 w 3310"/>
                  <a:gd name="T97" fmla="*/ 559 h 3309"/>
                  <a:gd name="T98" fmla="*/ 1416 w 3310"/>
                  <a:gd name="T99" fmla="*/ 121 h 3309"/>
                  <a:gd name="T100" fmla="*/ 1486 w 3310"/>
                  <a:gd name="T101" fmla="*/ 20 h 3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10" h="3309">
                    <a:moveTo>
                      <a:pt x="1661" y="1034"/>
                    </a:moveTo>
                    <a:lnTo>
                      <a:pt x="1597" y="1038"/>
                    </a:lnTo>
                    <a:lnTo>
                      <a:pt x="1535" y="1047"/>
                    </a:lnTo>
                    <a:lnTo>
                      <a:pt x="1476" y="1062"/>
                    </a:lnTo>
                    <a:lnTo>
                      <a:pt x="1418" y="1083"/>
                    </a:lnTo>
                    <a:lnTo>
                      <a:pt x="1364" y="1109"/>
                    </a:lnTo>
                    <a:lnTo>
                      <a:pt x="1313" y="1140"/>
                    </a:lnTo>
                    <a:lnTo>
                      <a:pt x="1266" y="1176"/>
                    </a:lnTo>
                    <a:lnTo>
                      <a:pt x="1222" y="1216"/>
                    </a:lnTo>
                    <a:lnTo>
                      <a:pt x="1181" y="1260"/>
                    </a:lnTo>
                    <a:lnTo>
                      <a:pt x="1146" y="1308"/>
                    </a:lnTo>
                    <a:lnTo>
                      <a:pt x="1115" y="1359"/>
                    </a:lnTo>
                    <a:lnTo>
                      <a:pt x="1089" y="1413"/>
                    </a:lnTo>
                    <a:lnTo>
                      <a:pt x="1068" y="1470"/>
                    </a:lnTo>
                    <a:lnTo>
                      <a:pt x="1053" y="1530"/>
                    </a:lnTo>
                    <a:lnTo>
                      <a:pt x="1043" y="1591"/>
                    </a:lnTo>
                    <a:lnTo>
                      <a:pt x="1040" y="1654"/>
                    </a:lnTo>
                    <a:lnTo>
                      <a:pt x="1043" y="1718"/>
                    </a:lnTo>
                    <a:lnTo>
                      <a:pt x="1053" y="1780"/>
                    </a:lnTo>
                    <a:lnTo>
                      <a:pt x="1068" y="1839"/>
                    </a:lnTo>
                    <a:lnTo>
                      <a:pt x="1089" y="1897"/>
                    </a:lnTo>
                    <a:lnTo>
                      <a:pt x="1115" y="1951"/>
                    </a:lnTo>
                    <a:lnTo>
                      <a:pt x="1146" y="2001"/>
                    </a:lnTo>
                    <a:lnTo>
                      <a:pt x="1181" y="2049"/>
                    </a:lnTo>
                    <a:lnTo>
                      <a:pt x="1222" y="2093"/>
                    </a:lnTo>
                    <a:lnTo>
                      <a:pt x="1266" y="2134"/>
                    </a:lnTo>
                    <a:lnTo>
                      <a:pt x="1313" y="2169"/>
                    </a:lnTo>
                    <a:lnTo>
                      <a:pt x="1364" y="2200"/>
                    </a:lnTo>
                    <a:lnTo>
                      <a:pt x="1418" y="2226"/>
                    </a:lnTo>
                    <a:lnTo>
                      <a:pt x="1476" y="2247"/>
                    </a:lnTo>
                    <a:lnTo>
                      <a:pt x="1535" y="2262"/>
                    </a:lnTo>
                    <a:lnTo>
                      <a:pt x="1597" y="2272"/>
                    </a:lnTo>
                    <a:lnTo>
                      <a:pt x="1661" y="2275"/>
                    </a:lnTo>
                    <a:lnTo>
                      <a:pt x="1724" y="2272"/>
                    </a:lnTo>
                    <a:lnTo>
                      <a:pt x="1785" y="2262"/>
                    </a:lnTo>
                    <a:lnTo>
                      <a:pt x="1844" y="2247"/>
                    </a:lnTo>
                    <a:lnTo>
                      <a:pt x="1902" y="2226"/>
                    </a:lnTo>
                    <a:lnTo>
                      <a:pt x="1956" y="2200"/>
                    </a:lnTo>
                    <a:lnTo>
                      <a:pt x="2007" y="2169"/>
                    </a:lnTo>
                    <a:lnTo>
                      <a:pt x="2055" y="2134"/>
                    </a:lnTo>
                    <a:lnTo>
                      <a:pt x="2099" y="2093"/>
                    </a:lnTo>
                    <a:lnTo>
                      <a:pt x="2139" y="2049"/>
                    </a:lnTo>
                    <a:lnTo>
                      <a:pt x="2175" y="2001"/>
                    </a:lnTo>
                    <a:lnTo>
                      <a:pt x="2206" y="1951"/>
                    </a:lnTo>
                    <a:lnTo>
                      <a:pt x="2232" y="1897"/>
                    </a:lnTo>
                    <a:lnTo>
                      <a:pt x="2253" y="1839"/>
                    </a:lnTo>
                    <a:lnTo>
                      <a:pt x="2268" y="1780"/>
                    </a:lnTo>
                    <a:lnTo>
                      <a:pt x="2277" y="1718"/>
                    </a:lnTo>
                    <a:lnTo>
                      <a:pt x="2280" y="1654"/>
                    </a:lnTo>
                    <a:lnTo>
                      <a:pt x="2277" y="1591"/>
                    </a:lnTo>
                    <a:lnTo>
                      <a:pt x="2268" y="1530"/>
                    </a:lnTo>
                    <a:lnTo>
                      <a:pt x="2253" y="1470"/>
                    </a:lnTo>
                    <a:lnTo>
                      <a:pt x="2232" y="1413"/>
                    </a:lnTo>
                    <a:lnTo>
                      <a:pt x="2206" y="1359"/>
                    </a:lnTo>
                    <a:lnTo>
                      <a:pt x="2175" y="1308"/>
                    </a:lnTo>
                    <a:lnTo>
                      <a:pt x="2139" y="1260"/>
                    </a:lnTo>
                    <a:lnTo>
                      <a:pt x="2099" y="1216"/>
                    </a:lnTo>
                    <a:lnTo>
                      <a:pt x="2055" y="1176"/>
                    </a:lnTo>
                    <a:lnTo>
                      <a:pt x="2007" y="1140"/>
                    </a:lnTo>
                    <a:lnTo>
                      <a:pt x="1956" y="1109"/>
                    </a:lnTo>
                    <a:lnTo>
                      <a:pt x="1902" y="1083"/>
                    </a:lnTo>
                    <a:lnTo>
                      <a:pt x="1844" y="1062"/>
                    </a:lnTo>
                    <a:lnTo>
                      <a:pt x="1785" y="1047"/>
                    </a:lnTo>
                    <a:lnTo>
                      <a:pt x="1724" y="1038"/>
                    </a:lnTo>
                    <a:lnTo>
                      <a:pt x="1661" y="1034"/>
                    </a:lnTo>
                    <a:close/>
                    <a:moveTo>
                      <a:pt x="1558" y="0"/>
                    </a:moveTo>
                    <a:lnTo>
                      <a:pt x="1755" y="0"/>
                    </a:lnTo>
                    <a:lnTo>
                      <a:pt x="1781" y="2"/>
                    </a:lnTo>
                    <a:lnTo>
                      <a:pt x="1805" y="9"/>
                    </a:lnTo>
                    <a:lnTo>
                      <a:pt x="1828" y="20"/>
                    </a:lnTo>
                    <a:lnTo>
                      <a:pt x="1848" y="34"/>
                    </a:lnTo>
                    <a:lnTo>
                      <a:pt x="1866" y="52"/>
                    </a:lnTo>
                    <a:lnTo>
                      <a:pt x="1881" y="72"/>
                    </a:lnTo>
                    <a:lnTo>
                      <a:pt x="1892" y="95"/>
                    </a:lnTo>
                    <a:lnTo>
                      <a:pt x="1898" y="121"/>
                    </a:lnTo>
                    <a:lnTo>
                      <a:pt x="1953" y="450"/>
                    </a:lnTo>
                    <a:lnTo>
                      <a:pt x="2027" y="471"/>
                    </a:lnTo>
                    <a:lnTo>
                      <a:pt x="2100" y="496"/>
                    </a:lnTo>
                    <a:lnTo>
                      <a:pt x="2170" y="525"/>
                    </a:lnTo>
                    <a:lnTo>
                      <a:pt x="2238" y="559"/>
                    </a:lnTo>
                    <a:lnTo>
                      <a:pt x="2303" y="596"/>
                    </a:lnTo>
                    <a:lnTo>
                      <a:pt x="2367" y="637"/>
                    </a:lnTo>
                    <a:lnTo>
                      <a:pt x="2647" y="461"/>
                    </a:lnTo>
                    <a:lnTo>
                      <a:pt x="2670" y="449"/>
                    </a:lnTo>
                    <a:lnTo>
                      <a:pt x="2694" y="442"/>
                    </a:lnTo>
                    <a:lnTo>
                      <a:pt x="2719" y="439"/>
                    </a:lnTo>
                    <a:lnTo>
                      <a:pt x="2744" y="440"/>
                    </a:lnTo>
                    <a:lnTo>
                      <a:pt x="2769" y="446"/>
                    </a:lnTo>
                    <a:lnTo>
                      <a:pt x="2792" y="456"/>
                    </a:lnTo>
                    <a:lnTo>
                      <a:pt x="2813" y="469"/>
                    </a:lnTo>
                    <a:lnTo>
                      <a:pt x="2832" y="487"/>
                    </a:lnTo>
                    <a:lnTo>
                      <a:pt x="2962" y="634"/>
                    </a:lnTo>
                    <a:lnTo>
                      <a:pt x="2978" y="655"/>
                    </a:lnTo>
                    <a:lnTo>
                      <a:pt x="2990" y="678"/>
                    </a:lnTo>
                    <a:lnTo>
                      <a:pt x="2997" y="702"/>
                    </a:lnTo>
                    <a:lnTo>
                      <a:pt x="3000" y="727"/>
                    </a:lnTo>
                    <a:lnTo>
                      <a:pt x="2998" y="752"/>
                    </a:lnTo>
                    <a:lnTo>
                      <a:pt x="2992" y="777"/>
                    </a:lnTo>
                    <a:lnTo>
                      <a:pt x="2982" y="800"/>
                    </a:lnTo>
                    <a:lnTo>
                      <a:pt x="2967" y="822"/>
                    </a:lnTo>
                    <a:lnTo>
                      <a:pt x="2757" y="1082"/>
                    </a:lnTo>
                    <a:lnTo>
                      <a:pt x="2789" y="1148"/>
                    </a:lnTo>
                    <a:lnTo>
                      <a:pt x="2817" y="1217"/>
                    </a:lnTo>
                    <a:lnTo>
                      <a:pt x="2841" y="1287"/>
                    </a:lnTo>
                    <a:lnTo>
                      <a:pt x="2861" y="1359"/>
                    </a:lnTo>
                    <a:lnTo>
                      <a:pt x="3188" y="1413"/>
                    </a:lnTo>
                    <a:lnTo>
                      <a:pt x="3214" y="1420"/>
                    </a:lnTo>
                    <a:lnTo>
                      <a:pt x="3238" y="1430"/>
                    </a:lnTo>
                    <a:lnTo>
                      <a:pt x="3258" y="1446"/>
                    </a:lnTo>
                    <a:lnTo>
                      <a:pt x="3276" y="1463"/>
                    </a:lnTo>
                    <a:lnTo>
                      <a:pt x="3290" y="1483"/>
                    </a:lnTo>
                    <a:lnTo>
                      <a:pt x="3301" y="1506"/>
                    </a:lnTo>
                    <a:lnTo>
                      <a:pt x="3308" y="1531"/>
                    </a:lnTo>
                    <a:lnTo>
                      <a:pt x="3310" y="1556"/>
                    </a:lnTo>
                    <a:lnTo>
                      <a:pt x="3310" y="1753"/>
                    </a:lnTo>
                    <a:lnTo>
                      <a:pt x="3308" y="1779"/>
                    </a:lnTo>
                    <a:lnTo>
                      <a:pt x="3301" y="1803"/>
                    </a:lnTo>
                    <a:lnTo>
                      <a:pt x="3290" y="1826"/>
                    </a:lnTo>
                    <a:lnTo>
                      <a:pt x="3276" y="1846"/>
                    </a:lnTo>
                    <a:lnTo>
                      <a:pt x="3258" y="1864"/>
                    </a:lnTo>
                    <a:lnTo>
                      <a:pt x="3238" y="1879"/>
                    </a:lnTo>
                    <a:lnTo>
                      <a:pt x="3215" y="1890"/>
                    </a:lnTo>
                    <a:lnTo>
                      <a:pt x="3188" y="1896"/>
                    </a:lnTo>
                    <a:lnTo>
                      <a:pt x="2861" y="1951"/>
                    </a:lnTo>
                    <a:lnTo>
                      <a:pt x="2841" y="2024"/>
                    </a:lnTo>
                    <a:lnTo>
                      <a:pt x="2816" y="2095"/>
                    </a:lnTo>
                    <a:lnTo>
                      <a:pt x="2787" y="2165"/>
                    </a:lnTo>
                    <a:lnTo>
                      <a:pt x="2754" y="2232"/>
                    </a:lnTo>
                    <a:lnTo>
                      <a:pt x="2717" y="2296"/>
                    </a:lnTo>
                    <a:lnTo>
                      <a:pt x="2915" y="2574"/>
                    </a:lnTo>
                    <a:lnTo>
                      <a:pt x="2928" y="2597"/>
                    </a:lnTo>
                    <a:lnTo>
                      <a:pt x="2937" y="2621"/>
                    </a:lnTo>
                    <a:lnTo>
                      <a:pt x="2941" y="2645"/>
                    </a:lnTo>
                    <a:lnTo>
                      <a:pt x="2941" y="2670"/>
                    </a:lnTo>
                    <a:lnTo>
                      <a:pt x="2937" y="2695"/>
                    </a:lnTo>
                    <a:lnTo>
                      <a:pt x="2929" y="2718"/>
                    </a:lnTo>
                    <a:lnTo>
                      <a:pt x="2916" y="2740"/>
                    </a:lnTo>
                    <a:lnTo>
                      <a:pt x="2900" y="2760"/>
                    </a:lnTo>
                    <a:lnTo>
                      <a:pt x="2761" y="2899"/>
                    </a:lnTo>
                    <a:lnTo>
                      <a:pt x="2740" y="2916"/>
                    </a:lnTo>
                    <a:lnTo>
                      <a:pt x="2718" y="2929"/>
                    </a:lnTo>
                    <a:lnTo>
                      <a:pt x="2695" y="2937"/>
                    </a:lnTo>
                    <a:lnTo>
                      <a:pt x="2670" y="2941"/>
                    </a:lnTo>
                    <a:lnTo>
                      <a:pt x="2646" y="2941"/>
                    </a:lnTo>
                    <a:lnTo>
                      <a:pt x="2621" y="2937"/>
                    </a:lnTo>
                    <a:lnTo>
                      <a:pt x="2597" y="2928"/>
                    </a:lnTo>
                    <a:lnTo>
                      <a:pt x="2575" y="2915"/>
                    </a:lnTo>
                    <a:lnTo>
                      <a:pt x="2296" y="2716"/>
                    </a:lnTo>
                    <a:lnTo>
                      <a:pt x="2232" y="2752"/>
                    </a:lnTo>
                    <a:lnTo>
                      <a:pt x="2166" y="2786"/>
                    </a:lnTo>
                    <a:lnTo>
                      <a:pt x="2096" y="2814"/>
                    </a:lnTo>
                    <a:lnTo>
                      <a:pt x="2025" y="2839"/>
                    </a:lnTo>
                    <a:lnTo>
                      <a:pt x="1953" y="2859"/>
                    </a:lnTo>
                    <a:lnTo>
                      <a:pt x="1898" y="3188"/>
                    </a:lnTo>
                    <a:lnTo>
                      <a:pt x="1892" y="3214"/>
                    </a:lnTo>
                    <a:lnTo>
                      <a:pt x="1881" y="3237"/>
                    </a:lnTo>
                    <a:lnTo>
                      <a:pt x="1866" y="3258"/>
                    </a:lnTo>
                    <a:lnTo>
                      <a:pt x="1848" y="3275"/>
                    </a:lnTo>
                    <a:lnTo>
                      <a:pt x="1828" y="3290"/>
                    </a:lnTo>
                    <a:lnTo>
                      <a:pt x="1805" y="3300"/>
                    </a:lnTo>
                    <a:lnTo>
                      <a:pt x="1781" y="3307"/>
                    </a:lnTo>
                    <a:lnTo>
                      <a:pt x="1755" y="3309"/>
                    </a:lnTo>
                    <a:lnTo>
                      <a:pt x="1558" y="3309"/>
                    </a:lnTo>
                    <a:lnTo>
                      <a:pt x="1533" y="3307"/>
                    </a:lnTo>
                    <a:lnTo>
                      <a:pt x="1508" y="3300"/>
                    </a:lnTo>
                    <a:lnTo>
                      <a:pt x="1486" y="3290"/>
                    </a:lnTo>
                    <a:lnTo>
                      <a:pt x="1465" y="3275"/>
                    </a:lnTo>
                    <a:lnTo>
                      <a:pt x="1448" y="3258"/>
                    </a:lnTo>
                    <a:lnTo>
                      <a:pt x="1433" y="3237"/>
                    </a:lnTo>
                    <a:lnTo>
                      <a:pt x="1422" y="3214"/>
                    </a:lnTo>
                    <a:lnTo>
                      <a:pt x="1416" y="3188"/>
                    </a:lnTo>
                    <a:lnTo>
                      <a:pt x="1361" y="2859"/>
                    </a:lnTo>
                    <a:lnTo>
                      <a:pt x="1289" y="2839"/>
                    </a:lnTo>
                    <a:lnTo>
                      <a:pt x="1219" y="2815"/>
                    </a:lnTo>
                    <a:lnTo>
                      <a:pt x="1150" y="2787"/>
                    </a:lnTo>
                    <a:lnTo>
                      <a:pt x="1084" y="2755"/>
                    </a:lnTo>
                    <a:lnTo>
                      <a:pt x="1020" y="2719"/>
                    </a:lnTo>
                    <a:lnTo>
                      <a:pt x="958" y="2680"/>
                    </a:lnTo>
                    <a:lnTo>
                      <a:pt x="674" y="2859"/>
                    </a:lnTo>
                    <a:lnTo>
                      <a:pt x="651" y="2871"/>
                    </a:lnTo>
                    <a:lnTo>
                      <a:pt x="626" y="2878"/>
                    </a:lnTo>
                    <a:lnTo>
                      <a:pt x="602" y="2881"/>
                    </a:lnTo>
                    <a:lnTo>
                      <a:pt x="577" y="2880"/>
                    </a:lnTo>
                    <a:lnTo>
                      <a:pt x="552" y="2874"/>
                    </a:lnTo>
                    <a:lnTo>
                      <a:pt x="528" y="2864"/>
                    </a:lnTo>
                    <a:lnTo>
                      <a:pt x="507" y="2850"/>
                    </a:lnTo>
                    <a:lnTo>
                      <a:pt x="488" y="2832"/>
                    </a:lnTo>
                    <a:lnTo>
                      <a:pt x="358" y="2685"/>
                    </a:lnTo>
                    <a:lnTo>
                      <a:pt x="343" y="2664"/>
                    </a:lnTo>
                    <a:lnTo>
                      <a:pt x="331" y="2642"/>
                    </a:lnTo>
                    <a:lnTo>
                      <a:pt x="324" y="2618"/>
                    </a:lnTo>
                    <a:lnTo>
                      <a:pt x="321" y="2593"/>
                    </a:lnTo>
                    <a:lnTo>
                      <a:pt x="323" y="2568"/>
                    </a:lnTo>
                    <a:lnTo>
                      <a:pt x="328" y="2544"/>
                    </a:lnTo>
                    <a:lnTo>
                      <a:pt x="340" y="2520"/>
                    </a:lnTo>
                    <a:lnTo>
                      <a:pt x="354" y="2498"/>
                    </a:lnTo>
                    <a:lnTo>
                      <a:pt x="563" y="2239"/>
                    </a:lnTo>
                    <a:lnTo>
                      <a:pt x="528" y="2171"/>
                    </a:lnTo>
                    <a:lnTo>
                      <a:pt x="499" y="2100"/>
                    </a:lnTo>
                    <a:lnTo>
                      <a:pt x="474" y="2026"/>
                    </a:lnTo>
                    <a:lnTo>
                      <a:pt x="453" y="1951"/>
                    </a:lnTo>
                    <a:lnTo>
                      <a:pt x="122" y="1896"/>
                    </a:lnTo>
                    <a:lnTo>
                      <a:pt x="96" y="1890"/>
                    </a:lnTo>
                    <a:lnTo>
                      <a:pt x="73" y="1879"/>
                    </a:lnTo>
                    <a:lnTo>
                      <a:pt x="52" y="1864"/>
                    </a:lnTo>
                    <a:lnTo>
                      <a:pt x="35" y="1846"/>
                    </a:lnTo>
                    <a:lnTo>
                      <a:pt x="20" y="1826"/>
                    </a:lnTo>
                    <a:lnTo>
                      <a:pt x="9" y="1803"/>
                    </a:lnTo>
                    <a:lnTo>
                      <a:pt x="3" y="1779"/>
                    </a:lnTo>
                    <a:lnTo>
                      <a:pt x="0" y="1753"/>
                    </a:lnTo>
                    <a:lnTo>
                      <a:pt x="0" y="1556"/>
                    </a:lnTo>
                    <a:lnTo>
                      <a:pt x="3" y="1531"/>
                    </a:lnTo>
                    <a:lnTo>
                      <a:pt x="9" y="1506"/>
                    </a:lnTo>
                    <a:lnTo>
                      <a:pt x="20" y="1483"/>
                    </a:lnTo>
                    <a:lnTo>
                      <a:pt x="35" y="1463"/>
                    </a:lnTo>
                    <a:lnTo>
                      <a:pt x="52" y="1446"/>
                    </a:lnTo>
                    <a:lnTo>
                      <a:pt x="73" y="1430"/>
                    </a:lnTo>
                    <a:lnTo>
                      <a:pt x="96" y="1420"/>
                    </a:lnTo>
                    <a:lnTo>
                      <a:pt x="122" y="1413"/>
                    </a:lnTo>
                    <a:lnTo>
                      <a:pt x="453" y="1358"/>
                    </a:lnTo>
                    <a:lnTo>
                      <a:pt x="473" y="1285"/>
                    </a:lnTo>
                    <a:lnTo>
                      <a:pt x="498" y="1213"/>
                    </a:lnTo>
                    <a:lnTo>
                      <a:pt x="526" y="1144"/>
                    </a:lnTo>
                    <a:lnTo>
                      <a:pt x="560" y="1078"/>
                    </a:lnTo>
                    <a:lnTo>
                      <a:pt x="597" y="1013"/>
                    </a:lnTo>
                    <a:lnTo>
                      <a:pt x="406" y="745"/>
                    </a:lnTo>
                    <a:lnTo>
                      <a:pt x="393" y="723"/>
                    </a:lnTo>
                    <a:lnTo>
                      <a:pt x="384" y="699"/>
                    </a:lnTo>
                    <a:lnTo>
                      <a:pt x="379" y="675"/>
                    </a:lnTo>
                    <a:lnTo>
                      <a:pt x="379" y="650"/>
                    </a:lnTo>
                    <a:lnTo>
                      <a:pt x="383" y="625"/>
                    </a:lnTo>
                    <a:lnTo>
                      <a:pt x="392" y="602"/>
                    </a:lnTo>
                    <a:lnTo>
                      <a:pt x="404" y="580"/>
                    </a:lnTo>
                    <a:lnTo>
                      <a:pt x="421" y="560"/>
                    </a:lnTo>
                    <a:lnTo>
                      <a:pt x="560" y="420"/>
                    </a:lnTo>
                    <a:lnTo>
                      <a:pt x="580" y="404"/>
                    </a:lnTo>
                    <a:lnTo>
                      <a:pt x="602" y="391"/>
                    </a:lnTo>
                    <a:lnTo>
                      <a:pt x="626" y="383"/>
                    </a:lnTo>
                    <a:lnTo>
                      <a:pt x="650" y="379"/>
                    </a:lnTo>
                    <a:lnTo>
                      <a:pt x="675" y="379"/>
                    </a:lnTo>
                    <a:lnTo>
                      <a:pt x="700" y="383"/>
                    </a:lnTo>
                    <a:lnTo>
                      <a:pt x="723" y="392"/>
                    </a:lnTo>
                    <a:lnTo>
                      <a:pt x="746" y="405"/>
                    </a:lnTo>
                    <a:lnTo>
                      <a:pt x="1013" y="596"/>
                    </a:lnTo>
                    <a:lnTo>
                      <a:pt x="1078" y="559"/>
                    </a:lnTo>
                    <a:lnTo>
                      <a:pt x="1145" y="525"/>
                    </a:lnTo>
                    <a:lnTo>
                      <a:pt x="1216" y="496"/>
                    </a:lnTo>
                    <a:lnTo>
                      <a:pt x="1287" y="471"/>
                    </a:lnTo>
                    <a:lnTo>
                      <a:pt x="1361" y="451"/>
                    </a:lnTo>
                    <a:lnTo>
                      <a:pt x="1416" y="121"/>
                    </a:lnTo>
                    <a:lnTo>
                      <a:pt x="1422" y="95"/>
                    </a:lnTo>
                    <a:lnTo>
                      <a:pt x="1433" y="72"/>
                    </a:lnTo>
                    <a:lnTo>
                      <a:pt x="1448" y="52"/>
                    </a:lnTo>
                    <a:lnTo>
                      <a:pt x="1465" y="34"/>
                    </a:lnTo>
                    <a:lnTo>
                      <a:pt x="1486" y="20"/>
                    </a:lnTo>
                    <a:lnTo>
                      <a:pt x="1508" y="9"/>
                    </a:lnTo>
                    <a:lnTo>
                      <a:pt x="1533" y="2"/>
                    </a:lnTo>
                    <a:lnTo>
                      <a:pt x="155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" name="Group 16"/>
          <p:cNvGrpSpPr>
            <a:grpSpLocks noChangeAspect="1"/>
          </p:cNvGrpSpPr>
          <p:nvPr/>
        </p:nvGrpSpPr>
        <p:grpSpPr bwMode="auto">
          <a:xfrm>
            <a:off x="6669997" y="3351140"/>
            <a:ext cx="306156" cy="301792"/>
            <a:chOff x="4788" y="572"/>
            <a:chExt cx="1824" cy="1798"/>
          </a:xfrm>
          <a:solidFill>
            <a:schemeClr val="bg1"/>
          </a:solidFill>
        </p:grpSpPr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4800" y="572"/>
              <a:ext cx="888" cy="887"/>
            </a:xfrm>
            <a:custGeom>
              <a:avLst/>
              <a:gdLst>
                <a:gd name="T0" fmla="*/ 762 w 1777"/>
                <a:gd name="T1" fmla="*/ 2 h 1775"/>
                <a:gd name="T2" fmla="*/ 881 w 1777"/>
                <a:gd name="T3" fmla="*/ 23 h 1775"/>
                <a:gd name="T4" fmla="*/ 995 w 1777"/>
                <a:gd name="T5" fmla="*/ 65 h 1775"/>
                <a:gd name="T6" fmla="*/ 1100 w 1777"/>
                <a:gd name="T7" fmla="*/ 125 h 1775"/>
                <a:gd name="T8" fmla="*/ 1194 w 1777"/>
                <a:gd name="T9" fmla="*/ 204 h 1775"/>
                <a:gd name="T10" fmla="*/ 1276 w 1777"/>
                <a:gd name="T11" fmla="*/ 304 h 1775"/>
                <a:gd name="T12" fmla="*/ 1338 w 1777"/>
                <a:gd name="T13" fmla="*/ 415 h 1775"/>
                <a:gd name="T14" fmla="*/ 1379 w 1777"/>
                <a:gd name="T15" fmla="*/ 534 h 1775"/>
                <a:gd name="T16" fmla="*/ 1398 w 1777"/>
                <a:gd name="T17" fmla="*/ 659 h 1775"/>
                <a:gd name="T18" fmla="*/ 1393 w 1777"/>
                <a:gd name="T19" fmla="*/ 786 h 1775"/>
                <a:gd name="T20" fmla="*/ 1364 w 1777"/>
                <a:gd name="T21" fmla="*/ 912 h 1775"/>
                <a:gd name="T22" fmla="*/ 1326 w 1777"/>
                <a:gd name="T23" fmla="*/ 1775 h 1775"/>
                <a:gd name="T24" fmla="*/ 843 w 1777"/>
                <a:gd name="T25" fmla="*/ 1381 h 1775"/>
                <a:gd name="T26" fmla="*/ 699 w 1777"/>
                <a:gd name="T27" fmla="*/ 1397 h 1775"/>
                <a:gd name="T28" fmla="*/ 576 w 1777"/>
                <a:gd name="T29" fmla="*/ 1386 h 1775"/>
                <a:gd name="T30" fmla="*/ 459 w 1777"/>
                <a:gd name="T31" fmla="*/ 1355 h 1775"/>
                <a:gd name="T32" fmla="*/ 350 w 1777"/>
                <a:gd name="T33" fmla="*/ 1304 h 1775"/>
                <a:gd name="T34" fmla="*/ 250 w 1777"/>
                <a:gd name="T35" fmla="*/ 1235 h 1775"/>
                <a:gd name="T36" fmla="*/ 162 w 1777"/>
                <a:gd name="T37" fmla="*/ 1146 h 1775"/>
                <a:gd name="T38" fmla="*/ 92 w 1777"/>
                <a:gd name="T39" fmla="*/ 1045 h 1775"/>
                <a:gd name="T40" fmla="*/ 41 w 1777"/>
                <a:gd name="T41" fmla="*/ 934 h 1775"/>
                <a:gd name="T42" fmla="*/ 10 w 1777"/>
                <a:gd name="T43" fmla="*/ 817 h 1775"/>
                <a:gd name="T44" fmla="*/ 0 w 1777"/>
                <a:gd name="T45" fmla="*/ 696 h 1775"/>
                <a:gd name="T46" fmla="*/ 11 w 1777"/>
                <a:gd name="T47" fmla="*/ 574 h 1775"/>
                <a:gd name="T48" fmla="*/ 43 w 1777"/>
                <a:gd name="T49" fmla="*/ 455 h 1775"/>
                <a:gd name="T50" fmla="*/ 77 w 1777"/>
                <a:gd name="T51" fmla="*/ 385 h 1775"/>
                <a:gd name="T52" fmla="*/ 103 w 1777"/>
                <a:gd name="T53" fmla="*/ 371 h 1775"/>
                <a:gd name="T54" fmla="*/ 133 w 1777"/>
                <a:gd name="T55" fmla="*/ 375 h 1775"/>
                <a:gd name="T56" fmla="*/ 580 w 1777"/>
                <a:gd name="T57" fmla="*/ 817 h 1775"/>
                <a:gd name="T58" fmla="*/ 628 w 1777"/>
                <a:gd name="T59" fmla="*/ 850 h 1775"/>
                <a:gd name="T60" fmla="*/ 685 w 1777"/>
                <a:gd name="T61" fmla="*/ 865 h 1775"/>
                <a:gd name="T62" fmla="*/ 743 w 1777"/>
                <a:gd name="T63" fmla="*/ 860 h 1775"/>
                <a:gd name="T64" fmla="*/ 796 w 1777"/>
                <a:gd name="T65" fmla="*/ 837 h 1775"/>
                <a:gd name="T66" fmla="*/ 836 w 1777"/>
                <a:gd name="T67" fmla="*/ 797 h 1775"/>
                <a:gd name="T68" fmla="*/ 860 w 1777"/>
                <a:gd name="T69" fmla="*/ 751 h 1775"/>
                <a:gd name="T70" fmla="*/ 868 w 1777"/>
                <a:gd name="T71" fmla="*/ 698 h 1775"/>
                <a:gd name="T72" fmla="*/ 860 w 1777"/>
                <a:gd name="T73" fmla="*/ 646 h 1775"/>
                <a:gd name="T74" fmla="*/ 836 w 1777"/>
                <a:gd name="T75" fmla="*/ 600 h 1775"/>
                <a:gd name="T76" fmla="*/ 385 w 1777"/>
                <a:gd name="T77" fmla="*/ 146 h 1775"/>
                <a:gd name="T78" fmla="*/ 372 w 1777"/>
                <a:gd name="T79" fmla="*/ 118 h 1775"/>
                <a:gd name="T80" fmla="*/ 376 w 1777"/>
                <a:gd name="T81" fmla="*/ 88 h 1775"/>
                <a:gd name="T82" fmla="*/ 398 w 1777"/>
                <a:gd name="T83" fmla="*/ 68 h 1775"/>
                <a:gd name="T84" fmla="*/ 515 w 1777"/>
                <a:gd name="T85" fmla="*/ 24 h 1775"/>
                <a:gd name="T86" fmla="*/ 638 w 1777"/>
                <a:gd name="T87" fmla="*/ 2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77" h="1775">
                  <a:moveTo>
                    <a:pt x="700" y="0"/>
                  </a:moveTo>
                  <a:lnTo>
                    <a:pt x="762" y="2"/>
                  </a:lnTo>
                  <a:lnTo>
                    <a:pt x="823" y="11"/>
                  </a:lnTo>
                  <a:lnTo>
                    <a:pt x="881" y="23"/>
                  </a:lnTo>
                  <a:lnTo>
                    <a:pt x="940" y="42"/>
                  </a:lnTo>
                  <a:lnTo>
                    <a:pt x="995" y="65"/>
                  </a:lnTo>
                  <a:lnTo>
                    <a:pt x="1049" y="93"/>
                  </a:lnTo>
                  <a:lnTo>
                    <a:pt x="1100" y="125"/>
                  </a:lnTo>
                  <a:lnTo>
                    <a:pt x="1149" y="162"/>
                  </a:lnTo>
                  <a:lnTo>
                    <a:pt x="1194" y="204"/>
                  </a:lnTo>
                  <a:lnTo>
                    <a:pt x="1237" y="252"/>
                  </a:lnTo>
                  <a:lnTo>
                    <a:pt x="1276" y="304"/>
                  </a:lnTo>
                  <a:lnTo>
                    <a:pt x="1310" y="358"/>
                  </a:lnTo>
                  <a:lnTo>
                    <a:pt x="1338" y="415"/>
                  </a:lnTo>
                  <a:lnTo>
                    <a:pt x="1361" y="474"/>
                  </a:lnTo>
                  <a:lnTo>
                    <a:pt x="1379" y="534"/>
                  </a:lnTo>
                  <a:lnTo>
                    <a:pt x="1391" y="596"/>
                  </a:lnTo>
                  <a:lnTo>
                    <a:pt x="1398" y="659"/>
                  </a:lnTo>
                  <a:lnTo>
                    <a:pt x="1398" y="722"/>
                  </a:lnTo>
                  <a:lnTo>
                    <a:pt x="1393" y="786"/>
                  </a:lnTo>
                  <a:lnTo>
                    <a:pt x="1382" y="849"/>
                  </a:lnTo>
                  <a:lnTo>
                    <a:pt x="1364" y="912"/>
                  </a:lnTo>
                  <a:lnTo>
                    <a:pt x="1777" y="1324"/>
                  </a:lnTo>
                  <a:lnTo>
                    <a:pt x="1326" y="1775"/>
                  </a:lnTo>
                  <a:lnTo>
                    <a:pt x="913" y="1364"/>
                  </a:lnTo>
                  <a:lnTo>
                    <a:pt x="843" y="1381"/>
                  </a:lnTo>
                  <a:lnTo>
                    <a:pt x="771" y="1394"/>
                  </a:lnTo>
                  <a:lnTo>
                    <a:pt x="699" y="1397"/>
                  </a:lnTo>
                  <a:lnTo>
                    <a:pt x="637" y="1395"/>
                  </a:lnTo>
                  <a:lnTo>
                    <a:pt x="576" y="1386"/>
                  </a:lnTo>
                  <a:lnTo>
                    <a:pt x="517" y="1374"/>
                  </a:lnTo>
                  <a:lnTo>
                    <a:pt x="459" y="1355"/>
                  </a:lnTo>
                  <a:lnTo>
                    <a:pt x="404" y="1332"/>
                  </a:lnTo>
                  <a:lnTo>
                    <a:pt x="350" y="1304"/>
                  </a:lnTo>
                  <a:lnTo>
                    <a:pt x="299" y="1271"/>
                  </a:lnTo>
                  <a:lnTo>
                    <a:pt x="250" y="1235"/>
                  </a:lnTo>
                  <a:lnTo>
                    <a:pt x="205" y="1193"/>
                  </a:lnTo>
                  <a:lnTo>
                    <a:pt x="162" y="1146"/>
                  </a:lnTo>
                  <a:lnTo>
                    <a:pt x="124" y="1097"/>
                  </a:lnTo>
                  <a:lnTo>
                    <a:pt x="92" y="1045"/>
                  </a:lnTo>
                  <a:lnTo>
                    <a:pt x="64" y="991"/>
                  </a:lnTo>
                  <a:lnTo>
                    <a:pt x="41" y="934"/>
                  </a:lnTo>
                  <a:lnTo>
                    <a:pt x="24" y="876"/>
                  </a:lnTo>
                  <a:lnTo>
                    <a:pt x="10" y="817"/>
                  </a:lnTo>
                  <a:lnTo>
                    <a:pt x="3" y="756"/>
                  </a:lnTo>
                  <a:lnTo>
                    <a:pt x="0" y="696"/>
                  </a:lnTo>
                  <a:lnTo>
                    <a:pt x="4" y="635"/>
                  </a:lnTo>
                  <a:lnTo>
                    <a:pt x="11" y="574"/>
                  </a:lnTo>
                  <a:lnTo>
                    <a:pt x="25" y="515"/>
                  </a:lnTo>
                  <a:lnTo>
                    <a:pt x="43" y="455"/>
                  </a:lnTo>
                  <a:lnTo>
                    <a:pt x="69" y="398"/>
                  </a:lnTo>
                  <a:lnTo>
                    <a:pt x="77" y="385"/>
                  </a:lnTo>
                  <a:lnTo>
                    <a:pt x="89" y="375"/>
                  </a:lnTo>
                  <a:lnTo>
                    <a:pt x="103" y="371"/>
                  </a:lnTo>
                  <a:lnTo>
                    <a:pt x="119" y="371"/>
                  </a:lnTo>
                  <a:lnTo>
                    <a:pt x="133" y="375"/>
                  </a:lnTo>
                  <a:lnTo>
                    <a:pt x="146" y="384"/>
                  </a:lnTo>
                  <a:lnTo>
                    <a:pt x="580" y="817"/>
                  </a:lnTo>
                  <a:lnTo>
                    <a:pt x="603" y="837"/>
                  </a:lnTo>
                  <a:lnTo>
                    <a:pt x="628" y="850"/>
                  </a:lnTo>
                  <a:lnTo>
                    <a:pt x="656" y="860"/>
                  </a:lnTo>
                  <a:lnTo>
                    <a:pt x="685" y="865"/>
                  </a:lnTo>
                  <a:lnTo>
                    <a:pt x="714" y="865"/>
                  </a:lnTo>
                  <a:lnTo>
                    <a:pt x="743" y="860"/>
                  </a:lnTo>
                  <a:lnTo>
                    <a:pt x="770" y="851"/>
                  </a:lnTo>
                  <a:lnTo>
                    <a:pt x="796" y="837"/>
                  </a:lnTo>
                  <a:lnTo>
                    <a:pt x="818" y="818"/>
                  </a:lnTo>
                  <a:lnTo>
                    <a:pt x="836" y="797"/>
                  </a:lnTo>
                  <a:lnTo>
                    <a:pt x="850" y="775"/>
                  </a:lnTo>
                  <a:lnTo>
                    <a:pt x="860" y="751"/>
                  </a:lnTo>
                  <a:lnTo>
                    <a:pt x="866" y="725"/>
                  </a:lnTo>
                  <a:lnTo>
                    <a:pt x="868" y="698"/>
                  </a:lnTo>
                  <a:lnTo>
                    <a:pt x="866" y="671"/>
                  </a:lnTo>
                  <a:lnTo>
                    <a:pt x="860" y="646"/>
                  </a:lnTo>
                  <a:lnTo>
                    <a:pt x="850" y="622"/>
                  </a:lnTo>
                  <a:lnTo>
                    <a:pt x="836" y="600"/>
                  </a:lnTo>
                  <a:lnTo>
                    <a:pt x="818" y="579"/>
                  </a:lnTo>
                  <a:lnTo>
                    <a:pt x="385" y="146"/>
                  </a:lnTo>
                  <a:lnTo>
                    <a:pt x="376" y="133"/>
                  </a:lnTo>
                  <a:lnTo>
                    <a:pt x="372" y="118"/>
                  </a:lnTo>
                  <a:lnTo>
                    <a:pt x="372" y="104"/>
                  </a:lnTo>
                  <a:lnTo>
                    <a:pt x="376" y="88"/>
                  </a:lnTo>
                  <a:lnTo>
                    <a:pt x="386" y="77"/>
                  </a:lnTo>
                  <a:lnTo>
                    <a:pt x="398" y="68"/>
                  </a:lnTo>
                  <a:lnTo>
                    <a:pt x="456" y="44"/>
                  </a:lnTo>
                  <a:lnTo>
                    <a:pt x="515" y="24"/>
                  </a:lnTo>
                  <a:lnTo>
                    <a:pt x="576" y="11"/>
                  </a:lnTo>
                  <a:lnTo>
                    <a:pt x="638" y="2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5689" y="1460"/>
              <a:ext cx="911" cy="910"/>
            </a:xfrm>
            <a:custGeom>
              <a:avLst/>
              <a:gdLst>
                <a:gd name="T0" fmla="*/ 908 w 1821"/>
                <a:gd name="T1" fmla="*/ 455 h 1818"/>
                <a:gd name="T2" fmla="*/ 1050 w 1821"/>
                <a:gd name="T3" fmla="*/ 425 h 1818"/>
                <a:gd name="T4" fmla="*/ 1184 w 1821"/>
                <a:gd name="T5" fmla="*/ 424 h 1818"/>
                <a:gd name="T6" fmla="*/ 1304 w 1821"/>
                <a:gd name="T7" fmla="*/ 445 h 1818"/>
                <a:gd name="T8" fmla="*/ 1417 w 1821"/>
                <a:gd name="T9" fmla="*/ 487 h 1818"/>
                <a:gd name="T10" fmla="*/ 1522 w 1821"/>
                <a:gd name="T11" fmla="*/ 547 h 1818"/>
                <a:gd name="T12" fmla="*/ 1616 w 1821"/>
                <a:gd name="T13" fmla="*/ 626 h 1818"/>
                <a:gd name="T14" fmla="*/ 1697 w 1821"/>
                <a:gd name="T15" fmla="*/ 722 h 1818"/>
                <a:gd name="T16" fmla="*/ 1757 w 1821"/>
                <a:gd name="T17" fmla="*/ 828 h 1818"/>
                <a:gd name="T18" fmla="*/ 1797 w 1821"/>
                <a:gd name="T19" fmla="*/ 943 h 1818"/>
                <a:gd name="T20" fmla="*/ 1818 w 1821"/>
                <a:gd name="T21" fmla="*/ 1062 h 1818"/>
                <a:gd name="T22" fmla="*/ 1817 w 1821"/>
                <a:gd name="T23" fmla="*/ 1183 h 1818"/>
                <a:gd name="T24" fmla="*/ 1796 w 1821"/>
                <a:gd name="T25" fmla="*/ 1304 h 1818"/>
                <a:gd name="T26" fmla="*/ 1752 w 1821"/>
                <a:gd name="T27" fmla="*/ 1421 h 1818"/>
                <a:gd name="T28" fmla="*/ 1732 w 1821"/>
                <a:gd name="T29" fmla="*/ 1443 h 1818"/>
                <a:gd name="T30" fmla="*/ 1702 w 1821"/>
                <a:gd name="T31" fmla="*/ 1447 h 1818"/>
                <a:gd name="T32" fmla="*/ 1675 w 1821"/>
                <a:gd name="T33" fmla="*/ 1434 h 1818"/>
                <a:gd name="T34" fmla="*/ 1218 w 1821"/>
                <a:gd name="T35" fmla="*/ 981 h 1818"/>
                <a:gd name="T36" fmla="*/ 1165 w 1821"/>
                <a:gd name="T37" fmla="*/ 958 h 1818"/>
                <a:gd name="T38" fmla="*/ 1108 w 1821"/>
                <a:gd name="T39" fmla="*/ 954 h 1818"/>
                <a:gd name="T40" fmla="*/ 1051 w 1821"/>
                <a:gd name="T41" fmla="*/ 967 h 1818"/>
                <a:gd name="T42" fmla="*/ 1003 w 1821"/>
                <a:gd name="T43" fmla="*/ 1000 h 1818"/>
                <a:gd name="T44" fmla="*/ 971 w 1821"/>
                <a:gd name="T45" fmla="*/ 1043 h 1818"/>
                <a:gd name="T46" fmla="*/ 955 w 1821"/>
                <a:gd name="T47" fmla="*/ 1093 h 1818"/>
                <a:gd name="T48" fmla="*/ 955 w 1821"/>
                <a:gd name="T49" fmla="*/ 1147 h 1818"/>
                <a:gd name="T50" fmla="*/ 971 w 1821"/>
                <a:gd name="T51" fmla="*/ 1197 h 1818"/>
                <a:gd name="T52" fmla="*/ 1003 w 1821"/>
                <a:gd name="T53" fmla="*/ 1240 h 1818"/>
                <a:gd name="T54" fmla="*/ 1445 w 1821"/>
                <a:gd name="T55" fmla="*/ 1686 h 1818"/>
                <a:gd name="T56" fmla="*/ 1449 w 1821"/>
                <a:gd name="T57" fmla="*/ 1715 h 1818"/>
                <a:gd name="T58" fmla="*/ 1435 w 1821"/>
                <a:gd name="T59" fmla="*/ 1741 h 1818"/>
                <a:gd name="T60" fmla="*/ 1365 w 1821"/>
                <a:gd name="T61" fmla="*/ 1774 h 1818"/>
                <a:gd name="T62" fmla="*/ 1245 w 1821"/>
                <a:gd name="T63" fmla="*/ 1807 h 1818"/>
                <a:gd name="T64" fmla="*/ 1121 w 1821"/>
                <a:gd name="T65" fmla="*/ 1818 h 1818"/>
                <a:gd name="T66" fmla="*/ 998 w 1821"/>
                <a:gd name="T67" fmla="*/ 1807 h 1818"/>
                <a:gd name="T68" fmla="*/ 881 w 1821"/>
                <a:gd name="T69" fmla="*/ 1776 h 1818"/>
                <a:gd name="T70" fmla="*/ 772 w 1821"/>
                <a:gd name="T71" fmla="*/ 1726 h 1818"/>
                <a:gd name="T72" fmla="*/ 672 w 1821"/>
                <a:gd name="T73" fmla="*/ 1656 h 1818"/>
                <a:gd name="T74" fmla="*/ 584 w 1821"/>
                <a:gd name="T75" fmla="*/ 1567 h 1818"/>
                <a:gd name="T76" fmla="*/ 511 w 1821"/>
                <a:gd name="T77" fmla="*/ 1461 h 1818"/>
                <a:gd name="T78" fmla="*/ 460 w 1821"/>
                <a:gd name="T79" fmla="*/ 1345 h 1818"/>
                <a:gd name="T80" fmla="*/ 430 w 1821"/>
                <a:gd name="T81" fmla="*/ 1222 h 1818"/>
                <a:gd name="T82" fmla="*/ 423 w 1821"/>
                <a:gd name="T83" fmla="*/ 1096 h 1818"/>
                <a:gd name="T84" fmla="*/ 439 w 1821"/>
                <a:gd name="T85" fmla="*/ 969 h 1818"/>
                <a:gd name="T86" fmla="*/ 0 w 1821"/>
                <a:gd name="T87" fmla="*/ 451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21" h="1818">
                  <a:moveTo>
                    <a:pt x="452" y="0"/>
                  </a:moveTo>
                  <a:lnTo>
                    <a:pt x="908" y="455"/>
                  </a:lnTo>
                  <a:lnTo>
                    <a:pt x="978" y="437"/>
                  </a:lnTo>
                  <a:lnTo>
                    <a:pt x="1050" y="425"/>
                  </a:lnTo>
                  <a:lnTo>
                    <a:pt x="1123" y="422"/>
                  </a:lnTo>
                  <a:lnTo>
                    <a:pt x="1184" y="424"/>
                  </a:lnTo>
                  <a:lnTo>
                    <a:pt x="1245" y="433"/>
                  </a:lnTo>
                  <a:lnTo>
                    <a:pt x="1304" y="445"/>
                  </a:lnTo>
                  <a:lnTo>
                    <a:pt x="1362" y="464"/>
                  </a:lnTo>
                  <a:lnTo>
                    <a:pt x="1417" y="487"/>
                  </a:lnTo>
                  <a:lnTo>
                    <a:pt x="1471" y="514"/>
                  </a:lnTo>
                  <a:lnTo>
                    <a:pt x="1522" y="547"/>
                  </a:lnTo>
                  <a:lnTo>
                    <a:pt x="1571" y="584"/>
                  </a:lnTo>
                  <a:lnTo>
                    <a:pt x="1616" y="626"/>
                  </a:lnTo>
                  <a:lnTo>
                    <a:pt x="1659" y="672"/>
                  </a:lnTo>
                  <a:lnTo>
                    <a:pt x="1697" y="722"/>
                  </a:lnTo>
                  <a:lnTo>
                    <a:pt x="1729" y="774"/>
                  </a:lnTo>
                  <a:lnTo>
                    <a:pt x="1757" y="828"/>
                  </a:lnTo>
                  <a:lnTo>
                    <a:pt x="1780" y="884"/>
                  </a:lnTo>
                  <a:lnTo>
                    <a:pt x="1797" y="943"/>
                  </a:lnTo>
                  <a:lnTo>
                    <a:pt x="1811" y="1001"/>
                  </a:lnTo>
                  <a:lnTo>
                    <a:pt x="1818" y="1062"/>
                  </a:lnTo>
                  <a:lnTo>
                    <a:pt x="1821" y="1123"/>
                  </a:lnTo>
                  <a:lnTo>
                    <a:pt x="1817" y="1183"/>
                  </a:lnTo>
                  <a:lnTo>
                    <a:pt x="1810" y="1244"/>
                  </a:lnTo>
                  <a:lnTo>
                    <a:pt x="1796" y="1304"/>
                  </a:lnTo>
                  <a:lnTo>
                    <a:pt x="1778" y="1363"/>
                  </a:lnTo>
                  <a:lnTo>
                    <a:pt x="1752" y="1421"/>
                  </a:lnTo>
                  <a:lnTo>
                    <a:pt x="1743" y="1433"/>
                  </a:lnTo>
                  <a:lnTo>
                    <a:pt x="1732" y="1443"/>
                  </a:lnTo>
                  <a:lnTo>
                    <a:pt x="1718" y="1447"/>
                  </a:lnTo>
                  <a:lnTo>
                    <a:pt x="1702" y="1447"/>
                  </a:lnTo>
                  <a:lnTo>
                    <a:pt x="1688" y="1443"/>
                  </a:lnTo>
                  <a:lnTo>
                    <a:pt x="1675" y="1434"/>
                  </a:lnTo>
                  <a:lnTo>
                    <a:pt x="1241" y="1000"/>
                  </a:lnTo>
                  <a:lnTo>
                    <a:pt x="1218" y="981"/>
                  </a:lnTo>
                  <a:lnTo>
                    <a:pt x="1193" y="967"/>
                  </a:lnTo>
                  <a:lnTo>
                    <a:pt x="1165" y="958"/>
                  </a:lnTo>
                  <a:lnTo>
                    <a:pt x="1136" y="954"/>
                  </a:lnTo>
                  <a:lnTo>
                    <a:pt x="1108" y="954"/>
                  </a:lnTo>
                  <a:lnTo>
                    <a:pt x="1079" y="958"/>
                  </a:lnTo>
                  <a:lnTo>
                    <a:pt x="1051" y="967"/>
                  </a:lnTo>
                  <a:lnTo>
                    <a:pt x="1025" y="981"/>
                  </a:lnTo>
                  <a:lnTo>
                    <a:pt x="1003" y="1000"/>
                  </a:lnTo>
                  <a:lnTo>
                    <a:pt x="985" y="1021"/>
                  </a:lnTo>
                  <a:lnTo>
                    <a:pt x="971" y="1043"/>
                  </a:lnTo>
                  <a:lnTo>
                    <a:pt x="961" y="1068"/>
                  </a:lnTo>
                  <a:lnTo>
                    <a:pt x="955" y="1093"/>
                  </a:lnTo>
                  <a:lnTo>
                    <a:pt x="953" y="1121"/>
                  </a:lnTo>
                  <a:lnTo>
                    <a:pt x="955" y="1147"/>
                  </a:lnTo>
                  <a:lnTo>
                    <a:pt x="961" y="1172"/>
                  </a:lnTo>
                  <a:lnTo>
                    <a:pt x="971" y="1197"/>
                  </a:lnTo>
                  <a:lnTo>
                    <a:pt x="985" y="1219"/>
                  </a:lnTo>
                  <a:lnTo>
                    <a:pt x="1003" y="1240"/>
                  </a:lnTo>
                  <a:lnTo>
                    <a:pt x="1436" y="1673"/>
                  </a:lnTo>
                  <a:lnTo>
                    <a:pt x="1445" y="1686"/>
                  </a:lnTo>
                  <a:lnTo>
                    <a:pt x="1449" y="1700"/>
                  </a:lnTo>
                  <a:lnTo>
                    <a:pt x="1449" y="1715"/>
                  </a:lnTo>
                  <a:lnTo>
                    <a:pt x="1445" y="1729"/>
                  </a:lnTo>
                  <a:lnTo>
                    <a:pt x="1435" y="1741"/>
                  </a:lnTo>
                  <a:lnTo>
                    <a:pt x="1423" y="1750"/>
                  </a:lnTo>
                  <a:lnTo>
                    <a:pt x="1365" y="1774"/>
                  </a:lnTo>
                  <a:lnTo>
                    <a:pt x="1306" y="1793"/>
                  </a:lnTo>
                  <a:lnTo>
                    <a:pt x="1245" y="1807"/>
                  </a:lnTo>
                  <a:lnTo>
                    <a:pt x="1183" y="1816"/>
                  </a:lnTo>
                  <a:lnTo>
                    <a:pt x="1121" y="1818"/>
                  </a:lnTo>
                  <a:lnTo>
                    <a:pt x="1059" y="1816"/>
                  </a:lnTo>
                  <a:lnTo>
                    <a:pt x="998" y="1807"/>
                  </a:lnTo>
                  <a:lnTo>
                    <a:pt x="940" y="1795"/>
                  </a:lnTo>
                  <a:lnTo>
                    <a:pt x="881" y="1776"/>
                  </a:lnTo>
                  <a:lnTo>
                    <a:pt x="826" y="1753"/>
                  </a:lnTo>
                  <a:lnTo>
                    <a:pt x="772" y="1726"/>
                  </a:lnTo>
                  <a:lnTo>
                    <a:pt x="721" y="1694"/>
                  </a:lnTo>
                  <a:lnTo>
                    <a:pt x="672" y="1656"/>
                  </a:lnTo>
                  <a:lnTo>
                    <a:pt x="627" y="1614"/>
                  </a:lnTo>
                  <a:lnTo>
                    <a:pt x="584" y="1567"/>
                  </a:lnTo>
                  <a:lnTo>
                    <a:pt x="545" y="1515"/>
                  </a:lnTo>
                  <a:lnTo>
                    <a:pt x="511" y="1461"/>
                  </a:lnTo>
                  <a:lnTo>
                    <a:pt x="483" y="1403"/>
                  </a:lnTo>
                  <a:lnTo>
                    <a:pt x="460" y="1345"/>
                  </a:lnTo>
                  <a:lnTo>
                    <a:pt x="442" y="1284"/>
                  </a:lnTo>
                  <a:lnTo>
                    <a:pt x="430" y="1222"/>
                  </a:lnTo>
                  <a:lnTo>
                    <a:pt x="424" y="1159"/>
                  </a:lnTo>
                  <a:lnTo>
                    <a:pt x="423" y="1096"/>
                  </a:lnTo>
                  <a:lnTo>
                    <a:pt x="428" y="1032"/>
                  </a:lnTo>
                  <a:lnTo>
                    <a:pt x="439" y="969"/>
                  </a:lnTo>
                  <a:lnTo>
                    <a:pt x="457" y="906"/>
                  </a:lnTo>
                  <a:lnTo>
                    <a:pt x="0" y="451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5483" y="582"/>
              <a:ext cx="1129" cy="1084"/>
            </a:xfrm>
            <a:custGeom>
              <a:avLst/>
              <a:gdLst>
                <a:gd name="T0" fmla="*/ 711 w 2258"/>
                <a:gd name="T1" fmla="*/ 7 h 2168"/>
                <a:gd name="T2" fmla="*/ 854 w 2258"/>
                <a:gd name="T3" fmla="*/ 36 h 2168"/>
                <a:gd name="T4" fmla="*/ 1017 w 2258"/>
                <a:gd name="T5" fmla="*/ 97 h 2168"/>
                <a:gd name="T6" fmla="*/ 1197 w 2258"/>
                <a:gd name="T7" fmla="*/ 194 h 2168"/>
                <a:gd name="T8" fmla="*/ 1397 w 2258"/>
                <a:gd name="T9" fmla="*/ 333 h 2168"/>
                <a:gd name="T10" fmla="*/ 1616 w 2258"/>
                <a:gd name="T11" fmla="*/ 522 h 2168"/>
                <a:gd name="T12" fmla="*/ 1701 w 2258"/>
                <a:gd name="T13" fmla="*/ 606 h 2168"/>
                <a:gd name="T14" fmla="*/ 1733 w 2258"/>
                <a:gd name="T15" fmla="*/ 647 h 2168"/>
                <a:gd name="T16" fmla="*/ 1783 w 2258"/>
                <a:gd name="T17" fmla="*/ 712 h 2168"/>
                <a:gd name="T18" fmla="*/ 1838 w 2258"/>
                <a:gd name="T19" fmla="*/ 793 h 2168"/>
                <a:gd name="T20" fmla="*/ 1887 w 2258"/>
                <a:gd name="T21" fmla="*/ 879 h 2168"/>
                <a:gd name="T22" fmla="*/ 1919 w 2258"/>
                <a:gd name="T23" fmla="*/ 962 h 2168"/>
                <a:gd name="T24" fmla="*/ 1922 w 2258"/>
                <a:gd name="T25" fmla="*/ 1029 h 2168"/>
                <a:gd name="T26" fmla="*/ 1931 w 2258"/>
                <a:gd name="T27" fmla="*/ 1069 h 2168"/>
                <a:gd name="T28" fmla="*/ 1963 w 2258"/>
                <a:gd name="T29" fmla="*/ 1125 h 2168"/>
                <a:gd name="T30" fmla="*/ 2003 w 2258"/>
                <a:gd name="T31" fmla="*/ 1183 h 2168"/>
                <a:gd name="T32" fmla="*/ 2078 w 2258"/>
                <a:gd name="T33" fmla="*/ 1138 h 2168"/>
                <a:gd name="T34" fmla="*/ 2142 w 2258"/>
                <a:gd name="T35" fmla="*/ 1120 h 2168"/>
                <a:gd name="T36" fmla="*/ 2206 w 2258"/>
                <a:gd name="T37" fmla="*/ 1138 h 2168"/>
                <a:gd name="T38" fmla="*/ 2249 w 2258"/>
                <a:gd name="T39" fmla="*/ 1192 h 2168"/>
                <a:gd name="T40" fmla="*/ 2258 w 2258"/>
                <a:gd name="T41" fmla="*/ 1236 h 2168"/>
                <a:gd name="T42" fmla="*/ 2239 w 2258"/>
                <a:gd name="T43" fmla="*/ 1300 h 2168"/>
                <a:gd name="T44" fmla="*/ 1932 w 2258"/>
                <a:gd name="T45" fmla="*/ 1605 h 2168"/>
                <a:gd name="T46" fmla="*/ 1869 w 2258"/>
                <a:gd name="T47" fmla="*/ 1624 h 2168"/>
                <a:gd name="T48" fmla="*/ 1805 w 2258"/>
                <a:gd name="T49" fmla="*/ 1605 h 2168"/>
                <a:gd name="T50" fmla="*/ 1761 w 2258"/>
                <a:gd name="T51" fmla="*/ 1552 h 2168"/>
                <a:gd name="T52" fmla="*/ 1754 w 2258"/>
                <a:gd name="T53" fmla="*/ 1486 h 2168"/>
                <a:gd name="T54" fmla="*/ 1786 w 2258"/>
                <a:gd name="T55" fmla="*/ 1427 h 2168"/>
                <a:gd name="T56" fmla="*/ 1819 w 2258"/>
                <a:gd name="T57" fmla="*/ 1391 h 2168"/>
                <a:gd name="T58" fmla="*/ 1772 w 2258"/>
                <a:gd name="T59" fmla="*/ 1353 h 2168"/>
                <a:gd name="T60" fmla="*/ 1705 w 2258"/>
                <a:gd name="T61" fmla="*/ 1297 h 2168"/>
                <a:gd name="T62" fmla="*/ 1631 w 2258"/>
                <a:gd name="T63" fmla="*/ 1240 h 2168"/>
                <a:gd name="T64" fmla="*/ 1560 w 2258"/>
                <a:gd name="T65" fmla="*/ 1197 h 2168"/>
                <a:gd name="T66" fmla="*/ 1503 w 2258"/>
                <a:gd name="T67" fmla="*/ 1183 h 2168"/>
                <a:gd name="T68" fmla="*/ 1450 w 2258"/>
                <a:gd name="T69" fmla="*/ 1195 h 2168"/>
                <a:gd name="T70" fmla="*/ 1396 w 2258"/>
                <a:gd name="T71" fmla="*/ 1180 h 2168"/>
                <a:gd name="T72" fmla="*/ 1358 w 2258"/>
                <a:gd name="T73" fmla="*/ 1157 h 2168"/>
                <a:gd name="T74" fmla="*/ 1308 w 2258"/>
                <a:gd name="T75" fmla="*/ 1110 h 2168"/>
                <a:gd name="T76" fmla="*/ 218 w 2258"/>
                <a:gd name="T77" fmla="*/ 2128 h 2168"/>
                <a:gd name="T78" fmla="*/ 0 w 2258"/>
                <a:gd name="T79" fmla="*/ 1919 h 2168"/>
                <a:gd name="T80" fmla="*/ 1035 w 2258"/>
                <a:gd name="T81" fmla="*/ 836 h 2168"/>
                <a:gd name="T82" fmla="*/ 1019 w 2258"/>
                <a:gd name="T83" fmla="*/ 811 h 2168"/>
                <a:gd name="T84" fmla="*/ 1004 w 2258"/>
                <a:gd name="T85" fmla="*/ 767 h 2168"/>
                <a:gd name="T86" fmla="*/ 1018 w 2258"/>
                <a:gd name="T87" fmla="*/ 717 h 2168"/>
                <a:gd name="T88" fmla="*/ 1049 w 2258"/>
                <a:gd name="T89" fmla="*/ 654 h 2168"/>
                <a:gd name="T90" fmla="*/ 1057 w 2258"/>
                <a:gd name="T91" fmla="*/ 574 h 2168"/>
                <a:gd name="T92" fmla="*/ 1041 w 2258"/>
                <a:gd name="T93" fmla="*/ 486 h 2168"/>
                <a:gd name="T94" fmla="*/ 993 w 2258"/>
                <a:gd name="T95" fmla="*/ 393 h 2168"/>
                <a:gd name="T96" fmla="*/ 913 w 2258"/>
                <a:gd name="T97" fmla="*/ 302 h 2168"/>
                <a:gd name="T98" fmla="*/ 792 w 2258"/>
                <a:gd name="T99" fmla="*/ 219 h 2168"/>
                <a:gd name="T100" fmla="*/ 629 w 2258"/>
                <a:gd name="T101" fmla="*/ 147 h 2168"/>
                <a:gd name="T102" fmla="*/ 419 w 2258"/>
                <a:gd name="T103" fmla="*/ 95 h 2168"/>
                <a:gd name="T104" fmla="*/ 357 w 2258"/>
                <a:gd name="T105" fmla="*/ 78 h 2168"/>
                <a:gd name="T106" fmla="*/ 349 w 2258"/>
                <a:gd name="T107" fmla="*/ 58 h 2168"/>
                <a:gd name="T108" fmla="*/ 400 w 2258"/>
                <a:gd name="T109" fmla="*/ 33 h 2168"/>
                <a:gd name="T110" fmla="*/ 485 w 2258"/>
                <a:gd name="T111" fmla="*/ 11 h 2168"/>
                <a:gd name="T112" fmla="*/ 589 w 2258"/>
                <a:gd name="T113" fmla="*/ 0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58" h="2168">
                  <a:moveTo>
                    <a:pt x="627" y="0"/>
                  </a:moveTo>
                  <a:lnTo>
                    <a:pt x="668" y="2"/>
                  </a:lnTo>
                  <a:lnTo>
                    <a:pt x="711" y="7"/>
                  </a:lnTo>
                  <a:lnTo>
                    <a:pt x="757" y="13"/>
                  </a:lnTo>
                  <a:lnTo>
                    <a:pt x="804" y="24"/>
                  </a:lnTo>
                  <a:lnTo>
                    <a:pt x="854" y="36"/>
                  </a:lnTo>
                  <a:lnTo>
                    <a:pt x="906" y="53"/>
                  </a:lnTo>
                  <a:lnTo>
                    <a:pt x="960" y="74"/>
                  </a:lnTo>
                  <a:lnTo>
                    <a:pt x="1017" y="97"/>
                  </a:lnTo>
                  <a:lnTo>
                    <a:pt x="1074" y="125"/>
                  </a:lnTo>
                  <a:lnTo>
                    <a:pt x="1135" y="158"/>
                  </a:lnTo>
                  <a:lnTo>
                    <a:pt x="1197" y="194"/>
                  </a:lnTo>
                  <a:lnTo>
                    <a:pt x="1262" y="236"/>
                  </a:lnTo>
                  <a:lnTo>
                    <a:pt x="1328" y="283"/>
                  </a:lnTo>
                  <a:lnTo>
                    <a:pt x="1397" y="333"/>
                  </a:lnTo>
                  <a:lnTo>
                    <a:pt x="1468" y="391"/>
                  </a:lnTo>
                  <a:lnTo>
                    <a:pt x="1541" y="454"/>
                  </a:lnTo>
                  <a:lnTo>
                    <a:pt x="1616" y="522"/>
                  </a:lnTo>
                  <a:lnTo>
                    <a:pt x="1693" y="597"/>
                  </a:lnTo>
                  <a:lnTo>
                    <a:pt x="1695" y="599"/>
                  </a:lnTo>
                  <a:lnTo>
                    <a:pt x="1701" y="606"/>
                  </a:lnTo>
                  <a:lnTo>
                    <a:pt x="1709" y="616"/>
                  </a:lnTo>
                  <a:lnTo>
                    <a:pt x="1720" y="630"/>
                  </a:lnTo>
                  <a:lnTo>
                    <a:pt x="1733" y="647"/>
                  </a:lnTo>
                  <a:lnTo>
                    <a:pt x="1748" y="667"/>
                  </a:lnTo>
                  <a:lnTo>
                    <a:pt x="1765" y="688"/>
                  </a:lnTo>
                  <a:lnTo>
                    <a:pt x="1783" y="712"/>
                  </a:lnTo>
                  <a:lnTo>
                    <a:pt x="1801" y="739"/>
                  </a:lnTo>
                  <a:lnTo>
                    <a:pt x="1820" y="765"/>
                  </a:lnTo>
                  <a:lnTo>
                    <a:pt x="1838" y="793"/>
                  </a:lnTo>
                  <a:lnTo>
                    <a:pt x="1856" y="821"/>
                  </a:lnTo>
                  <a:lnTo>
                    <a:pt x="1872" y="850"/>
                  </a:lnTo>
                  <a:lnTo>
                    <a:pt x="1887" y="879"/>
                  </a:lnTo>
                  <a:lnTo>
                    <a:pt x="1900" y="908"/>
                  </a:lnTo>
                  <a:lnTo>
                    <a:pt x="1911" y="935"/>
                  </a:lnTo>
                  <a:lnTo>
                    <a:pt x="1919" y="962"/>
                  </a:lnTo>
                  <a:lnTo>
                    <a:pt x="1923" y="986"/>
                  </a:lnTo>
                  <a:lnTo>
                    <a:pt x="1924" y="1009"/>
                  </a:lnTo>
                  <a:lnTo>
                    <a:pt x="1922" y="1029"/>
                  </a:lnTo>
                  <a:lnTo>
                    <a:pt x="1922" y="1040"/>
                  </a:lnTo>
                  <a:lnTo>
                    <a:pt x="1925" y="1053"/>
                  </a:lnTo>
                  <a:lnTo>
                    <a:pt x="1931" y="1069"/>
                  </a:lnTo>
                  <a:lnTo>
                    <a:pt x="1940" y="1086"/>
                  </a:lnTo>
                  <a:lnTo>
                    <a:pt x="1951" y="1105"/>
                  </a:lnTo>
                  <a:lnTo>
                    <a:pt x="1963" y="1125"/>
                  </a:lnTo>
                  <a:lnTo>
                    <a:pt x="1976" y="1145"/>
                  </a:lnTo>
                  <a:lnTo>
                    <a:pt x="1989" y="1164"/>
                  </a:lnTo>
                  <a:lnTo>
                    <a:pt x="2003" y="1183"/>
                  </a:lnTo>
                  <a:lnTo>
                    <a:pt x="2015" y="1199"/>
                  </a:lnTo>
                  <a:lnTo>
                    <a:pt x="2060" y="1154"/>
                  </a:lnTo>
                  <a:lnTo>
                    <a:pt x="2078" y="1138"/>
                  </a:lnTo>
                  <a:lnTo>
                    <a:pt x="2099" y="1128"/>
                  </a:lnTo>
                  <a:lnTo>
                    <a:pt x="2120" y="1122"/>
                  </a:lnTo>
                  <a:lnTo>
                    <a:pt x="2142" y="1120"/>
                  </a:lnTo>
                  <a:lnTo>
                    <a:pt x="2164" y="1122"/>
                  </a:lnTo>
                  <a:lnTo>
                    <a:pt x="2186" y="1128"/>
                  </a:lnTo>
                  <a:lnTo>
                    <a:pt x="2206" y="1138"/>
                  </a:lnTo>
                  <a:lnTo>
                    <a:pt x="2224" y="1154"/>
                  </a:lnTo>
                  <a:lnTo>
                    <a:pt x="2239" y="1171"/>
                  </a:lnTo>
                  <a:lnTo>
                    <a:pt x="2249" y="1192"/>
                  </a:lnTo>
                  <a:lnTo>
                    <a:pt x="2256" y="1213"/>
                  </a:lnTo>
                  <a:lnTo>
                    <a:pt x="2258" y="1236"/>
                  </a:lnTo>
                  <a:lnTo>
                    <a:pt x="2258" y="1236"/>
                  </a:lnTo>
                  <a:lnTo>
                    <a:pt x="2256" y="1258"/>
                  </a:lnTo>
                  <a:lnTo>
                    <a:pt x="2249" y="1280"/>
                  </a:lnTo>
                  <a:lnTo>
                    <a:pt x="2239" y="1300"/>
                  </a:lnTo>
                  <a:lnTo>
                    <a:pt x="2224" y="1317"/>
                  </a:lnTo>
                  <a:lnTo>
                    <a:pt x="1951" y="1591"/>
                  </a:lnTo>
                  <a:lnTo>
                    <a:pt x="1932" y="1605"/>
                  </a:lnTo>
                  <a:lnTo>
                    <a:pt x="1912" y="1616"/>
                  </a:lnTo>
                  <a:lnTo>
                    <a:pt x="1891" y="1622"/>
                  </a:lnTo>
                  <a:lnTo>
                    <a:pt x="1869" y="1624"/>
                  </a:lnTo>
                  <a:lnTo>
                    <a:pt x="1846" y="1622"/>
                  </a:lnTo>
                  <a:lnTo>
                    <a:pt x="1825" y="1616"/>
                  </a:lnTo>
                  <a:lnTo>
                    <a:pt x="1805" y="1605"/>
                  </a:lnTo>
                  <a:lnTo>
                    <a:pt x="1786" y="1591"/>
                  </a:lnTo>
                  <a:lnTo>
                    <a:pt x="1772" y="1572"/>
                  </a:lnTo>
                  <a:lnTo>
                    <a:pt x="1761" y="1552"/>
                  </a:lnTo>
                  <a:lnTo>
                    <a:pt x="1754" y="1530"/>
                  </a:lnTo>
                  <a:lnTo>
                    <a:pt x="1752" y="1508"/>
                  </a:lnTo>
                  <a:lnTo>
                    <a:pt x="1754" y="1486"/>
                  </a:lnTo>
                  <a:lnTo>
                    <a:pt x="1761" y="1465"/>
                  </a:lnTo>
                  <a:lnTo>
                    <a:pt x="1772" y="1445"/>
                  </a:lnTo>
                  <a:lnTo>
                    <a:pt x="1786" y="1427"/>
                  </a:lnTo>
                  <a:lnTo>
                    <a:pt x="1821" y="1392"/>
                  </a:lnTo>
                  <a:lnTo>
                    <a:pt x="1820" y="1392"/>
                  </a:lnTo>
                  <a:lnTo>
                    <a:pt x="1819" y="1391"/>
                  </a:lnTo>
                  <a:lnTo>
                    <a:pt x="1806" y="1381"/>
                  </a:lnTo>
                  <a:lnTo>
                    <a:pt x="1790" y="1368"/>
                  </a:lnTo>
                  <a:lnTo>
                    <a:pt x="1772" y="1353"/>
                  </a:lnTo>
                  <a:lnTo>
                    <a:pt x="1751" y="1335"/>
                  </a:lnTo>
                  <a:lnTo>
                    <a:pt x="1728" y="1316"/>
                  </a:lnTo>
                  <a:lnTo>
                    <a:pt x="1705" y="1297"/>
                  </a:lnTo>
                  <a:lnTo>
                    <a:pt x="1681" y="1277"/>
                  </a:lnTo>
                  <a:lnTo>
                    <a:pt x="1657" y="1259"/>
                  </a:lnTo>
                  <a:lnTo>
                    <a:pt x="1631" y="1240"/>
                  </a:lnTo>
                  <a:lnTo>
                    <a:pt x="1607" y="1223"/>
                  </a:lnTo>
                  <a:lnTo>
                    <a:pt x="1584" y="1209"/>
                  </a:lnTo>
                  <a:lnTo>
                    <a:pt x="1560" y="1197"/>
                  </a:lnTo>
                  <a:lnTo>
                    <a:pt x="1539" y="1188"/>
                  </a:lnTo>
                  <a:lnTo>
                    <a:pt x="1520" y="1183"/>
                  </a:lnTo>
                  <a:lnTo>
                    <a:pt x="1503" y="1183"/>
                  </a:lnTo>
                  <a:lnTo>
                    <a:pt x="1487" y="1186"/>
                  </a:lnTo>
                  <a:lnTo>
                    <a:pt x="1469" y="1192"/>
                  </a:lnTo>
                  <a:lnTo>
                    <a:pt x="1450" y="1195"/>
                  </a:lnTo>
                  <a:lnTo>
                    <a:pt x="1431" y="1192"/>
                  </a:lnTo>
                  <a:lnTo>
                    <a:pt x="1412" y="1187"/>
                  </a:lnTo>
                  <a:lnTo>
                    <a:pt x="1396" y="1180"/>
                  </a:lnTo>
                  <a:lnTo>
                    <a:pt x="1380" y="1173"/>
                  </a:lnTo>
                  <a:lnTo>
                    <a:pt x="1368" y="1165"/>
                  </a:lnTo>
                  <a:lnTo>
                    <a:pt x="1358" y="1157"/>
                  </a:lnTo>
                  <a:lnTo>
                    <a:pt x="1353" y="1153"/>
                  </a:lnTo>
                  <a:lnTo>
                    <a:pt x="1350" y="1151"/>
                  </a:lnTo>
                  <a:lnTo>
                    <a:pt x="1308" y="1110"/>
                  </a:lnTo>
                  <a:lnTo>
                    <a:pt x="248" y="2168"/>
                  </a:lnTo>
                  <a:lnTo>
                    <a:pt x="235" y="2147"/>
                  </a:lnTo>
                  <a:lnTo>
                    <a:pt x="218" y="2128"/>
                  </a:lnTo>
                  <a:lnTo>
                    <a:pt x="39" y="1950"/>
                  </a:lnTo>
                  <a:lnTo>
                    <a:pt x="21" y="1933"/>
                  </a:lnTo>
                  <a:lnTo>
                    <a:pt x="0" y="1919"/>
                  </a:lnTo>
                  <a:lnTo>
                    <a:pt x="1059" y="860"/>
                  </a:lnTo>
                  <a:lnTo>
                    <a:pt x="1036" y="838"/>
                  </a:lnTo>
                  <a:lnTo>
                    <a:pt x="1035" y="836"/>
                  </a:lnTo>
                  <a:lnTo>
                    <a:pt x="1031" y="830"/>
                  </a:lnTo>
                  <a:lnTo>
                    <a:pt x="1024" y="823"/>
                  </a:lnTo>
                  <a:lnTo>
                    <a:pt x="1019" y="811"/>
                  </a:lnTo>
                  <a:lnTo>
                    <a:pt x="1012" y="798"/>
                  </a:lnTo>
                  <a:lnTo>
                    <a:pt x="1007" y="783"/>
                  </a:lnTo>
                  <a:lnTo>
                    <a:pt x="1004" y="767"/>
                  </a:lnTo>
                  <a:lnTo>
                    <a:pt x="1004" y="751"/>
                  </a:lnTo>
                  <a:lnTo>
                    <a:pt x="1009" y="733"/>
                  </a:lnTo>
                  <a:lnTo>
                    <a:pt x="1018" y="717"/>
                  </a:lnTo>
                  <a:lnTo>
                    <a:pt x="1030" y="698"/>
                  </a:lnTo>
                  <a:lnTo>
                    <a:pt x="1041" y="677"/>
                  </a:lnTo>
                  <a:lnTo>
                    <a:pt x="1049" y="654"/>
                  </a:lnTo>
                  <a:lnTo>
                    <a:pt x="1054" y="628"/>
                  </a:lnTo>
                  <a:lnTo>
                    <a:pt x="1057" y="603"/>
                  </a:lnTo>
                  <a:lnTo>
                    <a:pt x="1057" y="574"/>
                  </a:lnTo>
                  <a:lnTo>
                    <a:pt x="1055" y="545"/>
                  </a:lnTo>
                  <a:lnTo>
                    <a:pt x="1050" y="517"/>
                  </a:lnTo>
                  <a:lnTo>
                    <a:pt x="1041" y="486"/>
                  </a:lnTo>
                  <a:lnTo>
                    <a:pt x="1029" y="455"/>
                  </a:lnTo>
                  <a:lnTo>
                    <a:pt x="1013" y="424"/>
                  </a:lnTo>
                  <a:lnTo>
                    <a:pt x="993" y="393"/>
                  </a:lnTo>
                  <a:lnTo>
                    <a:pt x="970" y="362"/>
                  </a:lnTo>
                  <a:lnTo>
                    <a:pt x="944" y="332"/>
                  </a:lnTo>
                  <a:lnTo>
                    <a:pt x="913" y="302"/>
                  </a:lnTo>
                  <a:lnTo>
                    <a:pt x="876" y="273"/>
                  </a:lnTo>
                  <a:lnTo>
                    <a:pt x="836" y="245"/>
                  </a:lnTo>
                  <a:lnTo>
                    <a:pt x="792" y="219"/>
                  </a:lnTo>
                  <a:lnTo>
                    <a:pt x="742" y="193"/>
                  </a:lnTo>
                  <a:lnTo>
                    <a:pt x="688" y="169"/>
                  </a:lnTo>
                  <a:lnTo>
                    <a:pt x="629" y="147"/>
                  </a:lnTo>
                  <a:lnTo>
                    <a:pt x="564" y="127"/>
                  </a:lnTo>
                  <a:lnTo>
                    <a:pt x="495" y="109"/>
                  </a:lnTo>
                  <a:lnTo>
                    <a:pt x="419" y="95"/>
                  </a:lnTo>
                  <a:lnTo>
                    <a:pt x="393" y="89"/>
                  </a:lnTo>
                  <a:lnTo>
                    <a:pt x="372" y="84"/>
                  </a:lnTo>
                  <a:lnTo>
                    <a:pt x="357" y="78"/>
                  </a:lnTo>
                  <a:lnTo>
                    <a:pt x="348" y="72"/>
                  </a:lnTo>
                  <a:lnTo>
                    <a:pt x="346" y="65"/>
                  </a:lnTo>
                  <a:lnTo>
                    <a:pt x="349" y="58"/>
                  </a:lnTo>
                  <a:lnTo>
                    <a:pt x="359" y="51"/>
                  </a:lnTo>
                  <a:lnTo>
                    <a:pt x="377" y="42"/>
                  </a:lnTo>
                  <a:lnTo>
                    <a:pt x="400" y="33"/>
                  </a:lnTo>
                  <a:lnTo>
                    <a:pt x="426" y="24"/>
                  </a:lnTo>
                  <a:lnTo>
                    <a:pt x="454" y="18"/>
                  </a:lnTo>
                  <a:lnTo>
                    <a:pt x="485" y="11"/>
                  </a:lnTo>
                  <a:lnTo>
                    <a:pt x="517" y="5"/>
                  </a:lnTo>
                  <a:lnTo>
                    <a:pt x="551" y="2"/>
                  </a:lnTo>
                  <a:lnTo>
                    <a:pt x="589" y="0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788" y="1577"/>
              <a:ext cx="784" cy="783"/>
            </a:xfrm>
            <a:custGeom>
              <a:avLst/>
              <a:gdLst>
                <a:gd name="T0" fmla="*/ 1275 w 1568"/>
                <a:gd name="T1" fmla="*/ 0 h 1566"/>
                <a:gd name="T2" fmla="*/ 1297 w 1568"/>
                <a:gd name="T3" fmla="*/ 1 h 1566"/>
                <a:gd name="T4" fmla="*/ 1320 w 1568"/>
                <a:gd name="T5" fmla="*/ 6 h 1566"/>
                <a:gd name="T6" fmla="*/ 1340 w 1568"/>
                <a:gd name="T7" fmla="*/ 16 h 1566"/>
                <a:gd name="T8" fmla="*/ 1359 w 1568"/>
                <a:gd name="T9" fmla="*/ 31 h 1566"/>
                <a:gd name="T10" fmla="*/ 1537 w 1568"/>
                <a:gd name="T11" fmla="*/ 208 h 1566"/>
                <a:gd name="T12" fmla="*/ 1551 w 1568"/>
                <a:gd name="T13" fmla="*/ 227 h 1566"/>
                <a:gd name="T14" fmla="*/ 1561 w 1568"/>
                <a:gd name="T15" fmla="*/ 248 h 1566"/>
                <a:gd name="T16" fmla="*/ 1566 w 1568"/>
                <a:gd name="T17" fmla="*/ 270 h 1566"/>
                <a:gd name="T18" fmla="*/ 1568 w 1568"/>
                <a:gd name="T19" fmla="*/ 293 h 1566"/>
                <a:gd name="T20" fmla="*/ 1564 w 1568"/>
                <a:gd name="T21" fmla="*/ 316 h 1566"/>
                <a:gd name="T22" fmla="*/ 1555 w 1568"/>
                <a:gd name="T23" fmla="*/ 337 h 1566"/>
                <a:gd name="T24" fmla="*/ 1542 w 1568"/>
                <a:gd name="T25" fmla="*/ 356 h 1566"/>
                <a:gd name="T26" fmla="*/ 486 w 1568"/>
                <a:gd name="T27" fmla="*/ 1534 h 1566"/>
                <a:gd name="T28" fmla="*/ 469 w 1568"/>
                <a:gd name="T29" fmla="*/ 1549 h 1566"/>
                <a:gd name="T30" fmla="*/ 450 w 1568"/>
                <a:gd name="T31" fmla="*/ 1559 h 1566"/>
                <a:gd name="T32" fmla="*/ 429 w 1568"/>
                <a:gd name="T33" fmla="*/ 1564 h 1566"/>
                <a:gd name="T34" fmla="*/ 408 w 1568"/>
                <a:gd name="T35" fmla="*/ 1566 h 1566"/>
                <a:gd name="T36" fmla="*/ 387 w 1568"/>
                <a:gd name="T37" fmla="*/ 1561 h 1566"/>
                <a:gd name="T38" fmla="*/ 367 w 1568"/>
                <a:gd name="T39" fmla="*/ 1552 h 1566"/>
                <a:gd name="T40" fmla="*/ 348 w 1568"/>
                <a:gd name="T41" fmla="*/ 1538 h 1566"/>
                <a:gd name="T42" fmla="*/ 28 w 1568"/>
                <a:gd name="T43" fmla="*/ 1218 h 1566"/>
                <a:gd name="T44" fmla="*/ 13 w 1568"/>
                <a:gd name="T45" fmla="*/ 1200 h 1566"/>
                <a:gd name="T46" fmla="*/ 4 w 1568"/>
                <a:gd name="T47" fmla="*/ 1179 h 1566"/>
                <a:gd name="T48" fmla="*/ 0 w 1568"/>
                <a:gd name="T49" fmla="*/ 1158 h 1566"/>
                <a:gd name="T50" fmla="*/ 1 w 1568"/>
                <a:gd name="T51" fmla="*/ 1137 h 1566"/>
                <a:gd name="T52" fmla="*/ 7 w 1568"/>
                <a:gd name="T53" fmla="*/ 1116 h 1566"/>
                <a:gd name="T54" fmla="*/ 18 w 1568"/>
                <a:gd name="T55" fmla="*/ 1097 h 1566"/>
                <a:gd name="T56" fmla="*/ 33 w 1568"/>
                <a:gd name="T57" fmla="*/ 1081 h 1566"/>
                <a:gd name="T58" fmla="*/ 1210 w 1568"/>
                <a:gd name="T59" fmla="*/ 25 h 1566"/>
                <a:gd name="T60" fmla="*/ 1230 w 1568"/>
                <a:gd name="T61" fmla="*/ 13 h 1566"/>
                <a:gd name="T62" fmla="*/ 1251 w 1568"/>
                <a:gd name="T63" fmla="*/ 4 h 1566"/>
                <a:gd name="T64" fmla="*/ 1275 w 1568"/>
                <a:gd name="T65" fmla="*/ 0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8" h="1566">
                  <a:moveTo>
                    <a:pt x="1275" y="0"/>
                  </a:moveTo>
                  <a:lnTo>
                    <a:pt x="1297" y="1"/>
                  </a:lnTo>
                  <a:lnTo>
                    <a:pt x="1320" y="6"/>
                  </a:lnTo>
                  <a:lnTo>
                    <a:pt x="1340" y="16"/>
                  </a:lnTo>
                  <a:lnTo>
                    <a:pt x="1359" y="31"/>
                  </a:lnTo>
                  <a:lnTo>
                    <a:pt x="1537" y="208"/>
                  </a:lnTo>
                  <a:lnTo>
                    <a:pt x="1551" y="227"/>
                  </a:lnTo>
                  <a:lnTo>
                    <a:pt x="1561" y="248"/>
                  </a:lnTo>
                  <a:lnTo>
                    <a:pt x="1566" y="270"/>
                  </a:lnTo>
                  <a:lnTo>
                    <a:pt x="1568" y="293"/>
                  </a:lnTo>
                  <a:lnTo>
                    <a:pt x="1564" y="316"/>
                  </a:lnTo>
                  <a:lnTo>
                    <a:pt x="1555" y="337"/>
                  </a:lnTo>
                  <a:lnTo>
                    <a:pt x="1542" y="356"/>
                  </a:lnTo>
                  <a:lnTo>
                    <a:pt x="486" y="1534"/>
                  </a:lnTo>
                  <a:lnTo>
                    <a:pt x="469" y="1549"/>
                  </a:lnTo>
                  <a:lnTo>
                    <a:pt x="450" y="1559"/>
                  </a:lnTo>
                  <a:lnTo>
                    <a:pt x="429" y="1564"/>
                  </a:lnTo>
                  <a:lnTo>
                    <a:pt x="408" y="1566"/>
                  </a:lnTo>
                  <a:lnTo>
                    <a:pt x="387" y="1561"/>
                  </a:lnTo>
                  <a:lnTo>
                    <a:pt x="367" y="1552"/>
                  </a:lnTo>
                  <a:lnTo>
                    <a:pt x="348" y="1538"/>
                  </a:lnTo>
                  <a:lnTo>
                    <a:pt x="28" y="1218"/>
                  </a:lnTo>
                  <a:lnTo>
                    <a:pt x="13" y="1200"/>
                  </a:lnTo>
                  <a:lnTo>
                    <a:pt x="4" y="1179"/>
                  </a:lnTo>
                  <a:lnTo>
                    <a:pt x="0" y="1158"/>
                  </a:lnTo>
                  <a:lnTo>
                    <a:pt x="1" y="1137"/>
                  </a:lnTo>
                  <a:lnTo>
                    <a:pt x="7" y="1116"/>
                  </a:lnTo>
                  <a:lnTo>
                    <a:pt x="18" y="1097"/>
                  </a:lnTo>
                  <a:lnTo>
                    <a:pt x="33" y="1081"/>
                  </a:lnTo>
                  <a:lnTo>
                    <a:pt x="1210" y="25"/>
                  </a:lnTo>
                  <a:lnTo>
                    <a:pt x="1230" y="13"/>
                  </a:lnTo>
                  <a:lnTo>
                    <a:pt x="1251" y="4"/>
                  </a:lnTo>
                  <a:lnTo>
                    <a:pt x="1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59176" y="3942234"/>
            <a:ext cx="1346048" cy="1350162"/>
            <a:chOff x="6375400" y="4038599"/>
            <a:chExt cx="1346048" cy="13501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6602222" y="4262221"/>
              <a:ext cx="1119226" cy="11265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375400" y="4038599"/>
              <a:ext cx="793750" cy="679451"/>
              <a:chOff x="6375400" y="4038599"/>
              <a:chExt cx="793750" cy="679451"/>
            </a:xfrm>
          </p:grpSpPr>
          <p:sp>
            <p:nvSpPr>
              <p:cNvPr id="7" name="Hexagon 6"/>
              <p:cNvSpPr/>
              <p:nvPr/>
            </p:nvSpPr>
            <p:spPr>
              <a:xfrm>
                <a:off x="6375400" y="4038599"/>
                <a:ext cx="793750" cy="679451"/>
              </a:xfrm>
              <a:prstGeom prst="hexagon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26"/>
              <p:cNvSpPr>
                <a:spLocks noEditPoints="1"/>
              </p:cNvSpPr>
              <p:nvPr/>
            </p:nvSpPr>
            <p:spPr bwMode="auto">
              <a:xfrm>
                <a:off x="6651893" y="4216064"/>
                <a:ext cx="240765" cy="324520"/>
              </a:xfrm>
              <a:custGeom>
                <a:avLst/>
                <a:gdLst>
                  <a:gd name="T0" fmla="*/ 2338 w 4791"/>
                  <a:gd name="T1" fmla="*/ 3481 h 6228"/>
                  <a:gd name="T2" fmla="*/ 2136 w 4791"/>
                  <a:gd name="T3" fmla="*/ 3536 h 6228"/>
                  <a:gd name="T4" fmla="*/ 1974 w 4791"/>
                  <a:gd name="T5" fmla="*/ 3668 h 6228"/>
                  <a:gd name="T6" fmla="*/ 1880 w 4791"/>
                  <a:gd name="T7" fmla="*/ 3856 h 6228"/>
                  <a:gd name="T8" fmla="*/ 1862 w 4791"/>
                  <a:gd name="T9" fmla="*/ 4070 h 6228"/>
                  <a:gd name="T10" fmla="*/ 1929 w 4791"/>
                  <a:gd name="T11" fmla="*/ 4261 h 6228"/>
                  <a:gd name="T12" fmla="*/ 2010 w 4791"/>
                  <a:gd name="T13" fmla="*/ 5228 h 6228"/>
                  <a:gd name="T14" fmla="*/ 2050 w 4791"/>
                  <a:gd name="T15" fmla="*/ 5341 h 6228"/>
                  <a:gd name="T16" fmla="*/ 2151 w 4791"/>
                  <a:gd name="T17" fmla="*/ 5406 h 6228"/>
                  <a:gd name="T18" fmla="*/ 2640 w 4791"/>
                  <a:gd name="T19" fmla="*/ 5406 h 6228"/>
                  <a:gd name="T20" fmla="*/ 2741 w 4791"/>
                  <a:gd name="T21" fmla="*/ 5341 h 6228"/>
                  <a:gd name="T22" fmla="*/ 2780 w 4791"/>
                  <a:gd name="T23" fmla="*/ 5228 h 6228"/>
                  <a:gd name="T24" fmla="*/ 2862 w 4791"/>
                  <a:gd name="T25" fmla="*/ 4261 h 6228"/>
                  <a:gd name="T26" fmla="*/ 2928 w 4791"/>
                  <a:gd name="T27" fmla="*/ 4070 h 6228"/>
                  <a:gd name="T28" fmla="*/ 2911 w 4791"/>
                  <a:gd name="T29" fmla="*/ 3856 h 6228"/>
                  <a:gd name="T30" fmla="*/ 2816 w 4791"/>
                  <a:gd name="T31" fmla="*/ 3668 h 6228"/>
                  <a:gd name="T32" fmla="*/ 2655 w 4791"/>
                  <a:gd name="T33" fmla="*/ 3536 h 6228"/>
                  <a:gd name="T34" fmla="*/ 2452 w 4791"/>
                  <a:gd name="T35" fmla="*/ 3481 h 6228"/>
                  <a:gd name="T36" fmla="*/ 2395 w 4791"/>
                  <a:gd name="T37" fmla="*/ 804 h 6228"/>
                  <a:gd name="T38" fmla="*/ 2060 w 4791"/>
                  <a:gd name="T39" fmla="*/ 857 h 6228"/>
                  <a:gd name="T40" fmla="*/ 1762 w 4791"/>
                  <a:gd name="T41" fmla="*/ 1001 h 6228"/>
                  <a:gd name="T42" fmla="*/ 1521 w 4791"/>
                  <a:gd name="T43" fmla="*/ 1222 h 6228"/>
                  <a:gd name="T44" fmla="*/ 1350 w 4791"/>
                  <a:gd name="T45" fmla="*/ 1505 h 6228"/>
                  <a:gd name="T46" fmla="*/ 1267 w 4791"/>
                  <a:gd name="T47" fmla="*/ 1831 h 6228"/>
                  <a:gd name="T48" fmla="*/ 3529 w 4791"/>
                  <a:gd name="T49" fmla="*/ 2515 h 6228"/>
                  <a:gd name="T50" fmla="*/ 3505 w 4791"/>
                  <a:gd name="T51" fmla="*/ 1719 h 6228"/>
                  <a:gd name="T52" fmla="*/ 3391 w 4791"/>
                  <a:gd name="T53" fmla="*/ 1404 h 6228"/>
                  <a:gd name="T54" fmla="*/ 3196 w 4791"/>
                  <a:gd name="T55" fmla="*/ 1141 h 6228"/>
                  <a:gd name="T56" fmla="*/ 2936 w 4791"/>
                  <a:gd name="T57" fmla="*/ 944 h 6228"/>
                  <a:gd name="T58" fmla="*/ 2623 w 4791"/>
                  <a:gd name="T59" fmla="*/ 828 h 6228"/>
                  <a:gd name="T60" fmla="*/ 2393 w 4791"/>
                  <a:gd name="T61" fmla="*/ 0 h 6228"/>
                  <a:gd name="T62" fmla="*/ 2452 w 4791"/>
                  <a:gd name="T63" fmla="*/ 0 h 6228"/>
                  <a:gd name="T64" fmla="*/ 2885 w 4791"/>
                  <a:gd name="T65" fmla="*/ 59 h 6228"/>
                  <a:gd name="T66" fmla="*/ 3281 w 4791"/>
                  <a:gd name="T67" fmla="*/ 211 h 6228"/>
                  <a:gd name="T68" fmla="*/ 3628 w 4791"/>
                  <a:gd name="T69" fmla="*/ 444 h 6228"/>
                  <a:gd name="T70" fmla="*/ 3918 w 4791"/>
                  <a:gd name="T71" fmla="*/ 747 h 6228"/>
                  <a:gd name="T72" fmla="*/ 4140 w 4791"/>
                  <a:gd name="T73" fmla="*/ 1105 h 6228"/>
                  <a:gd name="T74" fmla="*/ 4280 w 4791"/>
                  <a:gd name="T75" fmla="*/ 1510 h 6228"/>
                  <a:gd name="T76" fmla="*/ 4330 w 4791"/>
                  <a:gd name="T77" fmla="*/ 1948 h 6228"/>
                  <a:gd name="T78" fmla="*/ 4506 w 4791"/>
                  <a:gd name="T79" fmla="*/ 2520 h 6228"/>
                  <a:gd name="T80" fmla="*/ 4650 w 4791"/>
                  <a:gd name="T81" fmla="*/ 2598 h 6228"/>
                  <a:gd name="T82" fmla="*/ 4753 w 4791"/>
                  <a:gd name="T83" fmla="*/ 2748 h 6228"/>
                  <a:gd name="T84" fmla="*/ 4791 w 4791"/>
                  <a:gd name="T85" fmla="*/ 2946 h 6228"/>
                  <a:gd name="T86" fmla="*/ 4774 w 4791"/>
                  <a:gd name="T87" fmla="*/ 5930 h 6228"/>
                  <a:gd name="T88" fmla="*/ 4690 w 4791"/>
                  <a:gd name="T89" fmla="*/ 6099 h 6228"/>
                  <a:gd name="T90" fmla="*/ 4557 w 4791"/>
                  <a:gd name="T91" fmla="*/ 6205 h 6228"/>
                  <a:gd name="T92" fmla="*/ 340 w 4791"/>
                  <a:gd name="T93" fmla="*/ 6228 h 6228"/>
                  <a:gd name="T94" fmla="*/ 184 w 4791"/>
                  <a:gd name="T95" fmla="*/ 6179 h 6228"/>
                  <a:gd name="T96" fmla="*/ 66 w 4791"/>
                  <a:gd name="T97" fmla="*/ 6050 h 6228"/>
                  <a:gd name="T98" fmla="*/ 4 w 4791"/>
                  <a:gd name="T99" fmla="*/ 5864 h 6228"/>
                  <a:gd name="T100" fmla="*/ 4 w 4791"/>
                  <a:gd name="T101" fmla="*/ 2876 h 6228"/>
                  <a:gd name="T102" fmla="*/ 66 w 4791"/>
                  <a:gd name="T103" fmla="*/ 2693 h 6228"/>
                  <a:gd name="T104" fmla="*/ 184 w 4791"/>
                  <a:gd name="T105" fmla="*/ 2564 h 6228"/>
                  <a:gd name="T106" fmla="*/ 340 w 4791"/>
                  <a:gd name="T107" fmla="*/ 2515 h 6228"/>
                  <a:gd name="T108" fmla="*/ 467 w 4791"/>
                  <a:gd name="T109" fmla="*/ 1798 h 6228"/>
                  <a:gd name="T110" fmla="*/ 548 w 4791"/>
                  <a:gd name="T111" fmla="*/ 1370 h 6228"/>
                  <a:gd name="T112" fmla="*/ 717 w 4791"/>
                  <a:gd name="T113" fmla="*/ 980 h 6228"/>
                  <a:gd name="T114" fmla="*/ 962 w 4791"/>
                  <a:gd name="T115" fmla="*/ 639 h 6228"/>
                  <a:gd name="T116" fmla="*/ 1273 w 4791"/>
                  <a:gd name="T117" fmla="*/ 359 h 6228"/>
                  <a:gd name="T118" fmla="*/ 1637 w 4791"/>
                  <a:gd name="T119" fmla="*/ 152 h 6228"/>
                  <a:gd name="T120" fmla="*/ 2046 w 4791"/>
                  <a:gd name="T121" fmla="*/ 29 h 6228"/>
                  <a:gd name="T122" fmla="*/ 2365 w 4791"/>
                  <a:gd name="T123" fmla="*/ 0 h 6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91" h="6228">
                    <a:moveTo>
                      <a:pt x="2395" y="3481"/>
                    </a:moveTo>
                    <a:lnTo>
                      <a:pt x="2365" y="3481"/>
                    </a:lnTo>
                    <a:lnTo>
                      <a:pt x="2338" y="3481"/>
                    </a:lnTo>
                    <a:lnTo>
                      <a:pt x="2266" y="3488"/>
                    </a:lnTo>
                    <a:lnTo>
                      <a:pt x="2198" y="3507"/>
                    </a:lnTo>
                    <a:lnTo>
                      <a:pt x="2136" y="3536"/>
                    </a:lnTo>
                    <a:lnTo>
                      <a:pt x="2075" y="3572"/>
                    </a:lnTo>
                    <a:lnTo>
                      <a:pt x="2022" y="3617"/>
                    </a:lnTo>
                    <a:lnTo>
                      <a:pt x="1974" y="3668"/>
                    </a:lnTo>
                    <a:lnTo>
                      <a:pt x="1935" y="3725"/>
                    </a:lnTo>
                    <a:lnTo>
                      <a:pt x="1902" y="3788"/>
                    </a:lnTo>
                    <a:lnTo>
                      <a:pt x="1880" y="3856"/>
                    </a:lnTo>
                    <a:lnTo>
                      <a:pt x="1864" y="3926"/>
                    </a:lnTo>
                    <a:lnTo>
                      <a:pt x="1859" y="4000"/>
                    </a:lnTo>
                    <a:lnTo>
                      <a:pt x="1862" y="4070"/>
                    </a:lnTo>
                    <a:lnTo>
                      <a:pt x="1878" y="4138"/>
                    </a:lnTo>
                    <a:lnTo>
                      <a:pt x="1898" y="4203"/>
                    </a:lnTo>
                    <a:lnTo>
                      <a:pt x="1929" y="4261"/>
                    </a:lnTo>
                    <a:lnTo>
                      <a:pt x="1965" y="4318"/>
                    </a:lnTo>
                    <a:lnTo>
                      <a:pt x="2010" y="4367"/>
                    </a:lnTo>
                    <a:lnTo>
                      <a:pt x="2010" y="5228"/>
                    </a:lnTo>
                    <a:lnTo>
                      <a:pt x="2014" y="5269"/>
                    </a:lnTo>
                    <a:lnTo>
                      <a:pt x="2029" y="5307"/>
                    </a:lnTo>
                    <a:lnTo>
                      <a:pt x="2050" y="5341"/>
                    </a:lnTo>
                    <a:lnTo>
                      <a:pt x="2079" y="5370"/>
                    </a:lnTo>
                    <a:lnTo>
                      <a:pt x="2113" y="5390"/>
                    </a:lnTo>
                    <a:lnTo>
                      <a:pt x="2151" y="5406"/>
                    </a:lnTo>
                    <a:lnTo>
                      <a:pt x="2192" y="5409"/>
                    </a:lnTo>
                    <a:lnTo>
                      <a:pt x="2598" y="5409"/>
                    </a:lnTo>
                    <a:lnTo>
                      <a:pt x="2640" y="5406"/>
                    </a:lnTo>
                    <a:lnTo>
                      <a:pt x="2678" y="5390"/>
                    </a:lnTo>
                    <a:lnTo>
                      <a:pt x="2712" y="5370"/>
                    </a:lnTo>
                    <a:lnTo>
                      <a:pt x="2741" y="5341"/>
                    </a:lnTo>
                    <a:lnTo>
                      <a:pt x="2761" y="5307"/>
                    </a:lnTo>
                    <a:lnTo>
                      <a:pt x="2775" y="5269"/>
                    </a:lnTo>
                    <a:lnTo>
                      <a:pt x="2780" y="5228"/>
                    </a:lnTo>
                    <a:lnTo>
                      <a:pt x="2780" y="4367"/>
                    </a:lnTo>
                    <a:lnTo>
                      <a:pt x="2824" y="4318"/>
                    </a:lnTo>
                    <a:lnTo>
                      <a:pt x="2862" y="4261"/>
                    </a:lnTo>
                    <a:lnTo>
                      <a:pt x="2892" y="4203"/>
                    </a:lnTo>
                    <a:lnTo>
                      <a:pt x="2913" y="4138"/>
                    </a:lnTo>
                    <a:lnTo>
                      <a:pt x="2928" y="4070"/>
                    </a:lnTo>
                    <a:lnTo>
                      <a:pt x="2932" y="4000"/>
                    </a:lnTo>
                    <a:lnTo>
                      <a:pt x="2926" y="3926"/>
                    </a:lnTo>
                    <a:lnTo>
                      <a:pt x="2911" y="3856"/>
                    </a:lnTo>
                    <a:lnTo>
                      <a:pt x="2888" y="3788"/>
                    </a:lnTo>
                    <a:lnTo>
                      <a:pt x="2856" y="3725"/>
                    </a:lnTo>
                    <a:lnTo>
                      <a:pt x="2816" y="3668"/>
                    </a:lnTo>
                    <a:lnTo>
                      <a:pt x="2769" y="3617"/>
                    </a:lnTo>
                    <a:lnTo>
                      <a:pt x="2716" y="3572"/>
                    </a:lnTo>
                    <a:lnTo>
                      <a:pt x="2655" y="3536"/>
                    </a:lnTo>
                    <a:lnTo>
                      <a:pt x="2593" y="3507"/>
                    </a:lnTo>
                    <a:lnTo>
                      <a:pt x="2524" y="3488"/>
                    </a:lnTo>
                    <a:lnTo>
                      <a:pt x="2452" y="3481"/>
                    </a:lnTo>
                    <a:lnTo>
                      <a:pt x="2426" y="3481"/>
                    </a:lnTo>
                    <a:lnTo>
                      <a:pt x="2395" y="3481"/>
                    </a:lnTo>
                    <a:close/>
                    <a:moveTo>
                      <a:pt x="2395" y="804"/>
                    </a:moveTo>
                    <a:lnTo>
                      <a:pt x="2280" y="811"/>
                    </a:lnTo>
                    <a:lnTo>
                      <a:pt x="2168" y="828"/>
                    </a:lnTo>
                    <a:lnTo>
                      <a:pt x="2060" y="857"/>
                    </a:lnTo>
                    <a:lnTo>
                      <a:pt x="1955" y="895"/>
                    </a:lnTo>
                    <a:lnTo>
                      <a:pt x="1855" y="944"/>
                    </a:lnTo>
                    <a:lnTo>
                      <a:pt x="1762" y="1001"/>
                    </a:lnTo>
                    <a:lnTo>
                      <a:pt x="1675" y="1067"/>
                    </a:lnTo>
                    <a:lnTo>
                      <a:pt x="1595" y="1141"/>
                    </a:lnTo>
                    <a:lnTo>
                      <a:pt x="1521" y="1222"/>
                    </a:lnTo>
                    <a:lnTo>
                      <a:pt x="1457" y="1311"/>
                    </a:lnTo>
                    <a:lnTo>
                      <a:pt x="1400" y="1404"/>
                    </a:lnTo>
                    <a:lnTo>
                      <a:pt x="1350" y="1505"/>
                    </a:lnTo>
                    <a:lnTo>
                      <a:pt x="1312" y="1609"/>
                    </a:lnTo>
                    <a:lnTo>
                      <a:pt x="1284" y="1719"/>
                    </a:lnTo>
                    <a:lnTo>
                      <a:pt x="1267" y="1831"/>
                    </a:lnTo>
                    <a:lnTo>
                      <a:pt x="1261" y="1948"/>
                    </a:lnTo>
                    <a:lnTo>
                      <a:pt x="1261" y="2515"/>
                    </a:lnTo>
                    <a:lnTo>
                      <a:pt x="3529" y="2515"/>
                    </a:lnTo>
                    <a:lnTo>
                      <a:pt x="3529" y="1948"/>
                    </a:lnTo>
                    <a:lnTo>
                      <a:pt x="3524" y="1831"/>
                    </a:lnTo>
                    <a:lnTo>
                      <a:pt x="3505" y="1719"/>
                    </a:lnTo>
                    <a:lnTo>
                      <a:pt x="3478" y="1609"/>
                    </a:lnTo>
                    <a:lnTo>
                      <a:pt x="3440" y="1505"/>
                    </a:lnTo>
                    <a:lnTo>
                      <a:pt x="3391" y="1404"/>
                    </a:lnTo>
                    <a:lnTo>
                      <a:pt x="3334" y="1311"/>
                    </a:lnTo>
                    <a:lnTo>
                      <a:pt x="3270" y="1222"/>
                    </a:lnTo>
                    <a:lnTo>
                      <a:pt x="3196" y="1141"/>
                    </a:lnTo>
                    <a:lnTo>
                      <a:pt x="3116" y="1067"/>
                    </a:lnTo>
                    <a:lnTo>
                      <a:pt x="3029" y="1001"/>
                    </a:lnTo>
                    <a:lnTo>
                      <a:pt x="2936" y="944"/>
                    </a:lnTo>
                    <a:lnTo>
                      <a:pt x="2835" y="895"/>
                    </a:lnTo>
                    <a:lnTo>
                      <a:pt x="2731" y="857"/>
                    </a:lnTo>
                    <a:lnTo>
                      <a:pt x="2623" y="828"/>
                    </a:lnTo>
                    <a:lnTo>
                      <a:pt x="2511" y="811"/>
                    </a:lnTo>
                    <a:lnTo>
                      <a:pt x="2395" y="804"/>
                    </a:lnTo>
                    <a:close/>
                    <a:moveTo>
                      <a:pt x="2393" y="0"/>
                    </a:moveTo>
                    <a:lnTo>
                      <a:pt x="2397" y="0"/>
                    </a:lnTo>
                    <a:lnTo>
                      <a:pt x="2426" y="0"/>
                    </a:lnTo>
                    <a:lnTo>
                      <a:pt x="2452" y="0"/>
                    </a:lnTo>
                    <a:lnTo>
                      <a:pt x="2600" y="10"/>
                    </a:lnTo>
                    <a:lnTo>
                      <a:pt x="2744" y="29"/>
                    </a:lnTo>
                    <a:lnTo>
                      <a:pt x="2885" y="59"/>
                    </a:lnTo>
                    <a:lnTo>
                      <a:pt x="3021" y="101"/>
                    </a:lnTo>
                    <a:lnTo>
                      <a:pt x="3154" y="152"/>
                    </a:lnTo>
                    <a:lnTo>
                      <a:pt x="3281" y="211"/>
                    </a:lnTo>
                    <a:lnTo>
                      <a:pt x="3402" y="281"/>
                    </a:lnTo>
                    <a:lnTo>
                      <a:pt x="3518" y="359"/>
                    </a:lnTo>
                    <a:lnTo>
                      <a:pt x="3628" y="444"/>
                    </a:lnTo>
                    <a:lnTo>
                      <a:pt x="3732" y="539"/>
                    </a:lnTo>
                    <a:lnTo>
                      <a:pt x="3829" y="639"/>
                    </a:lnTo>
                    <a:lnTo>
                      <a:pt x="3918" y="747"/>
                    </a:lnTo>
                    <a:lnTo>
                      <a:pt x="4000" y="861"/>
                    </a:lnTo>
                    <a:lnTo>
                      <a:pt x="4074" y="980"/>
                    </a:lnTo>
                    <a:lnTo>
                      <a:pt x="4140" y="1105"/>
                    </a:lnTo>
                    <a:lnTo>
                      <a:pt x="4195" y="1236"/>
                    </a:lnTo>
                    <a:lnTo>
                      <a:pt x="4243" y="1370"/>
                    </a:lnTo>
                    <a:lnTo>
                      <a:pt x="4280" y="1510"/>
                    </a:lnTo>
                    <a:lnTo>
                      <a:pt x="4307" y="1653"/>
                    </a:lnTo>
                    <a:lnTo>
                      <a:pt x="4324" y="1798"/>
                    </a:lnTo>
                    <a:lnTo>
                      <a:pt x="4330" y="1948"/>
                    </a:lnTo>
                    <a:lnTo>
                      <a:pt x="4330" y="2515"/>
                    </a:lnTo>
                    <a:lnTo>
                      <a:pt x="4451" y="2515"/>
                    </a:lnTo>
                    <a:lnTo>
                      <a:pt x="4506" y="2520"/>
                    </a:lnTo>
                    <a:lnTo>
                      <a:pt x="4557" y="2537"/>
                    </a:lnTo>
                    <a:lnTo>
                      <a:pt x="4607" y="2564"/>
                    </a:lnTo>
                    <a:lnTo>
                      <a:pt x="4650" y="2598"/>
                    </a:lnTo>
                    <a:lnTo>
                      <a:pt x="4690" y="2641"/>
                    </a:lnTo>
                    <a:lnTo>
                      <a:pt x="4724" y="2693"/>
                    </a:lnTo>
                    <a:lnTo>
                      <a:pt x="4753" y="2748"/>
                    </a:lnTo>
                    <a:lnTo>
                      <a:pt x="4774" y="2810"/>
                    </a:lnTo>
                    <a:lnTo>
                      <a:pt x="4787" y="2876"/>
                    </a:lnTo>
                    <a:lnTo>
                      <a:pt x="4791" y="2946"/>
                    </a:lnTo>
                    <a:lnTo>
                      <a:pt x="4791" y="5794"/>
                    </a:lnTo>
                    <a:lnTo>
                      <a:pt x="4787" y="5864"/>
                    </a:lnTo>
                    <a:lnTo>
                      <a:pt x="4774" y="5930"/>
                    </a:lnTo>
                    <a:lnTo>
                      <a:pt x="4753" y="5993"/>
                    </a:lnTo>
                    <a:lnTo>
                      <a:pt x="4724" y="6050"/>
                    </a:lnTo>
                    <a:lnTo>
                      <a:pt x="4690" y="6099"/>
                    </a:lnTo>
                    <a:lnTo>
                      <a:pt x="4650" y="6143"/>
                    </a:lnTo>
                    <a:lnTo>
                      <a:pt x="4607" y="6179"/>
                    </a:lnTo>
                    <a:lnTo>
                      <a:pt x="4557" y="6205"/>
                    </a:lnTo>
                    <a:lnTo>
                      <a:pt x="4506" y="6222"/>
                    </a:lnTo>
                    <a:lnTo>
                      <a:pt x="4451" y="6228"/>
                    </a:lnTo>
                    <a:lnTo>
                      <a:pt x="340" y="6228"/>
                    </a:lnTo>
                    <a:lnTo>
                      <a:pt x="285" y="6222"/>
                    </a:lnTo>
                    <a:lnTo>
                      <a:pt x="233" y="6205"/>
                    </a:lnTo>
                    <a:lnTo>
                      <a:pt x="184" y="6179"/>
                    </a:lnTo>
                    <a:lnTo>
                      <a:pt x="139" y="6143"/>
                    </a:lnTo>
                    <a:lnTo>
                      <a:pt x="101" y="6099"/>
                    </a:lnTo>
                    <a:lnTo>
                      <a:pt x="66" y="6050"/>
                    </a:lnTo>
                    <a:lnTo>
                      <a:pt x="38" y="5993"/>
                    </a:lnTo>
                    <a:lnTo>
                      <a:pt x="17" y="5930"/>
                    </a:lnTo>
                    <a:lnTo>
                      <a:pt x="4" y="5864"/>
                    </a:lnTo>
                    <a:lnTo>
                      <a:pt x="0" y="5794"/>
                    </a:lnTo>
                    <a:lnTo>
                      <a:pt x="0" y="2946"/>
                    </a:lnTo>
                    <a:lnTo>
                      <a:pt x="4" y="2876"/>
                    </a:lnTo>
                    <a:lnTo>
                      <a:pt x="17" y="2810"/>
                    </a:lnTo>
                    <a:lnTo>
                      <a:pt x="38" y="2748"/>
                    </a:lnTo>
                    <a:lnTo>
                      <a:pt x="66" y="2693"/>
                    </a:lnTo>
                    <a:lnTo>
                      <a:pt x="101" y="2641"/>
                    </a:lnTo>
                    <a:lnTo>
                      <a:pt x="139" y="2598"/>
                    </a:lnTo>
                    <a:lnTo>
                      <a:pt x="184" y="2564"/>
                    </a:lnTo>
                    <a:lnTo>
                      <a:pt x="233" y="2537"/>
                    </a:lnTo>
                    <a:lnTo>
                      <a:pt x="285" y="2520"/>
                    </a:lnTo>
                    <a:lnTo>
                      <a:pt x="340" y="2515"/>
                    </a:lnTo>
                    <a:lnTo>
                      <a:pt x="461" y="2515"/>
                    </a:lnTo>
                    <a:lnTo>
                      <a:pt x="461" y="1948"/>
                    </a:lnTo>
                    <a:lnTo>
                      <a:pt x="467" y="1798"/>
                    </a:lnTo>
                    <a:lnTo>
                      <a:pt x="484" y="1653"/>
                    </a:lnTo>
                    <a:lnTo>
                      <a:pt x="510" y="1510"/>
                    </a:lnTo>
                    <a:lnTo>
                      <a:pt x="548" y="1370"/>
                    </a:lnTo>
                    <a:lnTo>
                      <a:pt x="596" y="1236"/>
                    </a:lnTo>
                    <a:lnTo>
                      <a:pt x="651" y="1105"/>
                    </a:lnTo>
                    <a:lnTo>
                      <a:pt x="717" y="980"/>
                    </a:lnTo>
                    <a:lnTo>
                      <a:pt x="791" y="861"/>
                    </a:lnTo>
                    <a:lnTo>
                      <a:pt x="872" y="747"/>
                    </a:lnTo>
                    <a:lnTo>
                      <a:pt x="962" y="639"/>
                    </a:lnTo>
                    <a:lnTo>
                      <a:pt x="1058" y="539"/>
                    </a:lnTo>
                    <a:lnTo>
                      <a:pt x="1163" y="444"/>
                    </a:lnTo>
                    <a:lnTo>
                      <a:pt x="1273" y="359"/>
                    </a:lnTo>
                    <a:lnTo>
                      <a:pt x="1388" y="281"/>
                    </a:lnTo>
                    <a:lnTo>
                      <a:pt x="1510" y="211"/>
                    </a:lnTo>
                    <a:lnTo>
                      <a:pt x="1637" y="152"/>
                    </a:lnTo>
                    <a:lnTo>
                      <a:pt x="1770" y="101"/>
                    </a:lnTo>
                    <a:lnTo>
                      <a:pt x="1906" y="59"/>
                    </a:lnTo>
                    <a:lnTo>
                      <a:pt x="2046" y="29"/>
                    </a:lnTo>
                    <a:lnTo>
                      <a:pt x="2191" y="10"/>
                    </a:lnTo>
                    <a:lnTo>
                      <a:pt x="2338" y="0"/>
                    </a:lnTo>
                    <a:lnTo>
                      <a:pt x="2365" y="0"/>
                    </a:lnTo>
                    <a:lnTo>
                      <a:pt x="239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9" name="Freeform 31"/>
          <p:cNvSpPr>
            <a:spLocks noEditPoints="1"/>
          </p:cNvSpPr>
          <p:nvPr/>
        </p:nvSpPr>
        <p:spPr bwMode="auto">
          <a:xfrm>
            <a:off x="5231947" y="4140170"/>
            <a:ext cx="261257" cy="273133"/>
          </a:xfrm>
          <a:custGeom>
            <a:avLst/>
            <a:gdLst>
              <a:gd name="T0" fmla="*/ 2713 w 3617"/>
              <a:gd name="T1" fmla="*/ 423 h 3697"/>
              <a:gd name="T2" fmla="*/ 2581 w 3617"/>
              <a:gd name="T3" fmla="*/ 483 h 3697"/>
              <a:gd name="T4" fmla="*/ 2482 w 3617"/>
              <a:gd name="T5" fmla="*/ 584 h 3697"/>
              <a:gd name="T6" fmla="*/ 2423 w 3617"/>
              <a:gd name="T7" fmla="*/ 719 h 3697"/>
              <a:gd name="T8" fmla="*/ 2414 w 3617"/>
              <a:gd name="T9" fmla="*/ 874 h 3697"/>
              <a:gd name="T10" fmla="*/ 2457 w 3617"/>
              <a:gd name="T11" fmla="*/ 1017 h 3697"/>
              <a:gd name="T12" fmla="*/ 2544 w 3617"/>
              <a:gd name="T13" fmla="*/ 1131 h 3697"/>
              <a:gd name="T14" fmla="*/ 2666 w 3617"/>
              <a:gd name="T15" fmla="*/ 1206 h 3697"/>
              <a:gd name="T16" fmla="*/ 2813 w 3617"/>
              <a:gd name="T17" fmla="*/ 1232 h 3697"/>
              <a:gd name="T18" fmla="*/ 2961 w 3617"/>
              <a:gd name="T19" fmla="*/ 1206 h 3697"/>
              <a:gd name="T20" fmla="*/ 3083 w 3617"/>
              <a:gd name="T21" fmla="*/ 1131 h 3697"/>
              <a:gd name="T22" fmla="*/ 3169 w 3617"/>
              <a:gd name="T23" fmla="*/ 1017 h 3697"/>
              <a:gd name="T24" fmla="*/ 3212 w 3617"/>
              <a:gd name="T25" fmla="*/ 874 h 3697"/>
              <a:gd name="T26" fmla="*/ 3203 w 3617"/>
              <a:gd name="T27" fmla="*/ 719 h 3697"/>
              <a:gd name="T28" fmla="*/ 3145 w 3617"/>
              <a:gd name="T29" fmla="*/ 584 h 3697"/>
              <a:gd name="T30" fmla="*/ 3045 w 3617"/>
              <a:gd name="T31" fmla="*/ 483 h 3697"/>
              <a:gd name="T32" fmla="*/ 2915 w 3617"/>
              <a:gd name="T33" fmla="*/ 423 h 3697"/>
              <a:gd name="T34" fmla="*/ 2478 w 3617"/>
              <a:gd name="T35" fmla="*/ 0 h 3697"/>
              <a:gd name="T36" fmla="*/ 2740 w 3617"/>
              <a:gd name="T37" fmla="*/ 31 h 3697"/>
              <a:gd name="T38" fmla="*/ 2980 w 3617"/>
              <a:gd name="T39" fmla="*/ 118 h 3697"/>
              <a:gd name="T40" fmla="*/ 3191 w 3617"/>
              <a:gd name="T41" fmla="*/ 255 h 3697"/>
              <a:gd name="T42" fmla="*/ 3368 w 3617"/>
              <a:gd name="T43" fmla="*/ 437 h 3697"/>
              <a:gd name="T44" fmla="*/ 3502 w 3617"/>
              <a:gd name="T45" fmla="*/ 652 h 3697"/>
              <a:gd name="T46" fmla="*/ 3587 w 3617"/>
              <a:gd name="T47" fmla="*/ 897 h 3697"/>
              <a:gd name="T48" fmla="*/ 3617 w 3617"/>
              <a:gd name="T49" fmla="*/ 1164 h 3697"/>
              <a:gd name="T50" fmla="*/ 3587 w 3617"/>
              <a:gd name="T51" fmla="*/ 1431 h 3697"/>
              <a:gd name="T52" fmla="*/ 3502 w 3617"/>
              <a:gd name="T53" fmla="*/ 1676 h 3697"/>
              <a:gd name="T54" fmla="*/ 3368 w 3617"/>
              <a:gd name="T55" fmla="*/ 1893 h 3697"/>
              <a:gd name="T56" fmla="*/ 3191 w 3617"/>
              <a:gd name="T57" fmla="*/ 2073 h 3697"/>
              <a:gd name="T58" fmla="*/ 2980 w 3617"/>
              <a:gd name="T59" fmla="*/ 2210 h 3697"/>
              <a:gd name="T60" fmla="*/ 2740 w 3617"/>
              <a:gd name="T61" fmla="*/ 2297 h 3697"/>
              <a:gd name="T62" fmla="*/ 2478 w 3617"/>
              <a:gd name="T63" fmla="*/ 2328 h 3697"/>
              <a:gd name="T64" fmla="*/ 2268 w 3617"/>
              <a:gd name="T65" fmla="*/ 2309 h 3697"/>
              <a:gd name="T66" fmla="*/ 2077 w 3617"/>
              <a:gd name="T67" fmla="*/ 2259 h 3697"/>
              <a:gd name="T68" fmla="*/ 1072 w 3617"/>
              <a:gd name="T69" fmla="*/ 3286 h 3697"/>
              <a:gd name="T70" fmla="*/ 0 w 3617"/>
              <a:gd name="T71" fmla="*/ 3697 h 3697"/>
              <a:gd name="T72" fmla="*/ 1384 w 3617"/>
              <a:gd name="T73" fmla="*/ 1492 h 3697"/>
              <a:gd name="T74" fmla="*/ 1342 w 3617"/>
              <a:gd name="T75" fmla="*/ 1246 h 3697"/>
              <a:gd name="T76" fmla="*/ 1353 w 3617"/>
              <a:gd name="T77" fmla="*/ 984 h 3697"/>
              <a:gd name="T78" fmla="*/ 1421 w 3617"/>
              <a:gd name="T79" fmla="*/ 731 h 3697"/>
              <a:gd name="T80" fmla="*/ 1540 w 3617"/>
              <a:gd name="T81" fmla="*/ 505 h 3697"/>
              <a:gd name="T82" fmla="*/ 1703 w 3617"/>
              <a:gd name="T83" fmla="*/ 311 h 3697"/>
              <a:gd name="T84" fmla="*/ 1903 w 3617"/>
              <a:gd name="T85" fmla="*/ 159 h 3697"/>
              <a:gd name="T86" fmla="*/ 2135 w 3617"/>
              <a:gd name="T87" fmla="*/ 55 h 3697"/>
              <a:gd name="T88" fmla="*/ 2389 w 3617"/>
              <a:gd name="T89" fmla="*/ 4 h 3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17" h="3697">
                <a:moveTo>
                  <a:pt x="2813" y="410"/>
                </a:moveTo>
                <a:lnTo>
                  <a:pt x="2762" y="414"/>
                </a:lnTo>
                <a:lnTo>
                  <a:pt x="2713" y="423"/>
                </a:lnTo>
                <a:lnTo>
                  <a:pt x="2666" y="438"/>
                </a:lnTo>
                <a:lnTo>
                  <a:pt x="2622" y="458"/>
                </a:lnTo>
                <a:lnTo>
                  <a:pt x="2581" y="483"/>
                </a:lnTo>
                <a:lnTo>
                  <a:pt x="2544" y="513"/>
                </a:lnTo>
                <a:lnTo>
                  <a:pt x="2511" y="546"/>
                </a:lnTo>
                <a:lnTo>
                  <a:pt x="2482" y="584"/>
                </a:lnTo>
                <a:lnTo>
                  <a:pt x="2457" y="626"/>
                </a:lnTo>
                <a:lnTo>
                  <a:pt x="2437" y="671"/>
                </a:lnTo>
                <a:lnTo>
                  <a:pt x="2423" y="719"/>
                </a:lnTo>
                <a:lnTo>
                  <a:pt x="2414" y="769"/>
                </a:lnTo>
                <a:lnTo>
                  <a:pt x="2412" y="822"/>
                </a:lnTo>
                <a:lnTo>
                  <a:pt x="2414" y="874"/>
                </a:lnTo>
                <a:lnTo>
                  <a:pt x="2423" y="926"/>
                </a:lnTo>
                <a:lnTo>
                  <a:pt x="2437" y="973"/>
                </a:lnTo>
                <a:lnTo>
                  <a:pt x="2457" y="1017"/>
                </a:lnTo>
                <a:lnTo>
                  <a:pt x="2482" y="1059"/>
                </a:lnTo>
                <a:lnTo>
                  <a:pt x="2511" y="1097"/>
                </a:lnTo>
                <a:lnTo>
                  <a:pt x="2544" y="1131"/>
                </a:lnTo>
                <a:lnTo>
                  <a:pt x="2581" y="1161"/>
                </a:lnTo>
                <a:lnTo>
                  <a:pt x="2622" y="1186"/>
                </a:lnTo>
                <a:lnTo>
                  <a:pt x="2666" y="1206"/>
                </a:lnTo>
                <a:lnTo>
                  <a:pt x="2713" y="1220"/>
                </a:lnTo>
                <a:lnTo>
                  <a:pt x="2762" y="1230"/>
                </a:lnTo>
                <a:lnTo>
                  <a:pt x="2813" y="1232"/>
                </a:lnTo>
                <a:lnTo>
                  <a:pt x="2865" y="1230"/>
                </a:lnTo>
                <a:lnTo>
                  <a:pt x="2915" y="1220"/>
                </a:lnTo>
                <a:lnTo>
                  <a:pt x="2961" y="1206"/>
                </a:lnTo>
                <a:lnTo>
                  <a:pt x="3005" y="1186"/>
                </a:lnTo>
                <a:lnTo>
                  <a:pt x="3045" y="1161"/>
                </a:lnTo>
                <a:lnTo>
                  <a:pt x="3083" y="1131"/>
                </a:lnTo>
                <a:lnTo>
                  <a:pt x="3116" y="1097"/>
                </a:lnTo>
                <a:lnTo>
                  <a:pt x="3145" y="1059"/>
                </a:lnTo>
                <a:lnTo>
                  <a:pt x="3169" y="1017"/>
                </a:lnTo>
                <a:lnTo>
                  <a:pt x="3189" y="973"/>
                </a:lnTo>
                <a:lnTo>
                  <a:pt x="3203" y="926"/>
                </a:lnTo>
                <a:lnTo>
                  <a:pt x="3212" y="874"/>
                </a:lnTo>
                <a:lnTo>
                  <a:pt x="3215" y="822"/>
                </a:lnTo>
                <a:lnTo>
                  <a:pt x="3212" y="769"/>
                </a:lnTo>
                <a:lnTo>
                  <a:pt x="3203" y="719"/>
                </a:lnTo>
                <a:lnTo>
                  <a:pt x="3189" y="671"/>
                </a:lnTo>
                <a:lnTo>
                  <a:pt x="3169" y="626"/>
                </a:lnTo>
                <a:lnTo>
                  <a:pt x="3145" y="584"/>
                </a:lnTo>
                <a:lnTo>
                  <a:pt x="3116" y="546"/>
                </a:lnTo>
                <a:lnTo>
                  <a:pt x="3083" y="513"/>
                </a:lnTo>
                <a:lnTo>
                  <a:pt x="3045" y="483"/>
                </a:lnTo>
                <a:lnTo>
                  <a:pt x="3005" y="458"/>
                </a:lnTo>
                <a:lnTo>
                  <a:pt x="2961" y="438"/>
                </a:lnTo>
                <a:lnTo>
                  <a:pt x="2915" y="423"/>
                </a:lnTo>
                <a:lnTo>
                  <a:pt x="2865" y="414"/>
                </a:lnTo>
                <a:lnTo>
                  <a:pt x="2813" y="410"/>
                </a:lnTo>
                <a:close/>
                <a:moveTo>
                  <a:pt x="2478" y="0"/>
                </a:moveTo>
                <a:lnTo>
                  <a:pt x="2568" y="4"/>
                </a:lnTo>
                <a:lnTo>
                  <a:pt x="2654" y="14"/>
                </a:lnTo>
                <a:lnTo>
                  <a:pt x="2740" y="31"/>
                </a:lnTo>
                <a:lnTo>
                  <a:pt x="2823" y="55"/>
                </a:lnTo>
                <a:lnTo>
                  <a:pt x="2903" y="83"/>
                </a:lnTo>
                <a:lnTo>
                  <a:pt x="2980" y="118"/>
                </a:lnTo>
                <a:lnTo>
                  <a:pt x="3054" y="159"/>
                </a:lnTo>
                <a:lnTo>
                  <a:pt x="3124" y="205"/>
                </a:lnTo>
                <a:lnTo>
                  <a:pt x="3191" y="255"/>
                </a:lnTo>
                <a:lnTo>
                  <a:pt x="3254" y="311"/>
                </a:lnTo>
                <a:lnTo>
                  <a:pt x="3313" y="372"/>
                </a:lnTo>
                <a:lnTo>
                  <a:pt x="3368" y="437"/>
                </a:lnTo>
                <a:lnTo>
                  <a:pt x="3418" y="505"/>
                </a:lnTo>
                <a:lnTo>
                  <a:pt x="3462" y="576"/>
                </a:lnTo>
                <a:lnTo>
                  <a:pt x="3502" y="652"/>
                </a:lnTo>
                <a:lnTo>
                  <a:pt x="3536" y="731"/>
                </a:lnTo>
                <a:lnTo>
                  <a:pt x="3565" y="812"/>
                </a:lnTo>
                <a:lnTo>
                  <a:pt x="3587" y="897"/>
                </a:lnTo>
                <a:lnTo>
                  <a:pt x="3605" y="984"/>
                </a:lnTo>
                <a:lnTo>
                  <a:pt x="3614" y="1073"/>
                </a:lnTo>
                <a:lnTo>
                  <a:pt x="3617" y="1164"/>
                </a:lnTo>
                <a:lnTo>
                  <a:pt x="3614" y="1255"/>
                </a:lnTo>
                <a:lnTo>
                  <a:pt x="3605" y="1344"/>
                </a:lnTo>
                <a:lnTo>
                  <a:pt x="3587" y="1431"/>
                </a:lnTo>
                <a:lnTo>
                  <a:pt x="3565" y="1516"/>
                </a:lnTo>
                <a:lnTo>
                  <a:pt x="3536" y="1597"/>
                </a:lnTo>
                <a:lnTo>
                  <a:pt x="3502" y="1676"/>
                </a:lnTo>
                <a:lnTo>
                  <a:pt x="3462" y="1752"/>
                </a:lnTo>
                <a:lnTo>
                  <a:pt x="3418" y="1824"/>
                </a:lnTo>
                <a:lnTo>
                  <a:pt x="3368" y="1893"/>
                </a:lnTo>
                <a:lnTo>
                  <a:pt x="3313" y="1957"/>
                </a:lnTo>
                <a:lnTo>
                  <a:pt x="3254" y="2017"/>
                </a:lnTo>
                <a:lnTo>
                  <a:pt x="3191" y="2073"/>
                </a:lnTo>
                <a:lnTo>
                  <a:pt x="3124" y="2123"/>
                </a:lnTo>
                <a:lnTo>
                  <a:pt x="3054" y="2170"/>
                </a:lnTo>
                <a:lnTo>
                  <a:pt x="2980" y="2210"/>
                </a:lnTo>
                <a:lnTo>
                  <a:pt x="2903" y="2245"/>
                </a:lnTo>
                <a:lnTo>
                  <a:pt x="2823" y="2275"/>
                </a:lnTo>
                <a:lnTo>
                  <a:pt x="2740" y="2297"/>
                </a:lnTo>
                <a:lnTo>
                  <a:pt x="2654" y="2314"/>
                </a:lnTo>
                <a:lnTo>
                  <a:pt x="2568" y="2325"/>
                </a:lnTo>
                <a:lnTo>
                  <a:pt x="2478" y="2328"/>
                </a:lnTo>
                <a:lnTo>
                  <a:pt x="2406" y="2326"/>
                </a:lnTo>
                <a:lnTo>
                  <a:pt x="2336" y="2320"/>
                </a:lnTo>
                <a:lnTo>
                  <a:pt x="2268" y="2309"/>
                </a:lnTo>
                <a:lnTo>
                  <a:pt x="2202" y="2296"/>
                </a:lnTo>
                <a:lnTo>
                  <a:pt x="2137" y="2279"/>
                </a:lnTo>
                <a:lnTo>
                  <a:pt x="2077" y="2259"/>
                </a:lnTo>
                <a:lnTo>
                  <a:pt x="1473" y="2876"/>
                </a:lnTo>
                <a:lnTo>
                  <a:pt x="1072" y="2876"/>
                </a:lnTo>
                <a:lnTo>
                  <a:pt x="1072" y="3286"/>
                </a:lnTo>
                <a:lnTo>
                  <a:pt x="670" y="3286"/>
                </a:lnTo>
                <a:lnTo>
                  <a:pt x="670" y="3697"/>
                </a:lnTo>
                <a:lnTo>
                  <a:pt x="0" y="3697"/>
                </a:lnTo>
                <a:lnTo>
                  <a:pt x="0" y="3013"/>
                </a:lnTo>
                <a:lnTo>
                  <a:pt x="1407" y="1574"/>
                </a:lnTo>
                <a:lnTo>
                  <a:pt x="1384" y="1492"/>
                </a:lnTo>
                <a:lnTo>
                  <a:pt x="1366" y="1411"/>
                </a:lnTo>
                <a:lnTo>
                  <a:pt x="1352" y="1329"/>
                </a:lnTo>
                <a:lnTo>
                  <a:pt x="1342" y="1246"/>
                </a:lnTo>
                <a:lnTo>
                  <a:pt x="1340" y="1164"/>
                </a:lnTo>
                <a:lnTo>
                  <a:pt x="1342" y="1073"/>
                </a:lnTo>
                <a:lnTo>
                  <a:pt x="1353" y="984"/>
                </a:lnTo>
                <a:lnTo>
                  <a:pt x="1369" y="897"/>
                </a:lnTo>
                <a:lnTo>
                  <a:pt x="1393" y="812"/>
                </a:lnTo>
                <a:lnTo>
                  <a:pt x="1421" y="731"/>
                </a:lnTo>
                <a:lnTo>
                  <a:pt x="1456" y="652"/>
                </a:lnTo>
                <a:lnTo>
                  <a:pt x="1495" y="576"/>
                </a:lnTo>
                <a:lnTo>
                  <a:pt x="1540" y="505"/>
                </a:lnTo>
                <a:lnTo>
                  <a:pt x="1590" y="437"/>
                </a:lnTo>
                <a:lnTo>
                  <a:pt x="1644" y="372"/>
                </a:lnTo>
                <a:lnTo>
                  <a:pt x="1703" y="311"/>
                </a:lnTo>
                <a:lnTo>
                  <a:pt x="1766" y="255"/>
                </a:lnTo>
                <a:lnTo>
                  <a:pt x="1833" y="205"/>
                </a:lnTo>
                <a:lnTo>
                  <a:pt x="1903" y="159"/>
                </a:lnTo>
                <a:lnTo>
                  <a:pt x="1977" y="118"/>
                </a:lnTo>
                <a:lnTo>
                  <a:pt x="2054" y="83"/>
                </a:lnTo>
                <a:lnTo>
                  <a:pt x="2135" y="55"/>
                </a:lnTo>
                <a:lnTo>
                  <a:pt x="2217" y="31"/>
                </a:lnTo>
                <a:lnTo>
                  <a:pt x="2302" y="14"/>
                </a:lnTo>
                <a:lnTo>
                  <a:pt x="2389" y="4"/>
                </a:lnTo>
                <a:lnTo>
                  <a:pt x="24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239950" y="4377208"/>
            <a:ext cx="1233526" cy="1407399"/>
            <a:chOff x="5256174" y="4473573"/>
            <a:chExt cx="1233526" cy="140739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Oval 13"/>
            <p:cNvSpPr/>
            <p:nvPr/>
          </p:nvSpPr>
          <p:spPr>
            <a:xfrm>
              <a:off x="5256174" y="4754432"/>
              <a:ext cx="1119226" cy="11265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695950" y="4473573"/>
              <a:ext cx="793750" cy="679451"/>
              <a:chOff x="5695950" y="4473573"/>
              <a:chExt cx="793750" cy="679451"/>
            </a:xfrm>
          </p:grpSpPr>
          <p:sp>
            <p:nvSpPr>
              <p:cNvPr id="8" name="Hexagon 7"/>
              <p:cNvSpPr/>
              <p:nvPr/>
            </p:nvSpPr>
            <p:spPr>
              <a:xfrm>
                <a:off x="5695950" y="4473573"/>
                <a:ext cx="793750" cy="679451"/>
              </a:xfrm>
              <a:prstGeom prst="hexagon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5919089" y="4641106"/>
                <a:ext cx="347472" cy="344384"/>
              </a:xfrm>
              <a:custGeom>
                <a:avLst/>
                <a:gdLst>
                  <a:gd name="T0" fmla="*/ 1466 w 4446"/>
                  <a:gd name="T1" fmla="*/ 1188 h 4440"/>
                  <a:gd name="T2" fmla="*/ 978 w 4446"/>
                  <a:gd name="T3" fmla="*/ 1913 h 4440"/>
                  <a:gd name="T4" fmla="*/ 1084 w 4446"/>
                  <a:gd name="T5" fmla="*/ 2808 h 4440"/>
                  <a:gd name="T6" fmla="*/ 1724 w 4446"/>
                  <a:gd name="T7" fmla="*/ 3399 h 4440"/>
                  <a:gd name="T8" fmla="*/ 2589 w 4446"/>
                  <a:gd name="T9" fmla="*/ 3447 h 4440"/>
                  <a:gd name="T10" fmla="*/ 2039 w 4446"/>
                  <a:gd name="T11" fmla="*/ 2795 h 4440"/>
                  <a:gd name="T12" fmla="*/ 1483 w 4446"/>
                  <a:gd name="T13" fmla="*/ 2565 h 4440"/>
                  <a:gd name="T14" fmla="*/ 1254 w 4446"/>
                  <a:gd name="T15" fmla="*/ 1953 h 4440"/>
                  <a:gd name="T16" fmla="*/ 1393 w 4446"/>
                  <a:gd name="T17" fmla="*/ 1742 h 4440"/>
                  <a:gd name="T18" fmla="*/ 1523 w 4446"/>
                  <a:gd name="T19" fmla="*/ 1860 h 4440"/>
                  <a:gd name="T20" fmla="*/ 1753 w 4446"/>
                  <a:gd name="T21" fmla="*/ 2089 h 4440"/>
                  <a:gd name="T22" fmla="*/ 1842 w 4446"/>
                  <a:gd name="T23" fmla="*/ 2144 h 4440"/>
                  <a:gd name="T24" fmla="*/ 2127 w 4446"/>
                  <a:gd name="T25" fmla="*/ 2091 h 4440"/>
                  <a:gd name="T26" fmla="*/ 2173 w 4446"/>
                  <a:gd name="T27" fmla="*/ 1811 h 4440"/>
                  <a:gd name="T28" fmla="*/ 2054 w 4446"/>
                  <a:gd name="T29" fmla="*/ 1661 h 4440"/>
                  <a:gd name="T30" fmla="*/ 1830 w 4446"/>
                  <a:gd name="T31" fmla="*/ 1435 h 4440"/>
                  <a:gd name="T32" fmla="*/ 1779 w 4446"/>
                  <a:gd name="T33" fmla="*/ 1293 h 4440"/>
                  <a:gd name="T34" fmla="*/ 2268 w 4446"/>
                  <a:gd name="T35" fmla="*/ 1259 h 4440"/>
                  <a:gd name="T36" fmla="*/ 2751 w 4446"/>
                  <a:gd name="T37" fmla="*/ 1679 h 4440"/>
                  <a:gd name="T38" fmla="*/ 2762 w 4446"/>
                  <a:gd name="T39" fmla="*/ 2316 h 4440"/>
                  <a:gd name="T40" fmla="*/ 3500 w 4446"/>
                  <a:gd name="T41" fmla="*/ 2116 h 4440"/>
                  <a:gd name="T42" fmla="*/ 3129 w 4446"/>
                  <a:gd name="T43" fmla="*/ 1315 h 4440"/>
                  <a:gd name="T44" fmla="*/ 2327 w 4446"/>
                  <a:gd name="T45" fmla="*/ 944 h 4440"/>
                  <a:gd name="T46" fmla="*/ 2582 w 4446"/>
                  <a:gd name="T47" fmla="*/ 92 h 4440"/>
                  <a:gd name="T48" fmla="*/ 2713 w 4446"/>
                  <a:gd name="T49" fmla="*/ 499 h 4440"/>
                  <a:gd name="T50" fmla="*/ 3160 w 4446"/>
                  <a:gd name="T51" fmla="*/ 653 h 4440"/>
                  <a:gd name="T52" fmla="*/ 3514 w 4446"/>
                  <a:gd name="T53" fmla="*/ 464 h 4440"/>
                  <a:gd name="T54" fmla="*/ 3981 w 4446"/>
                  <a:gd name="T55" fmla="*/ 867 h 4440"/>
                  <a:gd name="T56" fmla="*/ 3851 w 4446"/>
                  <a:gd name="T57" fmla="*/ 1140 h 4440"/>
                  <a:gd name="T58" fmla="*/ 3854 w 4446"/>
                  <a:gd name="T59" fmla="*/ 1614 h 4440"/>
                  <a:gd name="T60" fmla="*/ 4289 w 4446"/>
                  <a:gd name="T61" fmla="*/ 1864 h 4440"/>
                  <a:gd name="T62" fmla="*/ 4446 w 4446"/>
                  <a:gd name="T63" fmla="*/ 2227 h 4440"/>
                  <a:gd name="T64" fmla="*/ 4301 w 4446"/>
                  <a:gd name="T65" fmla="*/ 2588 h 4440"/>
                  <a:gd name="T66" fmla="*/ 3876 w 4446"/>
                  <a:gd name="T67" fmla="*/ 2787 h 4440"/>
                  <a:gd name="T68" fmla="*/ 3817 w 4446"/>
                  <a:gd name="T69" fmla="*/ 3261 h 4440"/>
                  <a:gd name="T70" fmla="*/ 3980 w 4446"/>
                  <a:gd name="T71" fmla="*/ 3562 h 4440"/>
                  <a:gd name="T72" fmla="*/ 3523 w 4446"/>
                  <a:gd name="T73" fmla="*/ 3991 h 4440"/>
                  <a:gd name="T74" fmla="*/ 3200 w 4446"/>
                  <a:gd name="T75" fmla="*/ 3813 h 4440"/>
                  <a:gd name="T76" fmla="*/ 2728 w 4446"/>
                  <a:gd name="T77" fmla="*/ 3923 h 4440"/>
                  <a:gd name="T78" fmla="*/ 2564 w 4446"/>
                  <a:gd name="T79" fmla="*/ 4352 h 4440"/>
                  <a:gd name="T80" fmla="*/ 1964 w 4446"/>
                  <a:gd name="T81" fmla="*/ 4425 h 4440"/>
                  <a:gd name="T82" fmla="*/ 1849 w 4446"/>
                  <a:gd name="T83" fmla="*/ 4184 h 4440"/>
                  <a:gd name="T84" fmla="*/ 1554 w 4446"/>
                  <a:gd name="T85" fmla="*/ 3813 h 4440"/>
                  <a:gd name="T86" fmla="*/ 1082 w 4446"/>
                  <a:gd name="T87" fmla="*/ 3867 h 4440"/>
                  <a:gd name="T88" fmla="*/ 830 w 4446"/>
                  <a:gd name="T89" fmla="*/ 3951 h 4440"/>
                  <a:gd name="T90" fmla="*/ 462 w 4446"/>
                  <a:gd name="T91" fmla="*/ 3472 h 4440"/>
                  <a:gd name="T92" fmla="*/ 653 w 4446"/>
                  <a:gd name="T93" fmla="*/ 3094 h 4440"/>
                  <a:gd name="T94" fmla="*/ 432 w 4446"/>
                  <a:gd name="T95" fmla="*/ 2655 h 4440"/>
                  <a:gd name="T96" fmla="*/ 54 w 4446"/>
                  <a:gd name="T97" fmla="*/ 2536 h 4440"/>
                  <a:gd name="T98" fmla="*/ 31 w 4446"/>
                  <a:gd name="T99" fmla="*/ 1911 h 4440"/>
                  <a:gd name="T100" fmla="*/ 385 w 4446"/>
                  <a:gd name="T101" fmla="*/ 1800 h 4440"/>
                  <a:gd name="T102" fmla="*/ 664 w 4446"/>
                  <a:gd name="T103" fmla="*/ 1392 h 4440"/>
                  <a:gd name="T104" fmla="*/ 485 w 4446"/>
                  <a:gd name="T105" fmla="*/ 978 h 4440"/>
                  <a:gd name="T106" fmla="*/ 752 w 4446"/>
                  <a:gd name="T107" fmla="*/ 556 h 4440"/>
                  <a:gd name="T108" fmla="*/ 1055 w 4446"/>
                  <a:gd name="T109" fmla="*/ 526 h 4440"/>
                  <a:gd name="T110" fmla="*/ 1516 w 4446"/>
                  <a:gd name="T111" fmla="*/ 632 h 4440"/>
                  <a:gd name="T112" fmla="*/ 1860 w 4446"/>
                  <a:gd name="T113" fmla="*/ 261 h 4440"/>
                  <a:gd name="T114" fmla="*/ 2106 w 4446"/>
                  <a:gd name="T115" fmla="*/ 4 h 4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46" h="4440">
                    <a:moveTo>
                      <a:pt x="2222" y="940"/>
                    </a:moveTo>
                    <a:lnTo>
                      <a:pt x="2117" y="944"/>
                    </a:lnTo>
                    <a:lnTo>
                      <a:pt x="2014" y="958"/>
                    </a:lnTo>
                    <a:lnTo>
                      <a:pt x="1915" y="978"/>
                    </a:lnTo>
                    <a:lnTo>
                      <a:pt x="1818" y="1005"/>
                    </a:lnTo>
                    <a:lnTo>
                      <a:pt x="1724" y="1042"/>
                    </a:lnTo>
                    <a:lnTo>
                      <a:pt x="1634" y="1084"/>
                    </a:lnTo>
                    <a:lnTo>
                      <a:pt x="1548" y="1132"/>
                    </a:lnTo>
                    <a:lnTo>
                      <a:pt x="1466" y="1188"/>
                    </a:lnTo>
                    <a:lnTo>
                      <a:pt x="1389" y="1249"/>
                    </a:lnTo>
                    <a:lnTo>
                      <a:pt x="1317" y="1315"/>
                    </a:lnTo>
                    <a:lnTo>
                      <a:pt x="1250" y="1388"/>
                    </a:lnTo>
                    <a:lnTo>
                      <a:pt x="1188" y="1465"/>
                    </a:lnTo>
                    <a:lnTo>
                      <a:pt x="1134" y="1546"/>
                    </a:lnTo>
                    <a:lnTo>
                      <a:pt x="1084" y="1633"/>
                    </a:lnTo>
                    <a:lnTo>
                      <a:pt x="1042" y="1722"/>
                    </a:lnTo>
                    <a:lnTo>
                      <a:pt x="1007" y="1815"/>
                    </a:lnTo>
                    <a:lnTo>
                      <a:pt x="978" y="1913"/>
                    </a:lnTo>
                    <a:lnTo>
                      <a:pt x="958" y="2013"/>
                    </a:lnTo>
                    <a:lnTo>
                      <a:pt x="946" y="2116"/>
                    </a:lnTo>
                    <a:lnTo>
                      <a:pt x="941" y="2220"/>
                    </a:lnTo>
                    <a:lnTo>
                      <a:pt x="946" y="2325"/>
                    </a:lnTo>
                    <a:lnTo>
                      <a:pt x="958" y="2428"/>
                    </a:lnTo>
                    <a:lnTo>
                      <a:pt x="978" y="2528"/>
                    </a:lnTo>
                    <a:lnTo>
                      <a:pt x="1007" y="2624"/>
                    </a:lnTo>
                    <a:lnTo>
                      <a:pt x="1042" y="2719"/>
                    </a:lnTo>
                    <a:lnTo>
                      <a:pt x="1084" y="2808"/>
                    </a:lnTo>
                    <a:lnTo>
                      <a:pt x="1134" y="2895"/>
                    </a:lnTo>
                    <a:lnTo>
                      <a:pt x="1188" y="2976"/>
                    </a:lnTo>
                    <a:lnTo>
                      <a:pt x="1250" y="3053"/>
                    </a:lnTo>
                    <a:lnTo>
                      <a:pt x="1317" y="3125"/>
                    </a:lnTo>
                    <a:lnTo>
                      <a:pt x="1389" y="3192"/>
                    </a:lnTo>
                    <a:lnTo>
                      <a:pt x="1466" y="3253"/>
                    </a:lnTo>
                    <a:lnTo>
                      <a:pt x="1548" y="3309"/>
                    </a:lnTo>
                    <a:lnTo>
                      <a:pt x="1634" y="3357"/>
                    </a:lnTo>
                    <a:lnTo>
                      <a:pt x="1724" y="3399"/>
                    </a:lnTo>
                    <a:lnTo>
                      <a:pt x="1818" y="3435"/>
                    </a:lnTo>
                    <a:lnTo>
                      <a:pt x="1915" y="3463"/>
                    </a:lnTo>
                    <a:lnTo>
                      <a:pt x="2014" y="3483"/>
                    </a:lnTo>
                    <a:lnTo>
                      <a:pt x="2117" y="3495"/>
                    </a:lnTo>
                    <a:lnTo>
                      <a:pt x="2222" y="3500"/>
                    </a:lnTo>
                    <a:lnTo>
                      <a:pt x="2318" y="3497"/>
                    </a:lnTo>
                    <a:lnTo>
                      <a:pt x="2410" y="3486"/>
                    </a:lnTo>
                    <a:lnTo>
                      <a:pt x="2501" y="3470"/>
                    </a:lnTo>
                    <a:lnTo>
                      <a:pt x="2589" y="3447"/>
                    </a:lnTo>
                    <a:lnTo>
                      <a:pt x="2674" y="3418"/>
                    </a:lnTo>
                    <a:lnTo>
                      <a:pt x="2757" y="3383"/>
                    </a:lnTo>
                    <a:lnTo>
                      <a:pt x="2837" y="3344"/>
                    </a:lnTo>
                    <a:lnTo>
                      <a:pt x="2913" y="3299"/>
                    </a:lnTo>
                    <a:lnTo>
                      <a:pt x="2345" y="2733"/>
                    </a:lnTo>
                    <a:lnTo>
                      <a:pt x="2272" y="2760"/>
                    </a:lnTo>
                    <a:lnTo>
                      <a:pt x="2196" y="2779"/>
                    </a:lnTo>
                    <a:lnTo>
                      <a:pt x="2119" y="2791"/>
                    </a:lnTo>
                    <a:lnTo>
                      <a:pt x="2039" y="2795"/>
                    </a:lnTo>
                    <a:lnTo>
                      <a:pt x="1968" y="2791"/>
                    </a:lnTo>
                    <a:lnTo>
                      <a:pt x="1901" y="2783"/>
                    </a:lnTo>
                    <a:lnTo>
                      <a:pt x="1834" y="2768"/>
                    </a:lnTo>
                    <a:lnTo>
                      <a:pt x="1769" y="2747"/>
                    </a:lnTo>
                    <a:lnTo>
                      <a:pt x="1707" y="2722"/>
                    </a:lnTo>
                    <a:lnTo>
                      <a:pt x="1646" y="2689"/>
                    </a:lnTo>
                    <a:lnTo>
                      <a:pt x="1589" y="2653"/>
                    </a:lnTo>
                    <a:lnTo>
                      <a:pt x="1533" y="2611"/>
                    </a:lnTo>
                    <a:lnTo>
                      <a:pt x="1483" y="2565"/>
                    </a:lnTo>
                    <a:lnTo>
                      <a:pt x="1432" y="2508"/>
                    </a:lnTo>
                    <a:lnTo>
                      <a:pt x="1387" y="2447"/>
                    </a:lnTo>
                    <a:lnTo>
                      <a:pt x="1348" y="2384"/>
                    </a:lnTo>
                    <a:lnTo>
                      <a:pt x="1315" y="2317"/>
                    </a:lnTo>
                    <a:lnTo>
                      <a:pt x="1290" y="2247"/>
                    </a:lnTo>
                    <a:lnTo>
                      <a:pt x="1271" y="2175"/>
                    </a:lnTo>
                    <a:lnTo>
                      <a:pt x="1258" y="2102"/>
                    </a:lnTo>
                    <a:lnTo>
                      <a:pt x="1253" y="2028"/>
                    </a:lnTo>
                    <a:lnTo>
                      <a:pt x="1254" y="1953"/>
                    </a:lnTo>
                    <a:lnTo>
                      <a:pt x="1264" y="1879"/>
                    </a:lnTo>
                    <a:lnTo>
                      <a:pt x="1280" y="1805"/>
                    </a:lnTo>
                    <a:lnTo>
                      <a:pt x="1290" y="1782"/>
                    </a:lnTo>
                    <a:lnTo>
                      <a:pt x="1303" y="1764"/>
                    </a:lnTo>
                    <a:lnTo>
                      <a:pt x="1321" y="1749"/>
                    </a:lnTo>
                    <a:lnTo>
                      <a:pt x="1341" y="1741"/>
                    </a:lnTo>
                    <a:lnTo>
                      <a:pt x="1363" y="1737"/>
                    </a:lnTo>
                    <a:lnTo>
                      <a:pt x="1376" y="1738"/>
                    </a:lnTo>
                    <a:lnTo>
                      <a:pt x="1393" y="1742"/>
                    </a:lnTo>
                    <a:lnTo>
                      <a:pt x="1410" y="1752"/>
                    </a:lnTo>
                    <a:lnTo>
                      <a:pt x="1428" y="1767"/>
                    </a:lnTo>
                    <a:lnTo>
                      <a:pt x="1431" y="1768"/>
                    </a:lnTo>
                    <a:lnTo>
                      <a:pt x="1437" y="1775"/>
                    </a:lnTo>
                    <a:lnTo>
                      <a:pt x="1448" y="1786"/>
                    </a:lnTo>
                    <a:lnTo>
                      <a:pt x="1462" y="1800"/>
                    </a:lnTo>
                    <a:lnTo>
                      <a:pt x="1479" y="1818"/>
                    </a:lnTo>
                    <a:lnTo>
                      <a:pt x="1500" y="1838"/>
                    </a:lnTo>
                    <a:lnTo>
                      <a:pt x="1523" y="1860"/>
                    </a:lnTo>
                    <a:lnTo>
                      <a:pt x="1547" y="1884"/>
                    </a:lnTo>
                    <a:lnTo>
                      <a:pt x="1573" y="1910"/>
                    </a:lnTo>
                    <a:lnTo>
                      <a:pt x="1600" y="1937"/>
                    </a:lnTo>
                    <a:lnTo>
                      <a:pt x="1627" y="1963"/>
                    </a:lnTo>
                    <a:lnTo>
                      <a:pt x="1653" y="1990"/>
                    </a:lnTo>
                    <a:lnTo>
                      <a:pt x="1680" y="2017"/>
                    </a:lnTo>
                    <a:lnTo>
                      <a:pt x="1706" y="2043"/>
                    </a:lnTo>
                    <a:lnTo>
                      <a:pt x="1730" y="2066"/>
                    </a:lnTo>
                    <a:lnTo>
                      <a:pt x="1753" y="2089"/>
                    </a:lnTo>
                    <a:lnTo>
                      <a:pt x="1773" y="2109"/>
                    </a:lnTo>
                    <a:lnTo>
                      <a:pt x="1791" y="2126"/>
                    </a:lnTo>
                    <a:lnTo>
                      <a:pt x="1806" y="2137"/>
                    </a:lnTo>
                    <a:lnTo>
                      <a:pt x="1821" y="2143"/>
                    </a:lnTo>
                    <a:lnTo>
                      <a:pt x="1833" y="2144"/>
                    </a:lnTo>
                    <a:lnTo>
                      <a:pt x="1836" y="2144"/>
                    </a:lnTo>
                    <a:lnTo>
                      <a:pt x="1837" y="2144"/>
                    </a:lnTo>
                    <a:lnTo>
                      <a:pt x="1842" y="2143"/>
                    </a:lnTo>
                    <a:lnTo>
                      <a:pt x="1842" y="2144"/>
                    </a:lnTo>
                    <a:lnTo>
                      <a:pt x="1887" y="2139"/>
                    </a:lnTo>
                    <a:lnTo>
                      <a:pt x="1933" y="2133"/>
                    </a:lnTo>
                    <a:lnTo>
                      <a:pt x="1979" y="2128"/>
                    </a:lnTo>
                    <a:lnTo>
                      <a:pt x="2021" y="2121"/>
                    </a:lnTo>
                    <a:lnTo>
                      <a:pt x="2060" y="2114"/>
                    </a:lnTo>
                    <a:lnTo>
                      <a:pt x="2093" y="2108"/>
                    </a:lnTo>
                    <a:lnTo>
                      <a:pt x="2117" y="2101"/>
                    </a:lnTo>
                    <a:lnTo>
                      <a:pt x="2123" y="2094"/>
                    </a:lnTo>
                    <a:lnTo>
                      <a:pt x="2127" y="2091"/>
                    </a:lnTo>
                    <a:lnTo>
                      <a:pt x="2130" y="2089"/>
                    </a:lnTo>
                    <a:lnTo>
                      <a:pt x="2136" y="2064"/>
                    </a:lnTo>
                    <a:lnTo>
                      <a:pt x="2143" y="2032"/>
                    </a:lnTo>
                    <a:lnTo>
                      <a:pt x="2150" y="1995"/>
                    </a:lnTo>
                    <a:lnTo>
                      <a:pt x="2155" y="1952"/>
                    </a:lnTo>
                    <a:lnTo>
                      <a:pt x="2162" y="1907"/>
                    </a:lnTo>
                    <a:lnTo>
                      <a:pt x="2167" y="1863"/>
                    </a:lnTo>
                    <a:lnTo>
                      <a:pt x="2172" y="1818"/>
                    </a:lnTo>
                    <a:lnTo>
                      <a:pt x="2173" y="1811"/>
                    </a:lnTo>
                    <a:lnTo>
                      <a:pt x="2173" y="1803"/>
                    </a:lnTo>
                    <a:lnTo>
                      <a:pt x="2173" y="1792"/>
                    </a:lnTo>
                    <a:lnTo>
                      <a:pt x="2170" y="1780"/>
                    </a:lnTo>
                    <a:lnTo>
                      <a:pt x="2163" y="1771"/>
                    </a:lnTo>
                    <a:lnTo>
                      <a:pt x="2147" y="1753"/>
                    </a:lnTo>
                    <a:lnTo>
                      <a:pt x="2127" y="1734"/>
                    </a:lnTo>
                    <a:lnTo>
                      <a:pt x="2105" y="1711"/>
                    </a:lnTo>
                    <a:lnTo>
                      <a:pt x="2079" y="1687"/>
                    </a:lnTo>
                    <a:lnTo>
                      <a:pt x="2054" y="1661"/>
                    </a:lnTo>
                    <a:lnTo>
                      <a:pt x="2027" y="1633"/>
                    </a:lnTo>
                    <a:lnTo>
                      <a:pt x="1999" y="1606"/>
                    </a:lnTo>
                    <a:lnTo>
                      <a:pt x="1972" y="1577"/>
                    </a:lnTo>
                    <a:lnTo>
                      <a:pt x="1944" y="1550"/>
                    </a:lnTo>
                    <a:lnTo>
                      <a:pt x="1918" y="1525"/>
                    </a:lnTo>
                    <a:lnTo>
                      <a:pt x="1892" y="1499"/>
                    </a:lnTo>
                    <a:lnTo>
                      <a:pt x="1869" y="1476"/>
                    </a:lnTo>
                    <a:lnTo>
                      <a:pt x="1849" y="1454"/>
                    </a:lnTo>
                    <a:lnTo>
                      <a:pt x="1830" y="1435"/>
                    </a:lnTo>
                    <a:lnTo>
                      <a:pt x="1815" y="1420"/>
                    </a:lnTo>
                    <a:lnTo>
                      <a:pt x="1804" y="1410"/>
                    </a:lnTo>
                    <a:lnTo>
                      <a:pt x="1796" y="1401"/>
                    </a:lnTo>
                    <a:lnTo>
                      <a:pt x="1795" y="1400"/>
                    </a:lnTo>
                    <a:lnTo>
                      <a:pt x="1780" y="1381"/>
                    </a:lnTo>
                    <a:lnTo>
                      <a:pt x="1771" y="1359"/>
                    </a:lnTo>
                    <a:lnTo>
                      <a:pt x="1766" y="1338"/>
                    </a:lnTo>
                    <a:lnTo>
                      <a:pt x="1769" y="1315"/>
                    </a:lnTo>
                    <a:lnTo>
                      <a:pt x="1779" y="1293"/>
                    </a:lnTo>
                    <a:lnTo>
                      <a:pt x="1792" y="1276"/>
                    </a:lnTo>
                    <a:lnTo>
                      <a:pt x="1810" y="1262"/>
                    </a:lnTo>
                    <a:lnTo>
                      <a:pt x="1832" y="1253"/>
                    </a:lnTo>
                    <a:lnTo>
                      <a:pt x="1899" y="1238"/>
                    </a:lnTo>
                    <a:lnTo>
                      <a:pt x="1968" y="1228"/>
                    </a:lnTo>
                    <a:lnTo>
                      <a:pt x="2039" y="1226"/>
                    </a:lnTo>
                    <a:lnTo>
                      <a:pt x="2116" y="1228"/>
                    </a:lnTo>
                    <a:lnTo>
                      <a:pt x="2193" y="1240"/>
                    </a:lnTo>
                    <a:lnTo>
                      <a:pt x="2268" y="1259"/>
                    </a:lnTo>
                    <a:lnTo>
                      <a:pt x="2340" y="1285"/>
                    </a:lnTo>
                    <a:lnTo>
                      <a:pt x="2409" y="1318"/>
                    </a:lnTo>
                    <a:lnTo>
                      <a:pt x="2474" y="1357"/>
                    </a:lnTo>
                    <a:lnTo>
                      <a:pt x="2536" y="1403"/>
                    </a:lnTo>
                    <a:lnTo>
                      <a:pt x="2594" y="1454"/>
                    </a:lnTo>
                    <a:lnTo>
                      <a:pt x="2640" y="1506"/>
                    </a:lnTo>
                    <a:lnTo>
                      <a:pt x="2682" y="1561"/>
                    </a:lnTo>
                    <a:lnTo>
                      <a:pt x="2720" y="1618"/>
                    </a:lnTo>
                    <a:lnTo>
                      <a:pt x="2751" y="1679"/>
                    </a:lnTo>
                    <a:lnTo>
                      <a:pt x="2777" y="1741"/>
                    </a:lnTo>
                    <a:lnTo>
                      <a:pt x="2797" y="1806"/>
                    </a:lnTo>
                    <a:lnTo>
                      <a:pt x="2812" y="1872"/>
                    </a:lnTo>
                    <a:lnTo>
                      <a:pt x="2820" y="1940"/>
                    </a:lnTo>
                    <a:lnTo>
                      <a:pt x="2824" y="2010"/>
                    </a:lnTo>
                    <a:lnTo>
                      <a:pt x="2820" y="2089"/>
                    </a:lnTo>
                    <a:lnTo>
                      <a:pt x="2808" y="2167"/>
                    </a:lnTo>
                    <a:lnTo>
                      <a:pt x="2789" y="2243"/>
                    </a:lnTo>
                    <a:lnTo>
                      <a:pt x="2762" y="2316"/>
                    </a:lnTo>
                    <a:lnTo>
                      <a:pt x="3323" y="2876"/>
                    </a:lnTo>
                    <a:lnTo>
                      <a:pt x="3369" y="2792"/>
                    </a:lnTo>
                    <a:lnTo>
                      <a:pt x="3410" y="2704"/>
                    </a:lnTo>
                    <a:lnTo>
                      <a:pt x="3442" y="2613"/>
                    </a:lnTo>
                    <a:lnTo>
                      <a:pt x="3469" y="2519"/>
                    </a:lnTo>
                    <a:lnTo>
                      <a:pt x="3488" y="2421"/>
                    </a:lnTo>
                    <a:lnTo>
                      <a:pt x="3500" y="2323"/>
                    </a:lnTo>
                    <a:lnTo>
                      <a:pt x="3505" y="2220"/>
                    </a:lnTo>
                    <a:lnTo>
                      <a:pt x="3500" y="2116"/>
                    </a:lnTo>
                    <a:lnTo>
                      <a:pt x="3488" y="2013"/>
                    </a:lnTo>
                    <a:lnTo>
                      <a:pt x="3467" y="1913"/>
                    </a:lnTo>
                    <a:lnTo>
                      <a:pt x="3439" y="1815"/>
                    </a:lnTo>
                    <a:lnTo>
                      <a:pt x="3404" y="1722"/>
                    </a:lnTo>
                    <a:lnTo>
                      <a:pt x="3361" y="1633"/>
                    </a:lnTo>
                    <a:lnTo>
                      <a:pt x="3312" y="1546"/>
                    </a:lnTo>
                    <a:lnTo>
                      <a:pt x="3257" y="1465"/>
                    </a:lnTo>
                    <a:lnTo>
                      <a:pt x="3196" y="1388"/>
                    </a:lnTo>
                    <a:lnTo>
                      <a:pt x="3129" y="1315"/>
                    </a:lnTo>
                    <a:lnTo>
                      <a:pt x="3057" y="1249"/>
                    </a:lnTo>
                    <a:lnTo>
                      <a:pt x="2980" y="1188"/>
                    </a:lnTo>
                    <a:lnTo>
                      <a:pt x="2898" y="1132"/>
                    </a:lnTo>
                    <a:lnTo>
                      <a:pt x="2812" y="1084"/>
                    </a:lnTo>
                    <a:lnTo>
                      <a:pt x="2722" y="1042"/>
                    </a:lnTo>
                    <a:lnTo>
                      <a:pt x="2628" y="1005"/>
                    </a:lnTo>
                    <a:lnTo>
                      <a:pt x="2531" y="978"/>
                    </a:lnTo>
                    <a:lnTo>
                      <a:pt x="2430" y="958"/>
                    </a:lnTo>
                    <a:lnTo>
                      <a:pt x="2327" y="944"/>
                    </a:lnTo>
                    <a:lnTo>
                      <a:pt x="2222" y="940"/>
                    </a:lnTo>
                    <a:close/>
                    <a:moveTo>
                      <a:pt x="2231" y="0"/>
                    </a:moveTo>
                    <a:lnTo>
                      <a:pt x="2357" y="4"/>
                    </a:lnTo>
                    <a:lnTo>
                      <a:pt x="2482" y="15"/>
                    </a:lnTo>
                    <a:lnTo>
                      <a:pt x="2509" y="22"/>
                    </a:lnTo>
                    <a:lnTo>
                      <a:pt x="2532" y="32"/>
                    </a:lnTo>
                    <a:lnTo>
                      <a:pt x="2554" y="49"/>
                    </a:lnTo>
                    <a:lnTo>
                      <a:pt x="2570" y="69"/>
                    </a:lnTo>
                    <a:lnTo>
                      <a:pt x="2582" y="92"/>
                    </a:lnTo>
                    <a:lnTo>
                      <a:pt x="2589" y="118"/>
                    </a:lnTo>
                    <a:lnTo>
                      <a:pt x="2590" y="145"/>
                    </a:lnTo>
                    <a:lnTo>
                      <a:pt x="2590" y="202"/>
                    </a:lnTo>
                    <a:lnTo>
                      <a:pt x="2597" y="256"/>
                    </a:lnTo>
                    <a:lnTo>
                      <a:pt x="2609" y="310"/>
                    </a:lnTo>
                    <a:lnTo>
                      <a:pt x="2627" y="361"/>
                    </a:lnTo>
                    <a:lnTo>
                      <a:pt x="2651" y="410"/>
                    </a:lnTo>
                    <a:lnTo>
                      <a:pt x="2680" y="456"/>
                    </a:lnTo>
                    <a:lnTo>
                      <a:pt x="2713" y="499"/>
                    </a:lnTo>
                    <a:lnTo>
                      <a:pt x="2751" y="537"/>
                    </a:lnTo>
                    <a:lnTo>
                      <a:pt x="2793" y="572"/>
                    </a:lnTo>
                    <a:lnTo>
                      <a:pt x="2841" y="602"/>
                    </a:lnTo>
                    <a:lnTo>
                      <a:pt x="2891" y="626"/>
                    </a:lnTo>
                    <a:lnTo>
                      <a:pt x="2942" y="644"/>
                    </a:lnTo>
                    <a:lnTo>
                      <a:pt x="2995" y="656"/>
                    </a:lnTo>
                    <a:lnTo>
                      <a:pt x="3051" y="661"/>
                    </a:lnTo>
                    <a:lnTo>
                      <a:pt x="3105" y="660"/>
                    </a:lnTo>
                    <a:lnTo>
                      <a:pt x="3160" y="653"/>
                    </a:lnTo>
                    <a:lnTo>
                      <a:pt x="3215" y="641"/>
                    </a:lnTo>
                    <a:lnTo>
                      <a:pt x="3266" y="624"/>
                    </a:lnTo>
                    <a:lnTo>
                      <a:pt x="3316" y="601"/>
                    </a:lnTo>
                    <a:lnTo>
                      <a:pt x="3364" y="574"/>
                    </a:lnTo>
                    <a:lnTo>
                      <a:pt x="3407" y="540"/>
                    </a:lnTo>
                    <a:lnTo>
                      <a:pt x="3445" y="502"/>
                    </a:lnTo>
                    <a:lnTo>
                      <a:pt x="3467" y="484"/>
                    </a:lnTo>
                    <a:lnTo>
                      <a:pt x="3490" y="471"/>
                    </a:lnTo>
                    <a:lnTo>
                      <a:pt x="3514" y="464"/>
                    </a:lnTo>
                    <a:lnTo>
                      <a:pt x="3540" y="461"/>
                    </a:lnTo>
                    <a:lnTo>
                      <a:pt x="3567" y="465"/>
                    </a:lnTo>
                    <a:lnTo>
                      <a:pt x="3591" y="475"/>
                    </a:lnTo>
                    <a:lnTo>
                      <a:pt x="3614" y="488"/>
                    </a:lnTo>
                    <a:lnTo>
                      <a:pt x="3709" y="569"/>
                    </a:lnTo>
                    <a:lnTo>
                      <a:pt x="3800" y="656"/>
                    </a:lnTo>
                    <a:lnTo>
                      <a:pt x="3885" y="747"/>
                    </a:lnTo>
                    <a:lnTo>
                      <a:pt x="3966" y="844"/>
                    </a:lnTo>
                    <a:lnTo>
                      <a:pt x="3981" y="867"/>
                    </a:lnTo>
                    <a:lnTo>
                      <a:pt x="3989" y="891"/>
                    </a:lnTo>
                    <a:lnTo>
                      <a:pt x="3994" y="917"/>
                    </a:lnTo>
                    <a:lnTo>
                      <a:pt x="3991" y="943"/>
                    </a:lnTo>
                    <a:lnTo>
                      <a:pt x="3984" y="969"/>
                    </a:lnTo>
                    <a:lnTo>
                      <a:pt x="3971" y="992"/>
                    </a:lnTo>
                    <a:lnTo>
                      <a:pt x="3953" y="1012"/>
                    </a:lnTo>
                    <a:lnTo>
                      <a:pt x="3914" y="1051"/>
                    </a:lnTo>
                    <a:lnTo>
                      <a:pt x="3880" y="1094"/>
                    </a:lnTo>
                    <a:lnTo>
                      <a:pt x="3851" y="1140"/>
                    </a:lnTo>
                    <a:lnTo>
                      <a:pt x="3830" y="1190"/>
                    </a:lnTo>
                    <a:lnTo>
                      <a:pt x="3812" y="1240"/>
                    </a:lnTo>
                    <a:lnTo>
                      <a:pt x="3800" y="1293"/>
                    </a:lnTo>
                    <a:lnTo>
                      <a:pt x="3793" y="1347"/>
                    </a:lnTo>
                    <a:lnTo>
                      <a:pt x="3793" y="1400"/>
                    </a:lnTo>
                    <a:lnTo>
                      <a:pt x="3798" y="1454"/>
                    </a:lnTo>
                    <a:lnTo>
                      <a:pt x="3811" y="1508"/>
                    </a:lnTo>
                    <a:lnTo>
                      <a:pt x="3828" y="1560"/>
                    </a:lnTo>
                    <a:lnTo>
                      <a:pt x="3854" y="1614"/>
                    </a:lnTo>
                    <a:lnTo>
                      <a:pt x="3887" y="1663"/>
                    </a:lnTo>
                    <a:lnTo>
                      <a:pt x="3923" y="1707"/>
                    </a:lnTo>
                    <a:lnTo>
                      <a:pt x="3965" y="1748"/>
                    </a:lnTo>
                    <a:lnTo>
                      <a:pt x="4011" y="1782"/>
                    </a:lnTo>
                    <a:lnTo>
                      <a:pt x="4061" y="1810"/>
                    </a:lnTo>
                    <a:lnTo>
                      <a:pt x="4114" y="1833"/>
                    </a:lnTo>
                    <a:lnTo>
                      <a:pt x="4170" y="1851"/>
                    </a:lnTo>
                    <a:lnTo>
                      <a:pt x="4228" y="1861"/>
                    </a:lnTo>
                    <a:lnTo>
                      <a:pt x="4289" y="1864"/>
                    </a:lnTo>
                    <a:lnTo>
                      <a:pt x="4316" y="1867"/>
                    </a:lnTo>
                    <a:lnTo>
                      <a:pt x="4343" y="1875"/>
                    </a:lnTo>
                    <a:lnTo>
                      <a:pt x="4369" y="1888"/>
                    </a:lnTo>
                    <a:lnTo>
                      <a:pt x="4392" y="1905"/>
                    </a:lnTo>
                    <a:lnTo>
                      <a:pt x="4411" y="1925"/>
                    </a:lnTo>
                    <a:lnTo>
                      <a:pt x="4424" y="1948"/>
                    </a:lnTo>
                    <a:lnTo>
                      <a:pt x="4432" y="1974"/>
                    </a:lnTo>
                    <a:lnTo>
                      <a:pt x="4442" y="2099"/>
                    </a:lnTo>
                    <a:lnTo>
                      <a:pt x="4446" y="2227"/>
                    </a:lnTo>
                    <a:lnTo>
                      <a:pt x="4442" y="2352"/>
                    </a:lnTo>
                    <a:lnTo>
                      <a:pt x="4431" y="2478"/>
                    </a:lnTo>
                    <a:lnTo>
                      <a:pt x="4424" y="2505"/>
                    </a:lnTo>
                    <a:lnTo>
                      <a:pt x="4413" y="2530"/>
                    </a:lnTo>
                    <a:lnTo>
                      <a:pt x="4396" y="2550"/>
                    </a:lnTo>
                    <a:lnTo>
                      <a:pt x="4377" y="2567"/>
                    </a:lnTo>
                    <a:lnTo>
                      <a:pt x="4353" y="2580"/>
                    </a:lnTo>
                    <a:lnTo>
                      <a:pt x="4328" y="2586"/>
                    </a:lnTo>
                    <a:lnTo>
                      <a:pt x="4301" y="2588"/>
                    </a:lnTo>
                    <a:lnTo>
                      <a:pt x="4273" y="2586"/>
                    </a:lnTo>
                    <a:lnTo>
                      <a:pt x="4214" y="2590"/>
                    </a:lnTo>
                    <a:lnTo>
                      <a:pt x="4157" y="2601"/>
                    </a:lnTo>
                    <a:lnTo>
                      <a:pt x="4103" y="2618"/>
                    </a:lnTo>
                    <a:lnTo>
                      <a:pt x="4050" y="2641"/>
                    </a:lnTo>
                    <a:lnTo>
                      <a:pt x="4000" y="2669"/>
                    </a:lnTo>
                    <a:lnTo>
                      <a:pt x="3954" y="2704"/>
                    </a:lnTo>
                    <a:lnTo>
                      <a:pt x="3912" y="2743"/>
                    </a:lnTo>
                    <a:lnTo>
                      <a:pt x="3876" y="2787"/>
                    </a:lnTo>
                    <a:lnTo>
                      <a:pt x="3845" y="2835"/>
                    </a:lnTo>
                    <a:lnTo>
                      <a:pt x="3819" y="2888"/>
                    </a:lnTo>
                    <a:lnTo>
                      <a:pt x="3800" y="2941"/>
                    </a:lnTo>
                    <a:lnTo>
                      <a:pt x="3788" y="2995"/>
                    </a:lnTo>
                    <a:lnTo>
                      <a:pt x="3781" y="3049"/>
                    </a:lnTo>
                    <a:lnTo>
                      <a:pt x="3781" y="3103"/>
                    </a:lnTo>
                    <a:lnTo>
                      <a:pt x="3788" y="3157"/>
                    </a:lnTo>
                    <a:lnTo>
                      <a:pt x="3800" y="3210"/>
                    </a:lnTo>
                    <a:lnTo>
                      <a:pt x="3817" y="3261"/>
                    </a:lnTo>
                    <a:lnTo>
                      <a:pt x="3840" y="3310"/>
                    </a:lnTo>
                    <a:lnTo>
                      <a:pt x="3869" y="3357"/>
                    </a:lnTo>
                    <a:lnTo>
                      <a:pt x="3904" y="3401"/>
                    </a:lnTo>
                    <a:lnTo>
                      <a:pt x="3943" y="3441"/>
                    </a:lnTo>
                    <a:lnTo>
                      <a:pt x="3961" y="3462"/>
                    </a:lnTo>
                    <a:lnTo>
                      <a:pt x="3975" y="3485"/>
                    </a:lnTo>
                    <a:lnTo>
                      <a:pt x="3981" y="3510"/>
                    </a:lnTo>
                    <a:lnTo>
                      <a:pt x="3984" y="3536"/>
                    </a:lnTo>
                    <a:lnTo>
                      <a:pt x="3980" y="3562"/>
                    </a:lnTo>
                    <a:lnTo>
                      <a:pt x="3971" y="3587"/>
                    </a:lnTo>
                    <a:lnTo>
                      <a:pt x="3956" y="3610"/>
                    </a:lnTo>
                    <a:lnTo>
                      <a:pt x="3874" y="3706"/>
                    </a:lnTo>
                    <a:lnTo>
                      <a:pt x="3786" y="3798"/>
                    </a:lnTo>
                    <a:lnTo>
                      <a:pt x="3694" y="3884"/>
                    </a:lnTo>
                    <a:lnTo>
                      <a:pt x="3597" y="3965"/>
                    </a:lnTo>
                    <a:lnTo>
                      <a:pt x="3574" y="3980"/>
                    </a:lnTo>
                    <a:lnTo>
                      <a:pt x="3549" y="3988"/>
                    </a:lnTo>
                    <a:lnTo>
                      <a:pt x="3523" y="3991"/>
                    </a:lnTo>
                    <a:lnTo>
                      <a:pt x="3498" y="3989"/>
                    </a:lnTo>
                    <a:lnTo>
                      <a:pt x="3472" y="3981"/>
                    </a:lnTo>
                    <a:lnTo>
                      <a:pt x="3449" y="3969"/>
                    </a:lnTo>
                    <a:lnTo>
                      <a:pt x="3429" y="3951"/>
                    </a:lnTo>
                    <a:lnTo>
                      <a:pt x="3391" y="3913"/>
                    </a:lnTo>
                    <a:lnTo>
                      <a:pt x="3347" y="3881"/>
                    </a:lnTo>
                    <a:lnTo>
                      <a:pt x="3301" y="3854"/>
                    </a:lnTo>
                    <a:lnTo>
                      <a:pt x="3251" y="3831"/>
                    </a:lnTo>
                    <a:lnTo>
                      <a:pt x="3200" y="3813"/>
                    </a:lnTo>
                    <a:lnTo>
                      <a:pt x="3146" y="3801"/>
                    </a:lnTo>
                    <a:lnTo>
                      <a:pt x="3091" y="3794"/>
                    </a:lnTo>
                    <a:lnTo>
                      <a:pt x="3037" y="3793"/>
                    </a:lnTo>
                    <a:lnTo>
                      <a:pt x="2983" y="3798"/>
                    </a:lnTo>
                    <a:lnTo>
                      <a:pt x="2930" y="3809"/>
                    </a:lnTo>
                    <a:lnTo>
                      <a:pt x="2879" y="3826"/>
                    </a:lnTo>
                    <a:lnTo>
                      <a:pt x="2823" y="3853"/>
                    </a:lnTo>
                    <a:lnTo>
                      <a:pt x="2773" y="3885"/>
                    </a:lnTo>
                    <a:lnTo>
                      <a:pt x="2728" y="3923"/>
                    </a:lnTo>
                    <a:lnTo>
                      <a:pt x="2688" y="3966"/>
                    </a:lnTo>
                    <a:lnTo>
                      <a:pt x="2652" y="4015"/>
                    </a:lnTo>
                    <a:lnTo>
                      <a:pt x="2624" y="4066"/>
                    </a:lnTo>
                    <a:lnTo>
                      <a:pt x="2601" y="4120"/>
                    </a:lnTo>
                    <a:lnTo>
                      <a:pt x="2585" y="4179"/>
                    </a:lnTo>
                    <a:lnTo>
                      <a:pt x="2575" y="4238"/>
                    </a:lnTo>
                    <a:lnTo>
                      <a:pt x="2574" y="4299"/>
                    </a:lnTo>
                    <a:lnTo>
                      <a:pt x="2573" y="4326"/>
                    </a:lnTo>
                    <a:lnTo>
                      <a:pt x="2564" y="4352"/>
                    </a:lnTo>
                    <a:lnTo>
                      <a:pt x="2552" y="4375"/>
                    </a:lnTo>
                    <a:lnTo>
                      <a:pt x="2535" y="4394"/>
                    </a:lnTo>
                    <a:lnTo>
                      <a:pt x="2514" y="4410"/>
                    </a:lnTo>
                    <a:lnTo>
                      <a:pt x="2491" y="4421"/>
                    </a:lnTo>
                    <a:lnTo>
                      <a:pt x="2464" y="4426"/>
                    </a:lnTo>
                    <a:lnTo>
                      <a:pt x="2342" y="4437"/>
                    </a:lnTo>
                    <a:lnTo>
                      <a:pt x="2220" y="4440"/>
                    </a:lnTo>
                    <a:lnTo>
                      <a:pt x="2092" y="4437"/>
                    </a:lnTo>
                    <a:lnTo>
                      <a:pt x="1964" y="4425"/>
                    </a:lnTo>
                    <a:lnTo>
                      <a:pt x="1937" y="4419"/>
                    </a:lnTo>
                    <a:lnTo>
                      <a:pt x="1913" y="4407"/>
                    </a:lnTo>
                    <a:lnTo>
                      <a:pt x="1892" y="4391"/>
                    </a:lnTo>
                    <a:lnTo>
                      <a:pt x="1876" y="4372"/>
                    </a:lnTo>
                    <a:lnTo>
                      <a:pt x="1864" y="4349"/>
                    </a:lnTo>
                    <a:lnTo>
                      <a:pt x="1856" y="4323"/>
                    </a:lnTo>
                    <a:lnTo>
                      <a:pt x="1855" y="4295"/>
                    </a:lnTo>
                    <a:lnTo>
                      <a:pt x="1855" y="4239"/>
                    </a:lnTo>
                    <a:lnTo>
                      <a:pt x="1849" y="4184"/>
                    </a:lnTo>
                    <a:lnTo>
                      <a:pt x="1837" y="4131"/>
                    </a:lnTo>
                    <a:lnTo>
                      <a:pt x="1818" y="4078"/>
                    </a:lnTo>
                    <a:lnTo>
                      <a:pt x="1795" y="4030"/>
                    </a:lnTo>
                    <a:lnTo>
                      <a:pt x="1766" y="3984"/>
                    </a:lnTo>
                    <a:lnTo>
                      <a:pt x="1733" y="3942"/>
                    </a:lnTo>
                    <a:lnTo>
                      <a:pt x="1695" y="3903"/>
                    </a:lnTo>
                    <a:lnTo>
                      <a:pt x="1651" y="3867"/>
                    </a:lnTo>
                    <a:lnTo>
                      <a:pt x="1605" y="3838"/>
                    </a:lnTo>
                    <a:lnTo>
                      <a:pt x="1554" y="3813"/>
                    </a:lnTo>
                    <a:lnTo>
                      <a:pt x="1502" y="3796"/>
                    </a:lnTo>
                    <a:lnTo>
                      <a:pt x="1449" y="3785"/>
                    </a:lnTo>
                    <a:lnTo>
                      <a:pt x="1395" y="3780"/>
                    </a:lnTo>
                    <a:lnTo>
                      <a:pt x="1340" y="3780"/>
                    </a:lnTo>
                    <a:lnTo>
                      <a:pt x="1286" y="3786"/>
                    </a:lnTo>
                    <a:lnTo>
                      <a:pt x="1231" y="3798"/>
                    </a:lnTo>
                    <a:lnTo>
                      <a:pt x="1179" y="3816"/>
                    </a:lnTo>
                    <a:lnTo>
                      <a:pt x="1128" y="3839"/>
                    </a:lnTo>
                    <a:lnTo>
                      <a:pt x="1082" y="3867"/>
                    </a:lnTo>
                    <a:lnTo>
                      <a:pt x="1039" y="3900"/>
                    </a:lnTo>
                    <a:lnTo>
                      <a:pt x="1000" y="3938"/>
                    </a:lnTo>
                    <a:lnTo>
                      <a:pt x="979" y="3957"/>
                    </a:lnTo>
                    <a:lnTo>
                      <a:pt x="956" y="3969"/>
                    </a:lnTo>
                    <a:lnTo>
                      <a:pt x="931" y="3977"/>
                    </a:lnTo>
                    <a:lnTo>
                      <a:pt x="905" y="3978"/>
                    </a:lnTo>
                    <a:lnTo>
                      <a:pt x="879" y="3976"/>
                    </a:lnTo>
                    <a:lnTo>
                      <a:pt x="853" y="3966"/>
                    </a:lnTo>
                    <a:lnTo>
                      <a:pt x="830" y="3951"/>
                    </a:lnTo>
                    <a:lnTo>
                      <a:pt x="736" y="3870"/>
                    </a:lnTo>
                    <a:lnTo>
                      <a:pt x="645" y="3784"/>
                    </a:lnTo>
                    <a:lnTo>
                      <a:pt x="559" y="3693"/>
                    </a:lnTo>
                    <a:lnTo>
                      <a:pt x="480" y="3596"/>
                    </a:lnTo>
                    <a:lnTo>
                      <a:pt x="465" y="3574"/>
                    </a:lnTo>
                    <a:lnTo>
                      <a:pt x="457" y="3548"/>
                    </a:lnTo>
                    <a:lnTo>
                      <a:pt x="452" y="3523"/>
                    </a:lnTo>
                    <a:lnTo>
                      <a:pt x="455" y="3497"/>
                    </a:lnTo>
                    <a:lnTo>
                      <a:pt x="462" y="3472"/>
                    </a:lnTo>
                    <a:lnTo>
                      <a:pt x="474" y="3449"/>
                    </a:lnTo>
                    <a:lnTo>
                      <a:pt x="493" y="3429"/>
                    </a:lnTo>
                    <a:lnTo>
                      <a:pt x="531" y="3389"/>
                    </a:lnTo>
                    <a:lnTo>
                      <a:pt x="565" y="3345"/>
                    </a:lnTo>
                    <a:lnTo>
                      <a:pt x="593" y="3299"/>
                    </a:lnTo>
                    <a:lnTo>
                      <a:pt x="616" y="3251"/>
                    </a:lnTo>
                    <a:lnTo>
                      <a:pt x="634" y="3199"/>
                    </a:lnTo>
                    <a:lnTo>
                      <a:pt x="646" y="3146"/>
                    </a:lnTo>
                    <a:lnTo>
                      <a:pt x="653" y="3094"/>
                    </a:lnTo>
                    <a:lnTo>
                      <a:pt x="653" y="3040"/>
                    </a:lnTo>
                    <a:lnTo>
                      <a:pt x="646" y="2985"/>
                    </a:lnTo>
                    <a:lnTo>
                      <a:pt x="635" y="2933"/>
                    </a:lnTo>
                    <a:lnTo>
                      <a:pt x="616" y="2880"/>
                    </a:lnTo>
                    <a:lnTo>
                      <a:pt x="591" y="2826"/>
                    </a:lnTo>
                    <a:lnTo>
                      <a:pt x="558" y="2776"/>
                    </a:lnTo>
                    <a:lnTo>
                      <a:pt x="520" y="2730"/>
                    </a:lnTo>
                    <a:lnTo>
                      <a:pt x="478" y="2689"/>
                    </a:lnTo>
                    <a:lnTo>
                      <a:pt x="432" y="2655"/>
                    </a:lnTo>
                    <a:lnTo>
                      <a:pt x="382" y="2626"/>
                    </a:lnTo>
                    <a:lnTo>
                      <a:pt x="329" y="2604"/>
                    </a:lnTo>
                    <a:lnTo>
                      <a:pt x="274" y="2588"/>
                    </a:lnTo>
                    <a:lnTo>
                      <a:pt x="217" y="2578"/>
                    </a:lnTo>
                    <a:lnTo>
                      <a:pt x="160" y="2576"/>
                    </a:lnTo>
                    <a:lnTo>
                      <a:pt x="131" y="2573"/>
                    </a:lnTo>
                    <a:lnTo>
                      <a:pt x="104" y="2565"/>
                    </a:lnTo>
                    <a:lnTo>
                      <a:pt x="77" y="2553"/>
                    </a:lnTo>
                    <a:lnTo>
                      <a:pt x="54" y="2536"/>
                    </a:lnTo>
                    <a:lnTo>
                      <a:pt x="35" y="2516"/>
                    </a:lnTo>
                    <a:lnTo>
                      <a:pt x="20" y="2493"/>
                    </a:lnTo>
                    <a:lnTo>
                      <a:pt x="14" y="2466"/>
                    </a:lnTo>
                    <a:lnTo>
                      <a:pt x="3" y="2340"/>
                    </a:lnTo>
                    <a:lnTo>
                      <a:pt x="0" y="2214"/>
                    </a:lnTo>
                    <a:lnTo>
                      <a:pt x="4" y="2087"/>
                    </a:lnTo>
                    <a:lnTo>
                      <a:pt x="15" y="1961"/>
                    </a:lnTo>
                    <a:lnTo>
                      <a:pt x="20" y="1936"/>
                    </a:lnTo>
                    <a:lnTo>
                      <a:pt x="31" y="1911"/>
                    </a:lnTo>
                    <a:lnTo>
                      <a:pt x="46" y="1891"/>
                    </a:lnTo>
                    <a:lnTo>
                      <a:pt x="65" y="1875"/>
                    </a:lnTo>
                    <a:lnTo>
                      <a:pt x="88" y="1863"/>
                    </a:lnTo>
                    <a:lnTo>
                      <a:pt x="114" y="1855"/>
                    </a:lnTo>
                    <a:lnTo>
                      <a:pt x="144" y="1853"/>
                    </a:lnTo>
                    <a:lnTo>
                      <a:pt x="207" y="1849"/>
                    </a:lnTo>
                    <a:lnTo>
                      <a:pt x="270" y="1840"/>
                    </a:lnTo>
                    <a:lnTo>
                      <a:pt x="329" y="1822"/>
                    </a:lnTo>
                    <a:lnTo>
                      <a:pt x="385" y="1800"/>
                    </a:lnTo>
                    <a:lnTo>
                      <a:pt x="438" y="1771"/>
                    </a:lnTo>
                    <a:lnTo>
                      <a:pt x="486" y="1737"/>
                    </a:lnTo>
                    <a:lnTo>
                      <a:pt x="530" y="1698"/>
                    </a:lnTo>
                    <a:lnTo>
                      <a:pt x="568" y="1654"/>
                    </a:lnTo>
                    <a:lnTo>
                      <a:pt x="600" y="1606"/>
                    </a:lnTo>
                    <a:lnTo>
                      <a:pt x="627" y="1553"/>
                    </a:lnTo>
                    <a:lnTo>
                      <a:pt x="645" y="1500"/>
                    </a:lnTo>
                    <a:lnTo>
                      <a:pt x="658" y="1446"/>
                    </a:lnTo>
                    <a:lnTo>
                      <a:pt x="664" y="1392"/>
                    </a:lnTo>
                    <a:lnTo>
                      <a:pt x="664" y="1336"/>
                    </a:lnTo>
                    <a:lnTo>
                      <a:pt x="658" y="1284"/>
                    </a:lnTo>
                    <a:lnTo>
                      <a:pt x="646" y="1230"/>
                    </a:lnTo>
                    <a:lnTo>
                      <a:pt x="629" y="1180"/>
                    </a:lnTo>
                    <a:lnTo>
                      <a:pt x="606" y="1130"/>
                    </a:lnTo>
                    <a:lnTo>
                      <a:pt x="576" y="1082"/>
                    </a:lnTo>
                    <a:lnTo>
                      <a:pt x="542" y="1039"/>
                    </a:lnTo>
                    <a:lnTo>
                      <a:pt x="503" y="998"/>
                    </a:lnTo>
                    <a:lnTo>
                      <a:pt x="485" y="978"/>
                    </a:lnTo>
                    <a:lnTo>
                      <a:pt x="471" y="955"/>
                    </a:lnTo>
                    <a:lnTo>
                      <a:pt x="465" y="931"/>
                    </a:lnTo>
                    <a:lnTo>
                      <a:pt x="462" y="905"/>
                    </a:lnTo>
                    <a:lnTo>
                      <a:pt x="466" y="878"/>
                    </a:lnTo>
                    <a:lnTo>
                      <a:pt x="474" y="854"/>
                    </a:lnTo>
                    <a:lnTo>
                      <a:pt x="489" y="831"/>
                    </a:lnTo>
                    <a:lnTo>
                      <a:pt x="572" y="735"/>
                    </a:lnTo>
                    <a:lnTo>
                      <a:pt x="658" y="643"/>
                    </a:lnTo>
                    <a:lnTo>
                      <a:pt x="752" y="556"/>
                    </a:lnTo>
                    <a:lnTo>
                      <a:pt x="849" y="475"/>
                    </a:lnTo>
                    <a:lnTo>
                      <a:pt x="872" y="461"/>
                    </a:lnTo>
                    <a:lnTo>
                      <a:pt x="897" y="452"/>
                    </a:lnTo>
                    <a:lnTo>
                      <a:pt x="923" y="449"/>
                    </a:lnTo>
                    <a:lnTo>
                      <a:pt x="948" y="452"/>
                    </a:lnTo>
                    <a:lnTo>
                      <a:pt x="973" y="459"/>
                    </a:lnTo>
                    <a:lnTo>
                      <a:pt x="996" y="471"/>
                    </a:lnTo>
                    <a:lnTo>
                      <a:pt x="1016" y="490"/>
                    </a:lnTo>
                    <a:lnTo>
                      <a:pt x="1055" y="526"/>
                    </a:lnTo>
                    <a:lnTo>
                      <a:pt x="1099" y="559"/>
                    </a:lnTo>
                    <a:lnTo>
                      <a:pt x="1145" y="587"/>
                    </a:lnTo>
                    <a:lnTo>
                      <a:pt x="1195" y="610"/>
                    </a:lnTo>
                    <a:lnTo>
                      <a:pt x="1246" y="628"/>
                    </a:lnTo>
                    <a:lnTo>
                      <a:pt x="1300" y="640"/>
                    </a:lnTo>
                    <a:lnTo>
                      <a:pt x="1355" y="647"/>
                    </a:lnTo>
                    <a:lnTo>
                      <a:pt x="1409" y="647"/>
                    </a:lnTo>
                    <a:lnTo>
                      <a:pt x="1463" y="643"/>
                    </a:lnTo>
                    <a:lnTo>
                      <a:pt x="1516" y="632"/>
                    </a:lnTo>
                    <a:lnTo>
                      <a:pt x="1567" y="614"/>
                    </a:lnTo>
                    <a:lnTo>
                      <a:pt x="1622" y="588"/>
                    </a:lnTo>
                    <a:lnTo>
                      <a:pt x="1672" y="555"/>
                    </a:lnTo>
                    <a:lnTo>
                      <a:pt x="1718" y="517"/>
                    </a:lnTo>
                    <a:lnTo>
                      <a:pt x="1758" y="473"/>
                    </a:lnTo>
                    <a:lnTo>
                      <a:pt x="1792" y="426"/>
                    </a:lnTo>
                    <a:lnTo>
                      <a:pt x="1822" y="375"/>
                    </a:lnTo>
                    <a:lnTo>
                      <a:pt x="1845" y="319"/>
                    </a:lnTo>
                    <a:lnTo>
                      <a:pt x="1860" y="261"/>
                    </a:lnTo>
                    <a:lnTo>
                      <a:pt x="1869" y="202"/>
                    </a:lnTo>
                    <a:lnTo>
                      <a:pt x="1871" y="141"/>
                    </a:lnTo>
                    <a:lnTo>
                      <a:pt x="1875" y="110"/>
                    </a:lnTo>
                    <a:lnTo>
                      <a:pt x="1884" y="81"/>
                    </a:lnTo>
                    <a:lnTo>
                      <a:pt x="1902" y="55"/>
                    </a:lnTo>
                    <a:lnTo>
                      <a:pt x="1924" y="35"/>
                    </a:lnTo>
                    <a:lnTo>
                      <a:pt x="1951" y="22"/>
                    </a:lnTo>
                    <a:lnTo>
                      <a:pt x="1982" y="14"/>
                    </a:lnTo>
                    <a:lnTo>
                      <a:pt x="2106" y="4"/>
                    </a:lnTo>
                    <a:lnTo>
                      <a:pt x="22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653143" y="2007255"/>
            <a:ext cx="3506022" cy="646331"/>
            <a:chOff x="653143" y="1425367"/>
            <a:chExt cx="3506022" cy="646331"/>
          </a:xfrm>
        </p:grpSpPr>
        <p:sp>
          <p:nvSpPr>
            <p:cNvPr id="56" name="Rectangle 55"/>
            <p:cNvSpPr/>
            <p:nvPr/>
          </p:nvSpPr>
          <p:spPr>
            <a:xfrm>
              <a:off x="1180852" y="1425367"/>
              <a:ext cx="297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3143" y="142536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53143" y="3435540"/>
            <a:ext cx="3506022" cy="646331"/>
            <a:chOff x="653143" y="1425367"/>
            <a:chExt cx="3506022" cy="646331"/>
          </a:xfrm>
        </p:grpSpPr>
        <p:sp>
          <p:nvSpPr>
            <p:cNvPr id="60" name="Rectangle 59"/>
            <p:cNvSpPr/>
            <p:nvPr/>
          </p:nvSpPr>
          <p:spPr>
            <a:xfrm>
              <a:off x="1180852" y="1425367"/>
              <a:ext cx="297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3143" y="142536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3143" y="4863824"/>
            <a:ext cx="3506022" cy="646331"/>
            <a:chOff x="653143" y="1425367"/>
            <a:chExt cx="3506022" cy="646331"/>
          </a:xfrm>
        </p:grpSpPr>
        <p:sp>
          <p:nvSpPr>
            <p:cNvPr id="63" name="Rectangle 62"/>
            <p:cNvSpPr/>
            <p:nvPr/>
          </p:nvSpPr>
          <p:spPr>
            <a:xfrm>
              <a:off x="1180852" y="1425367"/>
              <a:ext cx="297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3143" y="142536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 flipH="1">
            <a:off x="8191680" y="2111493"/>
            <a:ext cx="3506022" cy="646331"/>
            <a:chOff x="653143" y="1425367"/>
            <a:chExt cx="3506022" cy="646331"/>
          </a:xfrm>
        </p:grpSpPr>
        <p:sp>
          <p:nvSpPr>
            <p:cNvPr id="66" name="Rectangle 65"/>
            <p:cNvSpPr/>
            <p:nvPr/>
          </p:nvSpPr>
          <p:spPr>
            <a:xfrm>
              <a:off x="1180852" y="1425367"/>
              <a:ext cx="297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3143" y="142536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 flipH="1">
            <a:off x="8191680" y="3539778"/>
            <a:ext cx="3506022" cy="646331"/>
            <a:chOff x="653143" y="1425367"/>
            <a:chExt cx="3506022" cy="646331"/>
          </a:xfrm>
        </p:grpSpPr>
        <p:sp>
          <p:nvSpPr>
            <p:cNvPr id="69" name="Rectangle 68"/>
            <p:cNvSpPr/>
            <p:nvPr/>
          </p:nvSpPr>
          <p:spPr>
            <a:xfrm>
              <a:off x="1180852" y="1425367"/>
              <a:ext cx="297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3143" y="142536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 flipH="1">
            <a:off x="8191680" y="4968062"/>
            <a:ext cx="3506022" cy="646331"/>
            <a:chOff x="653143" y="1425367"/>
            <a:chExt cx="3506022" cy="646331"/>
          </a:xfrm>
        </p:grpSpPr>
        <p:sp>
          <p:nvSpPr>
            <p:cNvPr id="72" name="Rectangle 71"/>
            <p:cNvSpPr/>
            <p:nvPr/>
          </p:nvSpPr>
          <p:spPr>
            <a:xfrm>
              <a:off x="1180852" y="1425367"/>
              <a:ext cx="297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3143" y="142536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97876" y="1340048"/>
            <a:ext cx="10650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i="1" kern="0" dirty="0">
                <a:solidFill>
                  <a:schemeClr val="accent3"/>
                </a:solidFill>
                <a:latin typeface="Arial" pitchFamily="34" charset="0"/>
              </a:rPr>
              <a:t>لورم ایپسوم متن ساختگی با تولید سادگی نامفهوم از صنعت چاپ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978746" y="349119"/>
            <a:ext cx="2456761" cy="1263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4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286493" y="3586347"/>
            <a:ext cx="1134100" cy="757051"/>
            <a:chOff x="9286493" y="3586347"/>
            <a:chExt cx="1134100" cy="75705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28" name="Group 27"/>
            <p:cNvGrpSpPr/>
            <p:nvPr/>
          </p:nvGrpSpPr>
          <p:grpSpPr>
            <a:xfrm>
              <a:off x="9648702" y="3586349"/>
              <a:ext cx="771891" cy="754083"/>
              <a:chOff x="9648702" y="3586349"/>
              <a:chExt cx="771891" cy="760025"/>
            </a:xfrm>
          </p:grpSpPr>
          <p:sp>
            <p:nvSpPr>
              <p:cNvPr id="27" name="Isosceles Triangle 26"/>
              <p:cNvSpPr/>
              <p:nvPr/>
            </p:nvSpPr>
            <p:spPr>
              <a:xfrm rot="5400000">
                <a:off x="9654635" y="3580416"/>
                <a:ext cx="760025" cy="771891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5400000">
                <a:off x="10227621" y="3868391"/>
                <a:ext cx="190002" cy="19594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Pentagon 21"/>
            <p:cNvSpPr/>
            <p:nvPr/>
          </p:nvSpPr>
          <p:spPr>
            <a:xfrm>
              <a:off x="9286495" y="3586347"/>
              <a:ext cx="498772" cy="243445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9286493" y="3829792"/>
              <a:ext cx="498774" cy="267195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9286493" y="4096987"/>
              <a:ext cx="498772" cy="246411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87881" y="3586347"/>
            <a:ext cx="516576" cy="1252848"/>
            <a:chOff x="2487881" y="3586347"/>
            <a:chExt cx="516576" cy="125284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2487881" y="3586347"/>
              <a:ext cx="516576" cy="754085"/>
              <a:chOff x="2487881" y="3586347"/>
              <a:chExt cx="516576" cy="754085"/>
            </a:xfrm>
          </p:grpSpPr>
          <p:sp>
            <p:nvSpPr>
              <p:cNvPr id="2" name="Round Single Corner Rectangle 1"/>
              <p:cNvSpPr/>
              <p:nvPr/>
            </p:nvSpPr>
            <p:spPr>
              <a:xfrm flipH="1">
                <a:off x="2487881" y="3586347"/>
                <a:ext cx="516576" cy="243445"/>
              </a:xfrm>
              <a:prstGeom prst="round1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 Single Corner Rectangle 2"/>
              <p:cNvSpPr/>
              <p:nvPr/>
            </p:nvSpPr>
            <p:spPr>
              <a:xfrm flipH="1" flipV="1">
                <a:off x="2487881" y="4096987"/>
                <a:ext cx="516576" cy="243445"/>
              </a:xfrm>
              <a:prstGeom prst="round1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487881" y="3829792"/>
                <a:ext cx="516576" cy="2671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2744685" y="4340432"/>
              <a:ext cx="2969" cy="498763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847602" y="3022270"/>
            <a:ext cx="516578" cy="1324100"/>
            <a:chOff x="3847603" y="3022270"/>
            <a:chExt cx="516578" cy="13241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9" name="Group 8"/>
            <p:cNvGrpSpPr/>
            <p:nvPr/>
          </p:nvGrpSpPr>
          <p:grpSpPr>
            <a:xfrm>
              <a:off x="3847603" y="3592285"/>
              <a:ext cx="516578" cy="754085"/>
              <a:chOff x="3847603" y="3586347"/>
              <a:chExt cx="516578" cy="75408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847603" y="3586347"/>
                <a:ext cx="516577" cy="24344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847603" y="3829792"/>
                <a:ext cx="516578" cy="2671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47603" y="4096987"/>
                <a:ext cx="516577" cy="2434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4104409" y="3022270"/>
              <a:ext cx="2967" cy="57001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07325" y="3586347"/>
            <a:ext cx="516578" cy="1300349"/>
            <a:chOff x="5207327" y="3586347"/>
            <a:chExt cx="516578" cy="130034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9"/>
            <p:cNvGrpSpPr/>
            <p:nvPr/>
          </p:nvGrpSpPr>
          <p:grpSpPr>
            <a:xfrm>
              <a:off x="5207327" y="3586347"/>
              <a:ext cx="516578" cy="754085"/>
              <a:chOff x="3847603" y="3586347"/>
              <a:chExt cx="516578" cy="75408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47603" y="3586347"/>
                <a:ext cx="516577" cy="24344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47603" y="3829792"/>
                <a:ext cx="516578" cy="2671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47603" y="4096987"/>
                <a:ext cx="516577" cy="243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 flipH="1">
              <a:off x="5463760" y="4340432"/>
              <a:ext cx="3713" cy="54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567048" y="3022270"/>
            <a:ext cx="516578" cy="1318162"/>
            <a:chOff x="6555177" y="3022270"/>
            <a:chExt cx="516578" cy="13181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6555177" y="3586347"/>
              <a:ext cx="516578" cy="754085"/>
              <a:chOff x="3847603" y="3586347"/>
              <a:chExt cx="516578" cy="7540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47603" y="3586347"/>
                <a:ext cx="516577" cy="24344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47603" y="3829792"/>
                <a:ext cx="516578" cy="2671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47603" y="4096987"/>
                <a:ext cx="516577" cy="24344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H="1">
              <a:off x="6807530" y="3022270"/>
              <a:ext cx="11873" cy="564077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926771" y="3586347"/>
            <a:ext cx="516578" cy="1300349"/>
            <a:chOff x="7926774" y="3586347"/>
            <a:chExt cx="516578" cy="130034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17"/>
            <p:cNvGrpSpPr/>
            <p:nvPr/>
          </p:nvGrpSpPr>
          <p:grpSpPr>
            <a:xfrm>
              <a:off x="7926774" y="3586347"/>
              <a:ext cx="516578" cy="754085"/>
              <a:chOff x="3847603" y="3586347"/>
              <a:chExt cx="516578" cy="7540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847603" y="3586347"/>
                <a:ext cx="516577" cy="24344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47603" y="3829792"/>
                <a:ext cx="516578" cy="2671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47603" y="4096987"/>
                <a:ext cx="516577" cy="24344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8185063" y="4340432"/>
              <a:ext cx="0" cy="5462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23735" y="4991641"/>
            <a:ext cx="2418872" cy="1292662"/>
            <a:chOff x="1203102" y="4991641"/>
            <a:chExt cx="2418872" cy="1292662"/>
          </a:xfrm>
        </p:grpSpPr>
        <p:sp>
          <p:nvSpPr>
            <p:cNvPr id="61" name="Rectangle 60"/>
            <p:cNvSpPr/>
            <p:nvPr/>
          </p:nvSpPr>
          <p:spPr>
            <a:xfrm>
              <a:off x="1203102" y="5360973"/>
              <a:ext cx="24188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متن نمونه لورم ایپسوم متن ساختگی با تولید سادگی نامفهوم از صنعت چاپ 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25117" y="4991641"/>
              <a:ext cx="1774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cap="all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متن نمونه</a:t>
              </a:r>
              <a:endParaRPr lang="en-US" cap="all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49679" y="4991641"/>
            <a:ext cx="2418872" cy="1292662"/>
            <a:chOff x="1203102" y="4991641"/>
            <a:chExt cx="2418872" cy="1292662"/>
          </a:xfrm>
        </p:grpSpPr>
        <p:sp>
          <p:nvSpPr>
            <p:cNvPr id="68" name="Rectangle 67"/>
            <p:cNvSpPr/>
            <p:nvPr/>
          </p:nvSpPr>
          <p:spPr>
            <a:xfrm>
              <a:off x="1203102" y="5360973"/>
              <a:ext cx="24188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متن نمونه لورم ایپسوم متن ساختگی با تولید سادگی نامفهوم از صنعت چاپ 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25117" y="4991641"/>
              <a:ext cx="1774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cap="all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متن نمونه</a:t>
              </a:r>
              <a:endParaRPr lang="en-US" cap="all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975623" y="4991641"/>
            <a:ext cx="2418872" cy="1292662"/>
            <a:chOff x="1203102" y="4991641"/>
            <a:chExt cx="2418872" cy="1292662"/>
          </a:xfrm>
        </p:grpSpPr>
        <p:sp>
          <p:nvSpPr>
            <p:cNvPr id="71" name="Rectangle 70"/>
            <p:cNvSpPr/>
            <p:nvPr/>
          </p:nvSpPr>
          <p:spPr>
            <a:xfrm>
              <a:off x="1203102" y="5360973"/>
              <a:ext cx="24188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متن نمونه لورم ایپسوم متن ساختگی با تولید سادگی نامفهوم از صنعت چاپ 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25117" y="4991641"/>
              <a:ext cx="1774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cap="all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متن نمونه</a:t>
              </a:r>
              <a:endParaRPr lang="en-US" cap="all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766187" y="1613800"/>
            <a:ext cx="2418872" cy="1292662"/>
            <a:chOff x="1203102" y="4991641"/>
            <a:chExt cx="2418872" cy="1292662"/>
          </a:xfrm>
        </p:grpSpPr>
        <p:sp>
          <p:nvSpPr>
            <p:cNvPr id="74" name="Rectangle 73"/>
            <p:cNvSpPr/>
            <p:nvPr/>
          </p:nvSpPr>
          <p:spPr>
            <a:xfrm>
              <a:off x="1203102" y="5360973"/>
              <a:ext cx="24188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متن نمونه لورم ایپسوم متن ساختگی با تولید سادگی نامفهوم از صنعت چاپ 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25117" y="4991641"/>
              <a:ext cx="1774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cap="all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متن نمونه</a:t>
              </a:r>
              <a:endParaRPr lang="en-US" cap="all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894972" y="1613800"/>
            <a:ext cx="2418872" cy="1292662"/>
            <a:chOff x="1203102" y="4991641"/>
            <a:chExt cx="2418872" cy="1292662"/>
          </a:xfrm>
        </p:grpSpPr>
        <p:sp>
          <p:nvSpPr>
            <p:cNvPr id="77" name="Rectangle 76"/>
            <p:cNvSpPr/>
            <p:nvPr/>
          </p:nvSpPr>
          <p:spPr>
            <a:xfrm>
              <a:off x="1203102" y="5360973"/>
              <a:ext cx="24188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dirty="0">
                  <a:solidFill>
                    <a:schemeClr val="bg1"/>
                  </a:solidFill>
                  <a:latin typeface="Arial" pitchFamily="34" charset="0"/>
                </a:rPr>
                <a:t>متن نمونه لورم ایپسوم متن ساختگی با تولید سادگی نامفهوم از صنعت چاپ 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25117" y="4991641"/>
              <a:ext cx="1774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kern="0" cap="all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متن نمونه</a:t>
              </a:r>
              <a:endParaRPr lang="en-US" cap="all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97875" y="349119"/>
            <a:ext cx="10848649" cy="1263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89030" y="738552"/>
            <a:ext cx="820615" cy="822960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99138" y="1150032"/>
            <a:ext cx="820615" cy="822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43754" y="1150032"/>
            <a:ext cx="820615" cy="8229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36123" y="2380955"/>
            <a:ext cx="820615" cy="8229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1937" y="2380955"/>
            <a:ext cx="820615" cy="8229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99138" y="3482924"/>
            <a:ext cx="820615" cy="8229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43754" y="3611878"/>
            <a:ext cx="820615" cy="8229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2998481" y="3390779"/>
            <a:ext cx="1001713" cy="1554163"/>
          </a:xfrm>
          <a:custGeom>
            <a:avLst/>
            <a:gdLst>
              <a:gd name="T0" fmla="*/ 1085 w 2525"/>
              <a:gd name="T1" fmla="*/ 1339 h 3917"/>
              <a:gd name="T2" fmla="*/ 1456 w 2525"/>
              <a:gd name="T3" fmla="*/ 1400 h 3917"/>
              <a:gd name="T4" fmla="*/ 1419 w 2525"/>
              <a:gd name="T5" fmla="*/ 1315 h 3917"/>
              <a:gd name="T6" fmla="*/ 1336 w 2525"/>
              <a:gd name="T7" fmla="*/ 1327 h 3917"/>
              <a:gd name="T8" fmla="*/ 1223 w 2525"/>
              <a:gd name="T9" fmla="*/ 1352 h 3917"/>
              <a:gd name="T10" fmla="*/ 1144 w 2525"/>
              <a:gd name="T11" fmla="*/ 1302 h 3917"/>
              <a:gd name="T12" fmla="*/ 875 w 2525"/>
              <a:gd name="T13" fmla="*/ 388 h 3917"/>
              <a:gd name="T14" fmla="*/ 514 w 2525"/>
              <a:gd name="T15" fmla="*/ 651 h 3917"/>
              <a:gd name="T16" fmla="*/ 326 w 2525"/>
              <a:gd name="T17" fmla="*/ 1047 h 3917"/>
              <a:gd name="T18" fmla="*/ 343 w 2525"/>
              <a:gd name="T19" fmla="*/ 1475 h 3917"/>
              <a:gd name="T20" fmla="*/ 481 w 2525"/>
              <a:gd name="T21" fmla="*/ 1800 h 3917"/>
              <a:gd name="T22" fmla="*/ 683 w 2525"/>
              <a:gd name="T23" fmla="*/ 2107 h 3917"/>
              <a:gd name="T24" fmla="*/ 890 w 2525"/>
              <a:gd name="T25" fmla="*/ 2499 h 3917"/>
              <a:gd name="T26" fmla="*/ 881 w 2525"/>
              <a:gd name="T27" fmla="*/ 1428 h 3917"/>
              <a:gd name="T28" fmla="*/ 947 w 2525"/>
              <a:gd name="T29" fmla="*/ 1207 h 3917"/>
              <a:gd name="T30" fmla="*/ 1144 w 2525"/>
              <a:gd name="T31" fmla="*/ 1111 h 3917"/>
              <a:gd name="T32" fmla="*/ 1381 w 2525"/>
              <a:gd name="T33" fmla="*/ 1111 h 3917"/>
              <a:gd name="T34" fmla="*/ 1581 w 2525"/>
              <a:gd name="T35" fmla="*/ 1207 h 3917"/>
              <a:gd name="T36" fmla="*/ 1644 w 2525"/>
              <a:gd name="T37" fmla="*/ 1429 h 3917"/>
              <a:gd name="T38" fmla="*/ 1637 w 2525"/>
              <a:gd name="T39" fmla="*/ 2499 h 3917"/>
              <a:gd name="T40" fmla="*/ 1842 w 2525"/>
              <a:gd name="T41" fmla="*/ 2109 h 3917"/>
              <a:gd name="T42" fmla="*/ 2045 w 2525"/>
              <a:gd name="T43" fmla="*/ 1801 h 3917"/>
              <a:gd name="T44" fmla="*/ 2183 w 2525"/>
              <a:gd name="T45" fmla="*/ 1475 h 3917"/>
              <a:gd name="T46" fmla="*/ 2200 w 2525"/>
              <a:gd name="T47" fmla="*/ 1047 h 3917"/>
              <a:gd name="T48" fmla="*/ 2011 w 2525"/>
              <a:gd name="T49" fmla="*/ 651 h 3917"/>
              <a:gd name="T50" fmla="*/ 1650 w 2525"/>
              <a:gd name="T51" fmla="*/ 388 h 3917"/>
              <a:gd name="T52" fmla="*/ 1263 w 2525"/>
              <a:gd name="T53" fmla="*/ 0 h 3917"/>
              <a:gd name="T54" fmla="*/ 1818 w 2525"/>
              <a:gd name="T55" fmla="*/ 121 h 3917"/>
              <a:gd name="T56" fmla="*/ 2247 w 2525"/>
              <a:gd name="T57" fmla="*/ 449 h 3917"/>
              <a:gd name="T58" fmla="*/ 2492 w 2525"/>
              <a:gd name="T59" fmla="*/ 923 h 3917"/>
              <a:gd name="T60" fmla="*/ 2508 w 2525"/>
              <a:gd name="T61" fmla="*/ 1438 h 3917"/>
              <a:gd name="T62" fmla="*/ 2388 w 2525"/>
              <a:gd name="T63" fmla="*/ 1820 h 3917"/>
              <a:gd name="T64" fmla="*/ 2207 w 2525"/>
              <a:gd name="T65" fmla="*/ 2125 h 3917"/>
              <a:gd name="T66" fmla="*/ 2003 w 2525"/>
              <a:gd name="T67" fmla="*/ 2446 h 3917"/>
              <a:gd name="T68" fmla="*/ 1878 w 2525"/>
              <a:gd name="T69" fmla="*/ 2825 h 3917"/>
              <a:gd name="T70" fmla="*/ 1804 w 2525"/>
              <a:gd name="T71" fmla="*/ 3021 h 3917"/>
              <a:gd name="T72" fmla="*/ 1845 w 2525"/>
              <a:gd name="T73" fmla="*/ 3128 h 3917"/>
              <a:gd name="T74" fmla="*/ 1817 w 2525"/>
              <a:gd name="T75" fmla="*/ 3299 h 3917"/>
              <a:gd name="T76" fmla="*/ 1848 w 2525"/>
              <a:gd name="T77" fmla="*/ 3416 h 3917"/>
              <a:gd name="T78" fmla="*/ 1813 w 2525"/>
              <a:gd name="T79" fmla="*/ 3584 h 3917"/>
              <a:gd name="T80" fmla="*/ 1596 w 2525"/>
              <a:gd name="T81" fmla="*/ 3677 h 3917"/>
              <a:gd name="T82" fmla="*/ 1408 w 2525"/>
              <a:gd name="T83" fmla="*/ 3886 h 3917"/>
              <a:gd name="T84" fmla="*/ 1118 w 2525"/>
              <a:gd name="T85" fmla="*/ 3886 h 3917"/>
              <a:gd name="T86" fmla="*/ 929 w 2525"/>
              <a:gd name="T87" fmla="*/ 3677 h 3917"/>
              <a:gd name="T88" fmla="*/ 712 w 2525"/>
              <a:gd name="T89" fmla="*/ 3584 h 3917"/>
              <a:gd name="T90" fmla="*/ 677 w 2525"/>
              <a:gd name="T91" fmla="*/ 3416 h 3917"/>
              <a:gd name="T92" fmla="*/ 708 w 2525"/>
              <a:gd name="T93" fmla="*/ 3299 h 3917"/>
              <a:gd name="T94" fmla="*/ 681 w 2525"/>
              <a:gd name="T95" fmla="*/ 3127 h 3917"/>
              <a:gd name="T96" fmla="*/ 723 w 2525"/>
              <a:gd name="T97" fmla="*/ 3021 h 3917"/>
              <a:gd name="T98" fmla="*/ 649 w 2525"/>
              <a:gd name="T99" fmla="*/ 2825 h 3917"/>
              <a:gd name="T100" fmla="*/ 524 w 2525"/>
              <a:gd name="T101" fmla="*/ 2446 h 3917"/>
              <a:gd name="T102" fmla="*/ 320 w 2525"/>
              <a:gd name="T103" fmla="*/ 2125 h 3917"/>
              <a:gd name="T104" fmla="*/ 137 w 2525"/>
              <a:gd name="T105" fmla="*/ 1820 h 3917"/>
              <a:gd name="T106" fmla="*/ 18 w 2525"/>
              <a:gd name="T107" fmla="*/ 1438 h 3917"/>
              <a:gd name="T108" fmla="*/ 33 w 2525"/>
              <a:gd name="T109" fmla="*/ 923 h 3917"/>
              <a:gd name="T110" fmla="*/ 278 w 2525"/>
              <a:gd name="T111" fmla="*/ 449 h 3917"/>
              <a:gd name="T112" fmla="*/ 708 w 2525"/>
              <a:gd name="T113" fmla="*/ 121 h 3917"/>
              <a:gd name="T114" fmla="*/ 1263 w 2525"/>
              <a:gd name="T115" fmla="*/ 0 h 3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25" h="3917">
                <a:moveTo>
                  <a:pt x="1144" y="1302"/>
                </a:moveTo>
                <a:lnTo>
                  <a:pt x="1131" y="1304"/>
                </a:lnTo>
                <a:lnTo>
                  <a:pt x="1118" y="1310"/>
                </a:lnTo>
                <a:lnTo>
                  <a:pt x="1103" y="1319"/>
                </a:lnTo>
                <a:lnTo>
                  <a:pt x="1091" y="1330"/>
                </a:lnTo>
                <a:lnTo>
                  <a:pt x="1085" y="1339"/>
                </a:lnTo>
                <a:lnTo>
                  <a:pt x="1078" y="1350"/>
                </a:lnTo>
                <a:lnTo>
                  <a:pt x="1072" y="1364"/>
                </a:lnTo>
                <a:lnTo>
                  <a:pt x="1069" y="1381"/>
                </a:lnTo>
                <a:lnTo>
                  <a:pt x="1069" y="1400"/>
                </a:lnTo>
                <a:lnTo>
                  <a:pt x="1262" y="2499"/>
                </a:lnTo>
                <a:lnTo>
                  <a:pt x="1456" y="1400"/>
                </a:lnTo>
                <a:lnTo>
                  <a:pt x="1456" y="1381"/>
                </a:lnTo>
                <a:lnTo>
                  <a:pt x="1454" y="1364"/>
                </a:lnTo>
                <a:lnTo>
                  <a:pt x="1448" y="1350"/>
                </a:lnTo>
                <a:lnTo>
                  <a:pt x="1442" y="1339"/>
                </a:lnTo>
                <a:lnTo>
                  <a:pt x="1436" y="1330"/>
                </a:lnTo>
                <a:lnTo>
                  <a:pt x="1419" y="1315"/>
                </a:lnTo>
                <a:lnTo>
                  <a:pt x="1400" y="1305"/>
                </a:lnTo>
                <a:lnTo>
                  <a:pt x="1381" y="1302"/>
                </a:lnTo>
                <a:lnTo>
                  <a:pt x="1366" y="1304"/>
                </a:lnTo>
                <a:lnTo>
                  <a:pt x="1354" y="1311"/>
                </a:lnTo>
                <a:lnTo>
                  <a:pt x="1343" y="1319"/>
                </a:lnTo>
                <a:lnTo>
                  <a:pt x="1336" y="1327"/>
                </a:lnTo>
                <a:lnTo>
                  <a:pt x="1320" y="1341"/>
                </a:lnTo>
                <a:lnTo>
                  <a:pt x="1304" y="1352"/>
                </a:lnTo>
                <a:lnTo>
                  <a:pt x="1283" y="1359"/>
                </a:lnTo>
                <a:lnTo>
                  <a:pt x="1262" y="1361"/>
                </a:lnTo>
                <a:lnTo>
                  <a:pt x="1242" y="1359"/>
                </a:lnTo>
                <a:lnTo>
                  <a:pt x="1223" y="1352"/>
                </a:lnTo>
                <a:lnTo>
                  <a:pt x="1205" y="1341"/>
                </a:lnTo>
                <a:lnTo>
                  <a:pt x="1189" y="1327"/>
                </a:lnTo>
                <a:lnTo>
                  <a:pt x="1182" y="1319"/>
                </a:lnTo>
                <a:lnTo>
                  <a:pt x="1171" y="1311"/>
                </a:lnTo>
                <a:lnTo>
                  <a:pt x="1159" y="1304"/>
                </a:lnTo>
                <a:lnTo>
                  <a:pt x="1144" y="1302"/>
                </a:lnTo>
                <a:close/>
                <a:moveTo>
                  <a:pt x="1263" y="312"/>
                </a:moveTo>
                <a:lnTo>
                  <a:pt x="1181" y="314"/>
                </a:lnTo>
                <a:lnTo>
                  <a:pt x="1101" y="324"/>
                </a:lnTo>
                <a:lnTo>
                  <a:pt x="1023" y="340"/>
                </a:lnTo>
                <a:lnTo>
                  <a:pt x="948" y="362"/>
                </a:lnTo>
                <a:lnTo>
                  <a:pt x="875" y="388"/>
                </a:lnTo>
                <a:lnTo>
                  <a:pt x="805" y="420"/>
                </a:lnTo>
                <a:lnTo>
                  <a:pt x="739" y="458"/>
                </a:lnTo>
                <a:lnTo>
                  <a:pt x="677" y="500"/>
                </a:lnTo>
                <a:lnTo>
                  <a:pt x="619" y="546"/>
                </a:lnTo>
                <a:lnTo>
                  <a:pt x="564" y="597"/>
                </a:lnTo>
                <a:lnTo>
                  <a:pt x="514" y="651"/>
                </a:lnTo>
                <a:lnTo>
                  <a:pt x="469" y="710"/>
                </a:lnTo>
                <a:lnTo>
                  <a:pt x="429" y="772"/>
                </a:lnTo>
                <a:lnTo>
                  <a:pt x="395" y="836"/>
                </a:lnTo>
                <a:lnTo>
                  <a:pt x="366" y="904"/>
                </a:lnTo>
                <a:lnTo>
                  <a:pt x="342" y="974"/>
                </a:lnTo>
                <a:lnTo>
                  <a:pt x="326" y="1047"/>
                </a:lnTo>
                <a:lnTo>
                  <a:pt x="316" y="1122"/>
                </a:lnTo>
                <a:lnTo>
                  <a:pt x="312" y="1198"/>
                </a:lnTo>
                <a:lnTo>
                  <a:pt x="314" y="1273"/>
                </a:lnTo>
                <a:lnTo>
                  <a:pt x="320" y="1345"/>
                </a:lnTo>
                <a:lnTo>
                  <a:pt x="330" y="1412"/>
                </a:lnTo>
                <a:lnTo>
                  <a:pt x="343" y="1475"/>
                </a:lnTo>
                <a:lnTo>
                  <a:pt x="359" y="1535"/>
                </a:lnTo>
                <a:lnTo>
                  <a:pt x="379" y="1591"/>
                </a:lnTo>
                <a:lnTo>
                  <a:pt x="401" y="1646"/>
                </a:lnTo>
                <a:lnTo>
                  <a:pt x="426" y="1700"/>
                </a:lnTo>
                <a:lnTo>
                  <a:pt x="452" y="1750"/>
                </a:lnTo>
                <a:lnTo>
                  <a:pt x="481" y="1800"/>
                </a:lnTo>
                <a:lnTo>
                  <a:pt x="510" y="1850"/>
                </a:lnTo>
                <a:lnTo>
                  <a:pt x="543" y="1899"/>
                </a:lnTo>
                <a:lnTo>
                  <a:pt x="575" y="1948"/>
                </a:lnTo>
                <a:lnTo>
                  <a:pt x="609" y="1998"/>
                </a:lnTo>
                <a:lnTo>
                  <a:pt x="646" y="2051"/>
                </a:lnTo>
                <a:lnTo>
                  <a:pt x="683" y="2107"/>
                </a:lnTo>
                <a:lnTo>
                  <a:pt x="722" y="2166"/>
                </a:lnTo>
                <a:lnTo>
                  <a:pt x="759" y="2227"/>
                </a:lnTo>
                <a:lnTo>
                  <a:pt x="794" y="2291"/>
                </a:lnTo>
                <a:lnTo>
                  <a:pt x="829" y="2358"/>
                </a:lnTo>
                <a:lnTo>
                  <a:pt x="860" y="2427"/>
                </a:lnTo>
                <a:lnTo>
                  <a:pt x="890" y="2499"/>
                </a:lnTo>
                <a:lnTo>
                  <a:pt x="915" y="2574"/>
                </a:lnTo>
                <a:lnTo>
                  <a:pt x="935" y="2654"/>
                </a:lnTo>
                <a:lnTo>
                  <a:pt x="952" y="2736"/>
                </a:lnTo>
                <a:lnTo>
                  <a:pt x="1111" y="2736"/>
                </a:lnTo>
                <a:lnTo>
                  <a:pt x="881" y="1431"/>
                </a:lnTo>
                <a:lnTo>
                  <a:pt x="881" y="1428"/>
                </a:lnTo>
                <a:lnTo>
                  <a:pt x="878" y="1389"/>
                </a:lnTo>
                <a:lnTo>
                  <a:pt x="881" y="1350"/>
                </a:lnTo>
                <a:lnTo>
                  <a:pt x="890" y="1311"/>
                </a:lnTo>
                <a:lnTo>
                  <a:pt x="904" y="1274"/>
                </a:lnTo>
                <a:lnTo>
                  <a:pt x="923" y="1240"/>
                </a:lnTo>
                <a:lnTo>
                  <a:pt x="947" y="1207"/>
                </a:lnTo>
                <a:lnTo>
                  <a:pt x="975" y="1179"/>
                </a:lnTo>
                <a:lnTo>
                  <a:pt x="1006" y="1155"/>
                </a:lnTo>
                <a:lnTo>
                  <a:pt x="1038" y="1136"/>
                </a:lnTo>
                <a:lnTo>
                  <a:pt x="1072" y="1123"/>
                </a:lnTo>
                <a:lnTo>
                  <a:pt x="1108" y="1115"/>
                </a:lnTo>
                <a:lnTo>
                  <a:pt x="1144" y="1111"/>
                </a:lnTo>
                <a:lnTo>
                  <a:pt x="1186" y="1115"/>
                </a:lnTo>
                <a:lnTo>
                  <a:pt x="1225" y="1127"/>
                </a:lnTo>
                <a:lnTo>
                  <a:pt x="1263" y="1143"/>
                </a:lnTo>
                <a:lnTo>
                  <a:pt x="1300" y="1127"/>
                </a:lnTo>
                <a:lnTo>
                  <a:pt x="1340" y="1115"/>
                </a:lnTo>
                <a:lnTo>
                  <a:pt x="1381" y="1111"/>
                </a:lnTo>
                <a:lnTo>
                  <a:pt x="1418" y="1115"/>
                </a:lnTo>
                <a:lnTo>
                  <a:pt x="1454" y="1123"/>
                </a:lnTo>
                <a:lnTo>
                  <a:pt x="1489" y="1136"/>
                </a:lnTo>
                <a:lnTo>
                  <a:pt x="1522" y="1155"/>
                </a:lnTo>
                <a:lnTo>
                  <a:pt x="1553" y="1179"/>
                </a:lnTo>
                <a:lnTo>
                  <a:pt x="1581" y="1207"/>
                </a:lnTo>
                <a:lnTo>
                  <a:pt x="1604" y="1239"/>
                </a:lnTo>
                <a:lnTo>
                  <a:pt x="1624" y="1273"/>
                </a:lnTo>
                <a:lnTo>
                  <a:pt x="1637" y="1310"/>
                </a:lnTo>
                <a:lnTo>
                  <a:pt x="1645" y="1350"/>
                </a:lnTo>
                <a:lnTo>
                  <a:pt x="1647" y="1389"/>
                </a:lnTo>
                <a:lnTo>
                  <a:pt x="1644" y="1429"/>
                </a:lnTo>
                <a:lnTo>
                  <a:pt x="1644" y="1431"/>
                </a:lnTo>
                <a:lnTo>
                  <a:pt x="1415" y="2736"/>
                </a:lnTo>
                <a:lnTo>
                  <a:pt x="1575" y="2736"/>
                </a:lnTo>
                <a:lnTo>
                  <a:pt x="1591" y="2654"/>
                </a:lnTo>
                <a:lnTo>
                  <a:pt x="1612" y="2574"/>
                </a:lnTo>
                <a:lnTo>
                  <a:pt x="1637" y="2499"/>
                </a:lnTo>
                <a:lnTo>
                  <a:pt x="1665" y="2427"/>
                </a:lnTo>
                <a:lnTo>
                  <a:pt x="1697" y="2358"/>
                </a:lnTo>
                <a:lnTo>
                  <a:pt x="1732" y="2291"/>
                </a:lnTo>
                <a:lnTo>
                  <a:pt x="1768" y="2228"/>
                </a:lnTo>
                <a:lnTo>
                  <a:pt x="1805" y="2167"/>
                </a:lnTo>
                <a:lnTo>
                  <a:pt x="1842" y="2109"/>
                </a:lnTo>
                <a:lnTo>
                  <a:pt x="1880" y="2051"/>
                </a:lnTo>
                <a:lnTo>
                  <a:pt x="1917" y="1998"/>
                </a:lnTo>
                <a:lnTo>
                  <a:pt x="1950" y="1948"/>
                </a:lnTo>
                <a:lnTo>
                  <a:pt x="1983" y="1899"/>
                </a:lnTo>
                <a:lnTo>
                  <a:pt x="2015" y="1850"/>
                </a:lnTo>
                <a:lnTo>
                  <a:pt x="2045" y="1801"/>
                </a:lnTo>
                <a:lnTo>
                  <a:pt x="2073" y="1751"/>
                </a:lnTo>
                <a:lnTo>
                  <a:pt x="2101" y="1700"/>
                </a:lnTo>
                <a:lnTo>
                  <a:pt x="2125" y="1647"/>
                </a:lnTo>
                <a:lnTo>
                  <a:pt x="2147" y="1593"/>
                </a:lnTo>
                <a:lnTo>
                  <a:pt x="2166" y="1535"/>
                </a:lnTo>
                <a:lnTo>
                  <a:pt x="2183" y="1475"/>
                </a:lnTo>
                <a:lnTo>
                  <a:pt x="2196" y="1412"/>
                </a:lnTo>
                <a:lnTo>
                  <a:pt x="2206" y="1345"/>
                </a:lnTo>
                <a:lnTo>
                  <a:pt x="2212" y="1273"/>
                </a:lnTo>
                <a:lnTo>
                  <a:pt x="2214" y="1198"/>
                </a:lnTo>
                <a:lnTo>
                  <a:pt x="2210" y="1122"/>
                </a:lnTo>
                <a:lnTo>
                  <a:pt x="2200" y="1047"/>
                </a:lnTo>
                <a:lnTo>
                  <a:pt x="2183" y="974"/>
                </a:lnTo>
                <a:lnTo>
                  <a:pt x="2160" y="904"/>
                </a:lnTo>
                <a:lnTo>
                  <a:pt x="2131" y="836"/>
                </a:lnTo>
                <a:lnTo>
                  <a:pt x="2096" y="772"/>
                </a:lnTo>
                <a:lnTo>
                  <a:pt x="2057" y="710"/>
                </a:lnTo>
                <a:lnTo>
                  <a:pt x="2011" y="651"/>
                </a:lnTo>
                <a:lnTo>
                  <a:pt x="1961" y="597"/>
                </a:lnTo>
                <a:lnTo>
                  <a:pt x="1907" y="546"/>
                </a:lnTo>
                <a:lnTo>
                  <a:pt x="1849" y="500"/>
                </a:lnTo>
                <a:lnTo>
                  <a:pt x="1786" y="458"/>
                </a:lnTo>
                <a:lnTo>
                  <a:pt x="1720" y="420"/>
                </a:lnTo>
                <a:lnTo>
                  <a:pt x="1650" y="388"/>
                </a:lnTo>
                <a:lnTo>
                  <a:pt x="1578" y="362"/>
                </a:lnTo>
                <a:lnTo>
                  <a:pt x="1503" y="340"/>
                </a:lnTo>
                <a:lnTo>
                  <a:pt x="1424" y="324"/>
                </a:lnTo>
                <a:lnTo>
                  <a:pt x="1344" y="314"/>
                </a:lnTo>
                <a:lnTo>
                  <a:pt x="1263" y="312"/>
                </a:lnTo>
                <a:close/>
                <a:moveTo>
                  <a:pt x="1263" y="0"/>
                </a:moveTo>
                <a:lnTo>
                  <a:pt x="1361" y="3"/>
                </a:lnTo>
                <a:lnTo>
                  <a:pt x="1458" y="14"/>
                </a:lnTo>
                <a:lnTo>
                  <a:pt x="1552" y="32"/>
                </a:lnTo>
                <a:lnTo>
                  <a:pt x="1644" y="56"/>
                </a:lnTo>
                <a:lnTo>
                  <a:pt x="1732" y="85"/>
                </a:lnTo>
                <a:lnTo>
                  <a:pt x="1818" y="121"/>
                </a:lnTo>
                <a:lnTo>
                  <a:pt x="1899" y="164"/>
                </a:lnTo>
                <a:lnTo>
                  <a:pt x="1978" y="210"/>
                </a:lnTo>
                <a:lnTo>
                  <a:pt x="2052" y="263"/>
                </a:lnTo>
                <a:lnTo>
                  <a:pt x="2122" y="320"/>
                </a:lnTo>
                <a:lnTo>
                  <a:pt x="2188" y="382"/>
                </a:lnTo>
                <a:lnTo>
                  <a:pt x="2247" y="449"/>
                </a:lnTo>
                <a:lnTo>
                  <a:pt x="2302" y="519"/>
                </a:lnTo>
                <a:lnTo>
                  <a:pt x="2352" y="594"/>
                </a:lnTo>
                <a:lnTo>
                  <a:pt x="2397" y="672"/>
                </a:lnTo>
                <a:lnTo>
                  <a:pt x="2435" y="753"/>
                </a:lnTo>
                <a:lnTo>
                  <a:pt x="2467" y="836"/>
                </a:lnTo>
                <a:lnTo>
                  <a:pt x="2492" y="923"/>
                </a:lnTo>
                <a:lnTo>
                  <a:pt x="2510" y="1012"/>
                </a:lnTo>
                <a:lnTo>
                  <a:pt x="2522" y="1104"/>
                </a:lnTo>
                <a:lnTo>
                  <a:pt x="2525" y="1198"/>
                </a:lnTo>
                <a:lnTo>
                  <a:pt x="2523" y="1282"/>
                </a:lnTo>
                <a:lnTo>
                  <a:pt x="2517" y="1361"/>
                </a:lnTo>
                <a:lnTo>
                  <a:pt x="2508" y="1438"/>
                </a:lnTo>
                <a:lnTo>
                  <a:pt x="2494" y="1509"/>
                </a:lnTo>
                <a:lnTo>
                  <a:pt x="2479" y="1577"/>
                </a:lnTo>
                <a:lnTo>
                  <a:pt x="2460" y="1643"/>
                </a:lnTo>
                <a:lnTo>
                  <a:pt x="2438" y="1705"/>
                </a:lnTo>
                <a:lnTo>
                  <a:pt x="2414" y="1763"/>
                </a:lnTo>
                <a:lnTo>
                  <a:pt x="2388" y="1820"/>
                </a:lnTo>
                <a:lnTo>
                  <a:pt x="2361" y="1875"/>
                </a:lnTo>
                <a:lnTo>
                  <a:pt x="2332" y="1927"/>
                </a:lnTo>
                <a:lnTo>
                  <a:pt x="2302" y="1979"/>
                </a:lnTo>
                <a:lnTo>
                  <a:pt x="2271" y="2029"/>
                </a:lnTo>
                <a:lnTo>
                  <a:pt x="2239" y="2078"/>
                </a:lnTo>
                <a:lnTo>
                  <a:pt x="2207" y="2125"/>
                </a:lnTo>
                <a:lnTo>
                  <a:pt x="2175" y="2173"/>
                </a:lnTo>
                <a:lnTo>
                  <a:pt x="2139" y="2227"/>
                </a:lnTo>
                <a:lnTo>
                  <a:pt x="2103" y="2280"/>
                </a:lnTo>
                <a:lnTo>
                  <a:pt x="2067" y="2334"/>
                </a:lnTo>
                <a:lnTo>
                  <a:pt x="2034" y="2389"/>
                </a:lnTo>
                <a:lnTo>
                  <a:pt x="2003" y="2446"/>
                </a:lnTo>
                <a:lnTo>
                  <a:pt x="1973" y="2504"/>
                </a:lnTo>
                <a:lnTo>
                  <a:pt x="1946" y="2564"/>
                </a:lnTo>
                <a:lnTo>
                  <a:pt x="1923" y="2626"/>
                </a:lnTo>
                <a:lnTo>
                  <a:pt x="1904" y="2689"/>
                </a:lnTo>
                <a:lnTo>
                  <a:pt x="1888" y="2756"/>
                </a:lnTo>
                <a:lnTo>
                  <a:pt x="1878" y="2825"/>
                </a:lnTo>
                <a:lnTo>
                  <a:pt x="1873" y="2897"/>
                </a:lnTo>
                <a:lnTo>
                  <a:pt x="1869" y="2927"/>
                </a:lnTo>
                <a:lnTo>
                  <a:pt x="1860" y="2956"/>
                </a:lnTo>
                <a:lnTo>
                  <a:pt x="1845" y="2981"/>
                </a:lnTo>
                <a:lnTo>
                  <a:pt x="1826" y="3003"/>
                </a:lnTo>
                <a:lnTo>
                  <a:pt x="1804" y="3021"/>
                </a:lnTo>
                <a:lnTo>
                  <a:pt x="1779" y="3036"/>
                </a:lnTo>
                <a:lnTo>
                  <a:pt x="1750" y="3044"/>
                </a:lnTo>
                <a:lnTo>
                  <a:pt x="1780" y="3057"/>
                </a:lnTo>
                <a:lnTo>
                  <a:pt x="1806" y="3076"/>
                </a:lnTo>
                <a:lnTo>
                  <a:pt x="1829" y="3100"/>
                </a:lnTo>
                <a:lnTo>
                  <a:pt x="1845" y="3128"/>
                </a:lnTo>
                <a:lnTo>
                  <a:pt x="1856" y="3159"/>
                </a:lnTo>
                <a:lnTo>
                  <a:pt x="1860" y="3193"/>
                </a:lnTo>
                <a:lnTo>
                  <a:pt x="1856" y="3223"/>
                </a:lnTo>
                <a:lnTo>
                  <a:pt x="1848" y="3251"/>
                </a:lnTo>
                <a:lnTo>
                  <a:pt x="1835" y="3277"/>
                </a:lnTo>
                <a:lnTo>
                  <a:pt x="1817" y="3299"/>
                </a:lnTo>
                <a:lnTo>
                  <a:pt x="1795" y="3318"/>
                </a:lnTo>
                <a:lnTo>
                  <a:pt x="1771" y="3333"/>
                </a:lnTo>
                <a:lnTo>
                  <a:pt x="1795" y="3348"/>
                </a:lnTo>
                <a:lnTo>
                  <a:pt x="1817" y="3367"/>
                </a:lnTo>
                <a:lnTo>
                  <a:pt x="1835" y="3389"/>
                </a:lnTo>
                <a:lnTo>
                  <a:pt x="1848" y="3416"/>
                </a:lnTo>
                <a:lnTo>
                  <a:pt x="1856" y="3443"/>
                </a:lnTo>
                <a:lnTo>
                  <a:pt x="1860" y="3474"/>
                </a:lnTo>
                <a:lnTo>
                  <a:pt x="1856" y="3505"/>
                </a:lnTo>
                <a:lnTo>
                  <a:pt x="1847" y="3534"/>
                </a:lnTo>
                <a:lnTo>
                  <a:pt x="1832" y="3561"/>
                </a:lnTo>
                <a:lnTo>
                  <a:pt x="1813" y="3584"/>
                </a:lnTo>
                <a:lnTo>
                  <a:pt x="1791" y="3603"/>
                </a:lnTo>
                <a:lnTo>
                  <a:pt x="1764" y="3617"/>
                </a:lnTo>
                <a:lnTo>
                  <a:pt x="1734" y="3627"/>
                </a:lnTo>
                <a:lnTo>
                  <a:pt x="1703" y="3629"/>
                </a:lnTo>
                <a:lnTo>
                  <a:pt x="1608" y="3629"/>
                </a:lnTo>
                <a:lnTo>
                  <a:pt x="1596" y="3677"/>
                </a:lnTo>
                <a:lnTo>
                  <a:pt x="1577" y="3722"/>
                </a:lnTo>
                <a:lnTo>
                  <a:pt x="1553" y="3764"/>
                </a:lnTo>
                <a:lnTo>
                  <a:pt x="1523" y="3802"/>
                </a:lnTo>
                <a:lnTo>
                  <a:pt x="1489" y="3835"/>
                </a:lnTo>
                <a:lnTo>
                  <a:pt x="1451" y="3864"/>
                </a:lnTo>
                <a:lnTo>
                  <a:pt x="1408" y="3886"/>
                </a:lnTo>
                <a:lnTo>
                  <a:pt x="1362" y="3903"/>
                </a:lnTo>
                <a:lnTo>
                  <a:pt x="1313" y="3914"/>
                </a:lnTo>
                <a:lnTo>
                  <a:pt x="1263" y="3917"/>
                </a:lnTo>
                <a:lnTo>
                  <a:pt x="1212" y="3914"/>
                </a:lnTo>
                <a:lnTo>
                  <a:pt x="1163" y="3903"/>
                </a:lnTo>
                <a:lnTo>
                  <a:pt x="1118" y="3886"/>
                </a:lnTo>
                <a:lnTo>
                  <a:pt x="1075" y="3864"/>
                </a:lnTo>
                <a:lnTo>
                  <a:pt x="1037" y="3835"/>
                </a:lnTo>
                <a:lnTo>
                  <a:pt x="1002" y="3802"/>
                </a:lnTo>
                <a:lnTo>
                  <a:pt x="972" y="3764"/>
                </a:lnTo>
                <a:lnTo>
                  <a:pt x="948" y="3722"/>
                </a:lnTo>
                <a:lnTo>
                  <a:pt x="929" y="3677"/>
                </a:lnTo>
                <a:lnTo>
                  <a:pt x="917" y="3629"/>
                </a:lnTo>
                <a:lnTo>
                  <a:pt x="822" y="3629"/>
                </a:lnTo>
                <a:lnTo>
                  <a:pt x="791" y="3627"/>
                </a:lnTo>
                <a:lnTo>
                  <a:pt x="761" y="3617"/>
                </a:lnTo>
                <a:lnTo>
                  <a:pt x="735" y="3603"/>
                </a:lnTo>
                <a:lnTo>
                  <a:pt x="712" y="3584"/>
                </a:lnTo>
                <a:lnTo>
                  <a:pt x="693" y="3561"/>
                </a:lnTo>
                <a:lnTo>
                  <a:pt x="679" y="3534"/>
                </a:lnTo>
                <a:lnTo>
                  <a:pt x="669" y="3505"/>
                </a:lnTo>
                <a:lnTo>
                  <a:pt x="667" y="3474"/>
                </a:lnTo>
                <a:lnTo>
                  <a:pt x="669" y="3443"/>
                </a:lnTo>
                <a:lnTo>
                  <a:pt x="677" y="3416"/>
                </a:lnTo>
                <a:lnTo>
                  <a:pt x="691" y="3389"/>
                </a:lnTo>
                <a:lnTo>
                  <a:pt x="708" y="3367"/>
                </a:lnTo>
                <a:lnTo>
                  <a:pt x="730" y="3348"/>
                </a:lnTo>
                <a:lnTo>
                  <a:pt x="755" y="3333"/>
                </a:lnTo>
                <a:lnTo>
                  <a:pt x="730" y="3318"/>
                </a:lnTo>
                <a:lnTo>
                  <a:pt x="708" y="3299"/>
                </a:lnTo>
                <a:lnTo>
                  <a:pt x="691" y="3277"/>
                </a:lnTo>
                <a:lnTo>
                  <a:pt x="677" y="3251"/>
                </a:lnTo>
                <a:lnTo>
                  <a:pt x="669" y="3223"/>
                </a:lnTo>
                <a:lnTo>
                  <a:pt x="667" y="3193"/>
                </a:lnTo>
                <a:lnTo>
                  <a:pt x="670" y="3159"/>
                </a:lnTo>
                <a:lnTo>
                  <a:pt x="681" y="3127"/>
                </a:lnTo>
                <a:lnTo>
                  <a:pt x="698" y="3100"/>
                </a:lnTo>
                <a:lnTo>
                  <a:pt x="719" y="3076"/>
                </a:lnTo>
                <a:lnTo>
                  <a:pt x="747" y="3057"/>
                </a:lnTo>
                <a:lnTo>
                  <a:pt x="776" y="3044"/>
                </a:lnTo>
                <a:lnTo>
                  <a:pt x="748" y="3036"/>
                </a:lnTo>
                <a:lnTo>
                  <a:pt x="723" y="3021"/>
                </a:lnTo>
                <a:lnTo>
                  <a:pt x="700" y="3003"/>
                </a:lnTo>
                <a:lnTo>
                  <a:pt x="681" y="2981"/>
                </a:lnTo>
                <a:lnTo>
                  <a:pt x="667" y="2956"/>
                </a:lnTo>
                <a:lnTo>
                  <a:pt x="657" y="2927"/>
                </a:lnTo>
                <a:lnTo>
                  <a:pt x="654" y="2897"/>
                </a:lnTo>
                <a:lnTo>
                  <a:pt x="649" y="2825"/>
                </a:lnTo>
                <a:lnTo>
                  <a:pt x="638" y="2756"/>
                </a:lnTo>
                <a:lnTo>
                  <a:pt x="623" y="2689"/>
                </a:lnTo>
                <a:lnTo>
                  <a:pt x="603" y="2624"/>
                </a:lnTo>
                <a:lnTo>
                  <a:pt x="580" y="2564"/>
                </a:lnTo>
                <a:lnTo>
                  <a:pt x="553" y="2503"/>
                </a:lnTo>
                <a:lnTo>
                  <a:pt x="524" y="2446"/>
                </a:lnTo>
                <a:lnTo>
                  <a:pt x="493" y="2389"/>
                </a:lnTo>
                <a:lnTo>
                  <a:pt x="458" y="2334"/>
                </a:lnTo>
                <a:lnTo>
                  <a:pt x="423" y="2279"/>
                </a:lnTo>
                <a:lnTo>
                  <a:pt x="388" y="2225"/>
                </a:lnTo>
                <a:lnTo>
                  <a:pt x="352" y="2173"/>
                </a:lnTo>
                <a:lnTo>
                  <a:pt x="320" y="2125"/>
                </a:lnTo>
                <a:lnTo>
                  <a:pt x="287" y="2078"/>
                </a:lnTo>
                <a:lnTo>
                  <a:pt x="255" y="2029"/>
                </a:lnTo>
                <a:lnTo>
                  <a:pt x="224" y="1979"/>
                </a:lnTo>
                <a:lnTo>
                  <a:pt x="193" y="1927"/>
                </a:lnTo>
                <a:lnTo>
                  <a:pt x="164" y="1875"/>
                </a:lnTo>
                <a:lnTo>
                  <a:pt x="137" y="1820"/>
                </a:lnTo>
                <a:lnTo>
                  <a:pt x="111" y="1763"/>
                </a:lnTo>
                <a:lnTo>
                  <a:pt x="87" y="1703"/>
                </a:lnTo>
                <a:lnTo>
                  <a:pt x="65" y="1641"/>
                </a:lnTo>
                <a:lnTo>
                  <a:pt x="46" y="1577"/>
                </a:lnTo>
                <a:lnTo>
                  <a:pt x="31" y="1509"/>
                </a:lnTo>
                <a:lnTo>
                  <a:pt x="18" y="1438"/>
                </a:lnTo>
                <a:lnTo>
                  <a:pt x="8" y="1361"/>
                </a:lnTo>
                <a:lnTo>
                  <a:pt x="2" y="1282"/>
                </a:lnTo>
                <a:lnTo>
                  <a:pt x="0" y="1198"/>
                </a:lnTo>
                <a:lnTo>
                  <a:pt x="3" y="1104"/>
                </a:lnTo>
                <a:lnTo>
                  <a:pt x="15" y="1012"/>
                </a:lnTo>
                <a:lnTo>
                  <a:pt x="33" y="923"/>
                </a:lnTo>
                <a:lnTo>
                  <a:pt x="58" y="836"/>
                </a:lnTo>
                <a:lnTo>
                  <a:pt x="90" y="753"/>
                </a:lnTo>
                <a:lnTo>
                  <a:pt x="129" y="672"/>
                </a:lnTo>
                <a:lnTo>
                  <a:pt x="173" y="594"/>
                </a:lnTo>
                <a:lnTo>
                  <a:pt x="223" y="519"/>
                </a:lnTo>
                <a:lnTo>
                  <a:pt x="278" y="449"/>
                </a:lnTo>
                <a:lnTo>
                  <a:pt x="339" y="382"/>
                </a:lnTo>
                <a:lnTo>
                  <a:pt x="403" y="320"/>
                </a:lnTo>
                <a:lnTo>
                  <a:pt x="473" y="263"/>
                </a:lnTo>
                <a:lnTo>
                  <a:pt x="547" y="210"/>
                </a:lnTo>
                <a:lnTo>
                  <a:pt x="626" y="164"/>
                </a:lnTo>
                <a:lnTo>
                  <a:pt x="708" y="121"/>
                </a:lnTo>
                <a:lnTo>
                  <a:pt x="793" y="85"/>
                </a:lnTo>
                <a:lnTo>
                  <a:pt x="883" y="56"/>
                </a:lnTo>
                <a:lnTo>
                  <a:pt x="973" y="32"/>
                </a:lnTo>
                <a:lnTo>
                  <a:pt x="1068" y="14"/>
                </a:lnTo>
                <a:lnTo>
                  <a:pt x="1164" y="3"/>
                </a:lnTo>
                <a:lnTo>
                  <a:pt x="12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11916" y="2342068"/>
            <a:ext cx="177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kern="0" cap="all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متن نمونه</a:t>
            </a:r>
            <a:endParaRPr lang="en-US" sz="2000" cap="all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1936" y="5342969"/>
            <a:ext cx="4114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kern="0" dirty="0">
                <a:solidFill>
                  <a:schemeClr val="bg1"/>
                </a:solidFill>
                <a:latin typeface="Arial" pitchFamily="34" charset="0"/>
              </a:rPr>
              <a:t>لورم ایپسوم متن ساختگی با تولید سادگی نامفهوم از صنعت چاپ </a:t>
            </a:r>
            <a:endParaRPr lang="en-US" dirty="0"/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2128775" y="1347748"/>
            <a:ext cx="361340" cy="427528"/>
          </a:xfrm>
          <a:custGeom>
            <a:avLst/>
            <a:gdLst>
              <a:gd name="T0" fmla="*/ 1358 w 3185"/>
              <a:gd name="T1" fmla="*/ 1166 h 3654"/>
              <a:gd name="T2" fmla="*/ 1825 w 3185"/>
              <a:gd name="T3" fmla="*/ 1166 h 3654"/>
              <a:gd name="T4" fmla="*/ 2505 w 3185"/>
              <a:gd name="T5" fmla="*/ 520 h 3654"/>
              <a:gd name="T6" fmla="*/ 2622 w 3185"/>
              <a:gd name="T7" fmla="*/ 1466 h 3654"/>
              <a:gd name="T8" fmla="*/ 2758 w 3185"/>
              <a:gd name="T9" fmla="*/ 1324 h 3654"/>
              <a:gd name="T10" fmla="*/ 2858 w 3185"/>
              <a:gd name="T11" fmla="*/ 1106 h 3654"/>
              <a:gd name="T12" fmla="*/ 2919 w 3185"/>
              <a:gd name="T13" fmla="*/ 858 h 3654"/>
              <a:gd name="T14" fmla="*/ 2951 w 3185"/>
              <a:gd name="T15" fmla="*/ 621 h 3654"/>
              <a:gd name="T16" fmla="*/ 680 w 3185"/>
              <a:gd name="T17" fmla="*/ 520 h 3654"/>
              <a:gd name="T18" fmla="*/ 240 w 3185"/>
              <a:gd name="T19" fmla="*/ 678 h 3654"/>
              <a:gd name="T20" fmla="*/ 277 w 3185"/>
              <a:gd name="T21" fmla="*/ 922 h 3654"/>
              <a:gd name="T22" fmla="*/ 348 w 3185"/>
              <a:gd name="T23" fmla="*/ 1165 h 3654"/>
              <a:gd name="T24" fmla="*/ 459 w 3185"/>
              <a:gd name="T25" fmla="*/ 1370 h 3654"/>
              <a:gd name="T26" fmla="*/ 599 w 3185"/>
              <a:gd name="T27" fmla="*/ 1486 h 3654"/>
              <a:gd name="T28" fmla="*/ 735 w 3185"/>
              <a:gd name="T29" fmla="*/ 0 h 3654"/>
              <a:gd name="T30" fmla="*/ 2494 w 3185"/>
              <a:gd name="T31" fmla="*/ 24 h 3654"/>
              <a:gd name="T32" fmla="*/ 3072 w 3185"/>
              <a:gd name="T33" fmla="*/ 295 h 3654"/>
              <a:gd name="T34" fmla="*/ 3159 w 3185"/>
              <a:gd name="T35" fmla="*/ 336 h 3654"/>
              <a:gd name="T36" fmla="*/ 3185 w 3185"/>
              <a:gd name="T37" fmla="*/ 414 h 3654"/>
              <a:gd name="T38" fmla="*/ 3182 w 3185"/>
              <a:gd name="T39" fmla="*/ 521 h 3654"/>
              <a:gd name="T40" fmla="*/ 3168 w 3185"/>
              <a:gd name="T41" fmla="*/ 717 h 3654"/>
              <a:gd name="T42" fmla="*/ 3129 w 3185"/>
              <a:gd name="T43" fmla="*/ 965 h 3654"/>
              <a:gd name="T44" fmla="*/ 3054 w 3185"/>
              <a:gd name="T45" fmla="*/ 1228 h 3654"/>
              <a:gd name="T46" fmla="*/ 2934 w 3185"/>
              <a:gd name="T47" fmla="*/ 1468 h 3654"/>
              <a:gd name="T48" fmla="*/ 2761 w 3185"/>
              <a:gd name="T49" fmla="*/ 1644 h 3654"/>
              <a:gd name="T50" fmla="*/ 2553 w 3185"/>
              <a:gd name="T51" fmla="*/ 1731 h 3654"/>
              <a:gd name="T52" fmla="*/ 2439 w 3185"/>
              <a:gd name="T53" fmla="*/ 1947 h 3654"/>
              <a:gd name="T54" fmla="*/ 2293 w 3185"/>
              <a:gd name="T55" fmla="*/ 2188 h 3654"/>
              <a:gd name="T56" fmla="*/ 2080 w 3185"/>
              <a:gd name="T57" fmla="*/ 2370 h 3654"/>
              <a:gd name="T58" fmla="*/ 1817 w 3185"/>
              <a:gd name="T59" fmla="*/ 2479 h 3654"/>
              <a:gd name="T60" fmla="*/ 2137 w 3185"/>
              <a:gd name="T61" fmla="*/ 3198 h 3654"/>
              <a:gd name="T62" fmla="*/ 2406 w 3185"/>
              <a:gd name="T63" fmla="*/ 3585 h 3654"/>
              <a:gd name="T64" fmla="*/ 2385 w 3185"/>
              <a:gd name="T65" fmla="*/ 3644 h 3654"/>
              <a:gd name="T66" fmla="*/ 2165 w 3185"/>
              <a:gd name="T67" fmla="*/ 3654 h 3654"/>
              <a:gd name="T68" fmla="*/ 1937 w 3185"/>
              <a:gd name="T69" fmla="*/ 3654 h 3654"/>
              <a:gd name="T70" fmla="*/ 1664 w 3185"/>
              <a:gd name="T71" fmla="*/ 3654 h 3654"/>
              <a:gd name="T72" fmla="*/ 1248 w 3185"/>
              <a:gd name="T73" fmla="*/ 3654 h 3654"/>
              <a:gd name="T74" fmla="*/ 833 w 3185"/>
              <a:gd name="T75" fmla="*/ 3654 h 3654"/>
              <a:gd name="T76" fmla="*/ 783 w 3185"/>
              <a:gd name="T77" fmla="*/ 3624 h 3654"/>
              <a:gd name="T78" fmla="*/ 787 w 3185"/>
              <a:gd name="T79" fmla="*/ 3567 h 3654"/>
              <a:gd name="T80" fmla="*/ 1081 w 3185"/>
              <a:gd name="T81" fmla="*/ 3187 h 3654"/>
              <a:gd name="T82" fmla="*/ 1230 w 3185"/>
              <a:gd name="T83" fmla="*/ 2435 h 3654"/>
              <a:gd name="T84" fmla="*/ 991 w 3185"/>
              <a:gd name="T85" fmla="*/ 2287 h 3654"/>
              <a:gd name="T86" fmla="*/ 809 w 3185"/>
              <a:gd name="T87" fmla="*/ 2073 h 3654"/>
              <a:gd name="T88" fmla="*/ 702 w 3185"/>
              <a:gd name="T89" fmla="*/ 1811 h 3654"/>
              <a:gd name="T90" fmla="*/ 523 w 3185"/>
              <a:gd name="T91" fmla="*/ 1698 h 3654"/>
              <a:gd name="T92" fmla="*/ 333 w 3185"/>
              <a:gd name="T93" fmla="*/ 1568 h 3654"/>
              <a:gd name="T94" fmla="*/ 184 w 3185"/>
              <a:gd name="T95" fmla="*/ 1352 h 3654"/>
              <a:gd name="T96" fmla="*/ 87 w 3185"/>
              <a:gd name="T97" fmla="*/ 1096 h 3654"/>
              <a:gd name="T98" fmla="*/ 32 w 3185"/>
              <a:gd name="T99" fmla="*/ 837 h 3654"/>
              <a:gd name="T100" fmla="*/ 7 w 3185"/>
              <a:gd name="T101" fmla="*/ 610 h 3654"/>
              <a:gd name="T102" fmla="*/ 0 w 3185"/>
              <a:gd name="T103" fmla="*/ 454 h 3654"/>
              <a:gd name="T104" fmla="*/ 3 w 3185"/>
              <a:gd name="T105" fmla="*/ 380 h 3654"/>
              <a:gd name="T106" fmla="*/ 64 w 3185"/>
              <a:gd name="T107" fmla="*/ 306 h 3654"/>
              <a:gd name="T108" fmla="*/ 680 w 3185"/>
              <a:gd name="T109" fmla="*/ 57 h 3654"/>
              <a:gd name="T110" fmla="*/ 718 w 3185"/>
              <a:gd name="T111" fmla="*/ 4 h 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" h="3654">
                <a:moveTo>
                  <a:pt x="1592" y="601"/>
                </a:moveTo>
                <a:lnTo>
                  <a:pt x="1447" y="893"/>
                </a:lnTo>
                <a:lnTo>
                  <a:pt x="1125" y="939"/>
                </a:lnTo>
                <a:lnTo>
                  <a:pt x="1358" y="1166"/>
                </a:lnTo>
                <a:lnTo>
                  <a:pt x="1304" y="1488"/>
                </a:lnTo>
                <a:lnTo>
                  <a:pt x="1592" y="1337"/>
                </a:lnTo>
                <a:lnTo>
                  <a:pt x="1881" y="1488"/>
                </a:lnTo>
                <a:lnTo>
                  <a:pt x="1825" y="1166"/>
                </a:lnTo>
                <a:lnTo>
                  <a:pt x="2059" y="939"/>
                </a:lnTo>
                <a:lnTo>
                  <a:pt x="1736" y="893"/>
                </a:lnTo>
                <a:lnTo>
                  <a:pt x="1592" y="601"/>
                </a:lnTo>
                <a:close/>
                <a:moveTo>
                  <a:pt x="2505" y="520"/>
                </a:moveTo>
                <a:lnTo>
                  <a:pt x="2505" y="1510"/>
                </a:lnTo>
                <a:lnTo>
                  <a:pt x="2546" y="1501"/>
                </a:lnTo>
                <a:lnTo>
                  <a:pt x="2585" y="1486"/>
                </a:lnTo>
                <a:lnTo>
                  <a:pt x="2622" y="1466"/>
                </a:lnTo>
                <a:lnTo>
                  <a:pt x="2658" y="1441"/>
                </a:lnTo>
                <a:lnTo>
                  <a:pt x="2691" y="1410"/>
                </a:lnTo>
                <a:lnTo>
                  <a:pt x="2726" y="1370"/>
                </a:lnTo>
                <a:lnTo>
                  <a:pt x="2758" y="1324"/>
                </a:lnTo>
                <a:lnTo>
                  <a:pt x="2788" y="1275"/>
                </a:lnTo>
                <a:lnTo>
                  <a:pt x="2814" y="1222"/>
                </a:lnTo>
                <a:lnTo>
                  <a:pt x="2837" y="1165"/>
                </a:lnTo>
                <a:lnTo>
                  <a:pt x="2858" y="1106"/>
                </a:lnTo>
                <a:lnTo>
                  <a:pt x="2877" y="1045"/>
                </a:lnTo>
                <a:lnTo>
                  <a:pt x="2894" y="984"/>
                </a:lnTo>
                <a:lnTo>
                  <a:pt x="2908" y="920"/>
                </a:lnTo>
                <a:lnTo>
                  <a:pt x="2919" y="858"/>
                </a:lnTo>
                <a:lnTo>
                  <a:pt x="2931" y="797"/>
                </a:lnTo>
                <a:lnTo>
                  <a:pt x="2938" y="736"/>
                </a:lnTo>
                <a:lnTo>
                  <a:pt x="2945" y="678"/>
                </a:lnTo>
                <a:lnTo>
                  <a:pt x="2951" y="621"/>
                </a:lnTo>
                <a:lnTo>
                  <a:pt x="2955" y="569"/>
                </a:lnTo>
                <a:lnTo>
                  <a:pt x="2957" y="520"/>
                </a:lnTo>
                <a:lnTo>
                  <a:pt x="2505" y="520"/>
                </a:lnTo>
                <a:close/>
                <a:moveTo>
                  <a:pt x="680" y="520"/>
                </a:moveTo>
                <a:lnTo>
                  <a:pt x="227" y="520"/>
                </a:lnTo>
                <a:lnTo>
                  <a:pt x="230" y="569"/>
                </a:lnTo>
                <a:lnTo>
                  <a:pt x="234" y="622"/>
                </a:lnTo>
                <a:lnTo>
                  <a:pt x="240" y="678"/>
                </a:lnTo>
                <a:lnTo>
                  <a:pt x="246" y="737"/>
                </a:lnTo>
                <a:lnTo>
                  <a:pt x="254" y="797"/>
                </a:lnTo>
                <a:lnTo>
                  <a:pt x="265" y="859"/>
                </a:lnTo>
                <a:lnTo>
                  <a:pt x="277" y="922"/>
                </a:lnTo>
                <a:lnTo>
                  <a:pt x="291" y="984"/>
                </a:lnTo>
                <a:lnTo>
                  <a:pt x="308" y="1046"/>
                </a:lnTo>
                <a:lnTo>
                  <a:pt x="326" y="1106"/>
                </a:lnTo>
                <a:lnTo>
                  <a:pt x="348" y="1165"/>
                </a:lnTo>
                <a:lnTo>
                  <a:pt x="371" y="1222"/>
                </a:lnTo>
                <a:lnTo>
                  <a:pt x="398" y="1275"/>
                </a:lnTo>
                <a:lnTo>
                  <a:pt x="427" y="1325"/>
                </a:lnTo>
                <a:lnTo>
                  <a:pt x="459" y="1370"/>
                </a:lnTo>
                <a:lnTo>
                  <a:pt x="494" y="1410"/>
                </a:lnTo>
                <a:lnTo>
                  <a:pt x="527" y="1441"/>
                </a:lnTo>
                <a:lnTo>
                  <a:pt x="563" y="1466"/>
                </a:lnTo>
                <a:lnTo>
                  <a:pt x="599" y="1486"/>
                </a:lnTo>
                <a:lnTo>
                  <a:pt x="638" y="1501"/>
                </a:lnTo>
                <a:lnTo>
                  <a:pt x="680" y="1510"/>
                </a:lnTo>
                <a:lnTo>
                  <a:pt x="680" y="520"/>
                </a:lnTo>
                <a:close/>
                <a:moveTo>
                  <a:pt x="735" y="0"/>
                </a:moveTo>
                <a:lnTo>
                  <a:pt x="2449" y="0"/>
                </a:lnTo>
                <a:lnTo>
                  <a:pt x="2467" y="4"/>
                </a:lnTo>
                <a:lnTo>
                  <a:pt x="2483" y="11"/>
                </a:lnTo>
                <a:lnTo>
                  <a:pt x="2494" y="24"/>
                </a:lnTo>
                <a:lnTo>
                  <a:pt x="2503" y="39"/>
                </a:lnTo>
                <a:lnTo>
                  <a:pt x="2505" y="57"/>
                </a:lnTo>
                <a:lnTo>
                  <a:pt x="2505" y="295"/>
                </a:lnTo>
                <a:lnTo>
                  <a:pt x="3072" y="295"/>
                </a:lnTo>
                <a:lnTo>
                  <a:pt x="3098" y="298"/>
                </a:lnTo>
                <a:lnTo>
                  <a:pt x="3121" y="306"/>
                </a:lnTo>
                <a:lnTo>
                  <a:pt x="3141" y="320"/>
                </a:lnTo>
                <a:lnTo>
                  <a:pt x="3159" y="336"/>
                </a:lnTo>
                <a:lnTo>
                  <a:pt x="3172" y="356"/>
                </a:lnTo>
                <a:lnTo>
                  <a:pt x="3181" y="380"/>
                </a:lnTo>
                <a:lnTo>
                  <a:pt x="3185" y="405"/>
                </a:lnTo>
                <a:lnTo>
                  <a:pt x="3185" y="414"/>
                </a:lnTo>
                <a:lnTo>
                  <a:pt x="3185" y="430"/>
                </a:lnTo>
                <a:lnTo>
                  <a:pt x="3185" y="454"/>
                </a:lnTo>
                <a:lnTo>
                  <a:pt x="3184" y="484"/>
                </a:lnTo>
                <a:lnTo>
                  <a:pt x="3182" y="521"/>
                </a:lnTo>
                <a:lnTo>
                  <a:pt x="3180" y="563"/>
                </a:lnTo>
                <a:lnTo>
                  <a:pt x="3177" y="610"/>
                </a:lnTo>
                <a:lnTo>
                  <a:pt x="3173" y="661"/>
                </a:lnTo>
                <a:lnTo>
                  <a:pt x="3168" y="717"/>
                </a:lnTo>
                <a:lnTo>
                  <a:pt x="3161" y="776"/>
                </a:lnTo>
                <a:lnTo>
                  <a:pt x="3152" y="837"/>
                </a:lnTo>
                <a:lnTo>
                  <a:pt x="3141" y="899"/>
                </a:lnTo>
                <a:lnTo>
                  <a:pt x="3129" y="965"/>
                </a:lnTo>
                <a:lnTo>
                  <a:pt x="3114" y="1031"/>
                </a:lnTo>
                <a:lnTo>
                  <a:pt x="3097" y="1096"/>
                </a:lnTo>
                <a:lnTo>
                  <a:pt x="3078" y="1162"/>
                </a:lnTo>
                <a:lnTo>
                  <a:pt x="3054" y="1228"/>
                </a:lnTo>
                <a:lnTo>
                  <a:pt x="3030" y="1291"/>
                </a:lnTo>
                <a:lnTo>
                  <a:pt x="3001" y="1352"/>
                </a:lnTo>
                <a:lnTo>
                  <a:pt x="2968" y="1412"/>
                </a:lnTo>
                <a:lnTo>
                  <a:pt x="2934" y="1468"/>
                </a:lnTo>
                <a:lnTo>
                  <a:pt x="2895" y="1520"/>
                </a:lnTo>
                <a:lnTo>
                  <a:pt x="2851" y="1568"/>
                </a:lnTo>
                <a:lnTo>
                  <a:pt x="2808" y="1609"/>
                </a:lnTo>
                <a:lnTo>
                  <a:pt x="2761" y="1644"/>
                </a:lnTo>
                <a:lnTo>
                  <a:pt x="2712" y="1674"/>
                </a:lnTo>
                <a:lnTo>
                  <a:pt x="2662" y="1698"/>
                </a:lnTo>
                <a:lnTo>
                  <a:pt x="2609" y="1717"/>
                </a:lnTo>
                <a:lnTo>
                  <a:pt x="2553" y="1731"/>
                </a:lnTo>
                <a:lnTo>
                  <a:pt x="2496" y="1738"/>
                </a:lnTo>
                <a:lnTo>
                  <a:pt x="2483" y="1811"/>
                </a:lnTo>
                <a:lnTo>
                  <a:pt x="2464" y="1880"/>
                </a:lnTo>
                <a:lnTo>
                  <a:pt x="2439" y="1947"/>
                </a:lnTo>
                <a:lnTo>
                  <a:pt x="2410" y="2012"/>
                </a:lnTo>
                <a:lnTo>
                  <a:pt x="2376" y="2073"/>
                </a:lnTo>
                <a:lnTo>
                  <a:pt x="2337" y="2132"/>
                </a:lnTo>
                <a:lnTo>
                  <a:pt x="2293" y="2188"/>
                </a:lnTo>
                <a:lnTo>
                  <a:pt x="2245" y="2239"/>
                </a:lnTo>
                <a:lnTo>
                  <a:pt x="2194" y="2287"/>
                </a:lnTo>
                <a:lnTo>
                  <a:pt x="2139" y="2330"/>
                </a:lnTo>
                <a:lnTo>
                  <a:pt x="2080" y="2370"/>
                </a:lnTo>
                <a:lnTo>
                  <a:pt x="2019" y="2405"/>
                </a:lnTo>
                <a:lnTo>
                  <a:pt x="1954" y="2435"/>
                </a:lnTo>
                <a:lnTo>
                  <a:pt x="1888" y="2459"/>
                </a:lnTo>
                <a:lnTo>
                  <a:pt x="1817" y="2479"/>
                </a:lnTo>
                <a:lnTo>
                  <a:pt x="1817" y="3187"/>
                </a:lnTo>
                <a:lnTo>
                  <a:pt x="2103" y="3187"/>
                </a:lnTo>
                <a:lnTo>
                  <a:pt x="2120" y="3190"/>
                </a:lnTo>
                <a:lnTo>
                  <a:pt x="2137" y="3198"/>
                </a:lnTo>
                <a:lnTo>
                  <a:pt x="2149" y="3212"/>
                </a:lnTo>
                <a:lnTo>
                  <a:pt x="2395" y="3563"/>
                </a:lnTo>
                <a:lnTo>
                  <a:pt x="2401" y="3574"/>
                </a:lnTo>
                <a:lnTo>
                  <a:pt x="2406" y="3585"/>
                </a:lnTo>
                <a:lnTo>
                  <a:pt x="2408" y="3599"/>
                </a:lnTo>
                <a:lnTo>
                  <a:pt x="2405" y="3617"/>
                </a:lnTo>
                <a:lnTo>
                  <a:pt x="2397" y="3632"/>
                </a:lnTo>
                <a:lnTo>
                  <a:pt x="2385" y="3644"/>
                </a:lnTo>
                <a:lnTo>
                  <a:pt x="2369" y="3652"/>
                </a:lnTo>
                <a:lnTo>
                  <a:pt x="2351" y="3654"/>
                </a:lnTo>
                <a:lnTo>
                  <a:pt x="2211" y="3654"/>
                </a:lnTo>
                <a:lnTo>
                  <a:pt x="2165" y="3654"/>
                </a:lnTo>
                <a:lnTo>
                  <a:pt x="2114" y="3654"/>
                </a:lnTo>
                <a:lnTo>
                  <a:pt x="2058" y="3654"/>
                </a:lnTo>
                <a:lnTo>
                  <a:pt x="1999" y="3654"/>
                </a:lnTo>
                <a:lnTo>
                  <a:pt x="1937" y="3654"/>
                </a:lnTo>
                <a:lnTo>
                  <a:pt x="1871" y="3654"/>
                </a:lnTo>
                <a:lnTo>
                  <a:pt x="1803" y="3654"/>
                </a:lnTo>
                <a:lnTo>
                  <a:pt x="1734" y="3654"/>
                </a:lnTo>
                <a:lnTo>
                  <a:pt x="1664" y="3654"/>
                </a:lnTo>
                <a:lnTo>
                  <a:pt x="1592" y="3654"/>
                </a:lnTo>
                <a:lnTo>
                  <a:pt x="1382" y="3654"/>
                </a:lnTo>
                <a:lnTo>
                  <a:pt x="1314" y="3654"/>
                </a:lnTo>
                <a:lnTo>
                  <a:pt x="1248" y="3654"/>
                </a:lnTo>
                <a:lnTo>
                  <a:pt x="1186" y="3654"/>
                </a:lnTo>
                <a:lnTo>
                  <a:pt x="1127" y="3654"/>
                </a:lnTo>
                <a:lnTo>
                  <a:pt x="1071" y="3654"/>
                </a:lnTo>
                <a:lnTo>
                  <a:pt x="833" y="3654"/>
                </a:lnTo>
                <a:lnTo>
                  <a:pt x="818" y="3652"/>
                </a:lnTo>
                <a:lnTo>
                  <a:pt x="805" y="3647"/>
                </a:lnTo>
                <a:lnTo>
                  <a:pt x="792" y="3637"/>
                </a:lnTo>
                <a:lnTo>
                  <a:pt x="783" y="3624"/>
                </a:lnTo>
                <a:lnTo>
                  <a:pt x="778" y="3610"/>
                </a:lnTo>
                <a:lnTo>
                  <a:pt x="777" y="3595"/>
                </a:lnTo>
                <a:lnTo>
                  <a:pt x="780" y="3580"/>
                </a:lnTo>
                <a:lnTo>
                  <a:pt x="787" y="3567"/>
                </a:lnTo>
                <a:lnTo>
                  <a:pt x="1035" y="3212"/>
                </a:lnTo>
                <a:lnTo>
                  <a:pt x="1047" y="3198"/>
                </a:lnTo>
                <a:lnTo>
                  <a:pt x="1063" y="3190"/>
                </a:lnTo>
                <a:lnTo>
                  <a:pt x="1081" y="3187"/>
                </a:lnTo>
                <a:lnTo>
                  <a:pt x="1367" y="3187"/>
                </a:lnTo>
                <a:lnTo>
                  <a:pt x="1367" y="2479"/>
                </a:lnTo>
                <a:lnTo>
                  <a:pt x="1297" y="2459"/>
                </a:lnTo>
                <a:lnTo>
                  <a:pt x="1230" y="2435"/>
                </a:lnTo>
                <a:lnTo>
                  <a:pt x="1166" y="2405"/>
                </a:lnTo>
                <a:lnTo>
                  <a:pt x="1104" y="2370"/>
                </a:lnTo>
                <a:lnTo>
                  <a:pt x="1045" y="2330"/>
                </a:lnTo>
                <a:lnTo>
                  <a:pt x="991" y="2287"/>
                </a:lnTo>
                <a:lnTo>
                  <a:pt x="939" y="2239"/>
                </a:lnTo>
                <a:lnTo>
                  <a:pt x="891" y="2188"/>
                </a:lnTo>
                <a:lnTo>
                  <a:pt x="848" y="2132"/>
                </a:lnTo>
                <a:lnTo>
                  <a:pt x="809" y="2073"/>
                </a:lnTo>
                <a:lnTo>
                  <a:pt x="774" y="2012"/>
                </a:lnTo>
                <a:lnTo>
                  <a:pt x="745" y="1947"/>
                </a:lnTo>
                <a:lnTo>
                  <a:pt x="721" y="1880"/>
                </a:lnTo>
                <a:lnTo>
                  <a:pt x="702" y="1811"/>
                </a:lnTo>
                <a:lnTo>
                  <a:pt x="689" y="1738"/>
                </a:lnTo>
                <a:lnTo>
                  <a:pt x="631" y="1731"/>
                </a:lnTo>
                <a:lnTo>
                  <a:pt x="576" y="1717"/>
                </a:lnTo>
                <a:lnTo>
                  <a:pt x="523" y="1698"/>
                </a:lnTo>
                <a:lnTo>
                  <a:pt x="472" y="1674"/>
                </a:lnTo>
                <a:lnTo>
                  <a:pt x="423" y="1644"/>
                </a:lnTo>
                <a:lnTo>
                  <a:pt x="377" y="1609"/>
                </a:lnTo>
                <a:lnTo>
                  <a:pt x="333" y="1568"/>
                </a:lnTo>
                <a:lnTo>
                  <a:pt x="290" y="1520"/>
                </a:lnTo>
                <a:lnTo>
                  <a:pt x="251" y="1468"/>
                </a:lnTo>
                <a:lnTo>
                  <a:pt x="216" y="1411"/>
                </a:lnTo>
                <a:lnTo>
                  <a:pt x="184" y="1352"/>
                </a:lnTo>
                <a:lnTo>
                  <a:pt x="155" y="1291"/>
                </a:lnTo>
                <a:lnTo>
                  <a:pt x="129" y="1228"/>
                </a:lnTo>
                <a:lnTo>
                  <a:pt x="107" y="1162"/>
                </a:lnTo>
                <a:lnTo>
                  <a:pt x="87" y="1096"/>
                </a:lnTo>
                <a:lnTo>
                  <a:pt x="70" y="1031"/>
                </a:lnTo>
                <a:lnTo>
                  <a:pt x="56" y="965"/>
                </a:lnTo>
                <a:lnTo>
                  <a:pt x="42" y="899"/>
                </a:lnTo>
                <a:lnTo>
                  <a:pt x="32" y="837"/>
                </a:lnTo>
                <a:lnTo>
                  <a:pt x="23" y="776"/>
                </a:lnTo>
                <a:lnTo>
                  <a:pt x="17" y="717"/>
                </a:lnTo>
                <a:lnTo>
                  <a:pt x="11" y="661"/>
                </a:lnTo>
                <a:lnTo>
                  <a:pt x="7" y="610"/>
                </a:lnTo>
                <a:lnTo>
                  <a:pt x="4" y="563"/>
                </a:lnTo>
                <a:lnTo>
                  <a:pt x="2" y="521"/>
                </a:lnTo>
                <a:lnTo>
                  <a:pt x="1" y="484"/>
                </a:lnTo>
                <a:lnTo>
                  <a:pt x="0" y="454"/>
                </a:lnTo>
                <a:lnTo>
                  <a:pt x="0" y="430"/>
                </a:lnTo>
                <a:lnTo>
                  <a:pt x="0" y="414"/>
                </a:lnTo>
                <a:lnTo>
                  <a:pt x="0" y="405"/>
                </a:lnTo>
                <a:lnTo>
                  <a:pt x="3" y="380"/>
                </a:lnTo>
                <a:lnTo>
                  <a:pt x="12" y="356"/>
                </a:lnTo>
                <a:lnTo>
                  <a:pt x="26" y="336"/>
                </a:lnTo>
                <a:lnTo>
                  <a:pt x="43" y="320"/>
                </a:lnTo>
                <a:lnTo>
                  <a:pt x="64" y="306"/>
                </a:lnTo>
                <a:lnTo>
                  <a:pt x="87" y="298"/>
                </a:lnTo>
                <a:lnTo>
                  <a:pt x="113" y="295"/>
                </a:lnTo>
                <a:lnTo>
                  <a:pt x="680" y="295"/>
                </a:lnTo>
                <a:lnTo>
                  <a:pt x="680" y="57"/>
                </a:lnTo>
                <a:lnTo>
                  <a:pt x="682" y="39"/>
                </a:lnTo>
                <a:lnTo>
                  <a:pt x="690" y="24"/>
                </a:lnTo>
                <a:lnTo>
                  <a:pt x="702" y="11"/>
                </a:lnTo>
                <a:lnTo>
                  <a:pt x="718" y="4"/>
                </a:lnTo>
                <a:lnTo>
                  <a:pt x="73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14"/>
          <p:cNvGrpSpPr>
            <a:grpSpLocks noChangeAspect="1"/>
          </p:cNvGrpSpPr>
          <p:nvPr/>
        </p:nvGrpSpPr>
        <p:grpSpPr bwMode="auto">
          <a:xfrm>
            <a:off x="3347348" y="939932"/>
            <a:ext cx="303979" cy="420200"/>
            <a:chOff x="3096" y="1139"/>
            <a:chExt cx="1483" cy="2050"/>
          </a:xfrm>
          <a:solidFill>
            <a:schemeClr val="bg1"/>
          </a:solidFill>
        </p:grpSpPr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3374" y="1440"/>
              <a:ext cx="587" cy="588"/>
            </a:xfrm>
            <a:custGeom>
              <a:avLst/>
              <a:gdLst>
                <a:gd name="T0" fmla="*/ 629 w 1174"/>
                <a:gd name="T1" fmla="*/ 547 h 1177"/>
                <a:gd name="T2" fmla="*/ 1040 w 1174"/>
                <a:gd name="T3" fmla="*/ 488 h 1177"/>
                <a:gd name="T4" fmla="*/ 998 w 1174"/>
                <a:gd name="T5" fmla="*/ 378 h 1177"/>
                <a:gd name="T6" fmla="*/ 932 w 1174"/>
                <a:gd name="T7" fmla="*/ 284 h 1177"/>
                <a:gd name="T8" fmla="*/ 846 w 1174"/>
                <a:gd name="T9" fmla="*/ 207 h 1177"/>
                <a:gd name="T10" fmla="*/ 744 w 1174"/>
                <a:gd name="T11" fmla="*/ 153 h 1177"/>
                <a:gd name="T12" fmla="*/ 629 w 1174"/>
                <a:gd name="T13" fmla="*/ 124 h 1177"/>
                <a:gd name="T14" fmla="*/ 635 w 1174"/>
                <a:gd name="T15" fmla="*/ 4 h 1177"/>
                <a:gd name="T16" fmla="*/ 760 w 1174"/>
                <a:gd name="T17" fmla="*/ 32 h 1177"/>
                <a:gd name="T18" fmla="*/ 875 w 1174"/>
                <a:gd name="T19" fmla="*/ 84 h 1177"/>
                <a:gd name="T20" fmla="*/ 974 w 1174"/>
                <a:gd name="T21" fmla="*/ 156 h 1177"/>
                <a:gd name="T22" fmla="*/ 1058 w 1174"/>
                <a:gd name="T23" fmla="*/ 249 h 1177"/>
                <a:gd name="T24" fmla="*/ 1120 w 1174"/>
                <a:gd name="T25" fmla="*/ 356 h 1177"/>
                <a:gd name="T26" fmla="*/ 1160 w 1174"/>
                <a:gd name="T27" fmla="*/ 477 h 1177"/>
                <a:gd name="T28" fmla="*/ 1174 w 1174"/>
                <a:gd name="T29" fmla="*/ 607 h 1177"/>
                <a:gd name="T30" fmla="*/ 1161 w 1174"/>
                <a:gd name="T31" fmla="*/ 644 h 1177"/>
                <a:gd name="T32" fmla="*/ 1126 w 1174"/>
                <a:gd name="T33" fmla="*/ 664 h 1177"/>
                <a:gd name="T34" fmla="*/ 1100 w 1174"/>
                <a:gd name="T35" fmla="*/ 791 h 1177"/>
                <a:gd name="T36" fmla="*/ 1045 w 1174"/>
                <a:gd name="T37" fmla="*/ 907 h 1177"/>
                <a:gd name="T38" fmla="*/ 968 w 1174"/>
                <a:gd name="T39" fmla="*/ 1006 h 1177"/>
                <a:gd name="T40" fmla="*/ 871 w 1174"/>
                <a:gd name="T41" fmla="*/ 1086 h 1177"/>
                <a:gd name="T42" fmla="*/ 758 w 1174"/>
                <a:gd name="T43" fmla="*/ 1142 h 1177"/>
                <a:gd name="T44" fmla="*/ 632 w 1174"/>
                <a:gd name="T45" fmla="*/ 1173 h 1177"/>
                <a:gd name="T46" fmla="*/ 498 w 1174"/>
                <a:gd name="T47" fmla="*/ 1173 h 1177"/>
                <a:gd name="T48" fmla="*/ 374 w 1174"/>
                <a:gd name="T49" fmla="*/ 1143 h 1177"/>
                <a:gd name="T50" fmla="*/ 262 w 1174"/>
                <a:gd name="T51" fmla="*/ 1088 h 1177"/>
                <a:gd name="T52" fmla="*/ 166 w 1174"/>
                <a:gd name="T53" fmla="*/ 1011 h 1177"/>
                <a:gd name="T54" fmla="*/ 88 w 1174"/>
                <a:gd name="T55" fmla="*/ 913 h 1177"/>
                <a:gd name="T56" fmla="*/ 32 w 1174"/>
                <a:gd name="T57" fmla="*/ 801 h 1177"/>
                <a:gd name="T58" fmla="*/ 4 w 1174"/>
                <a:gd name="T59" fmla="*/ 676 h 1177"/>
                <a:gd name="T60" fmla="*/ 4 w 1174"/>
                <a:gd name="T61" fmla="*/ 544 h 1177"/>
                <a:gd name="T62" fmla="*/ 33 w 1174"/>
                <a:gd name="T63" fmla="*/ 418 h 1177"/>
                <a:gd name="T64" fmla="*/ 91 w 1174"/>
                <a:gd name="T65" fmla="*/ 305 h 1177"/>
                <a:gd name="T66" fmla="*/ 169 w 1174"/>
                <a:gd name="T67" fmla="*/ 207 h 1177"/>
                <a:gd name="T68" fmla="*/ 269 w 1174"/>
                <a:gd name="T69" fmla="*/ 129 h 1177"/>
                <a:gd name="T70" fmla="*/ 384 w 1174"/>
                <a:gd name="T71" fmla="*/ 75 h 1177"/>
                <a:gd name="T72" fmla="*/ 511 w 1174"/>
                <a:gd name="T73" fmla="*/ 48 h 1177"/>
                <a:gd name="T74" fmla="*/ 532 w 1174"/>
                <a:gd name="T75" fmla="*/ 14 h 1177"/>
                <a:gd name="T76" fmla="*/ 569 w 1174"/>
                <a:gd name="T77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4" h="1177">
                  <a:moveTo>
                    <a:pt x="629" y="124"/>
                  </a:moveTo>
                  <a:lnTo>
                    <a:pt x="629" y="547"/>
                  </a:lnTo>
                  <a:lnTo>
                    <a:pt x="1052" y="547"/>
                  </a:lnTo>
                  <a:lnTo>
                    <a:pt x="1040" y="488"/>
                  </a:lnTo>
                  <a:lnTo>
                    <a:pt x="1023" y="431"/>
                  </a:lnTo>
                  <a:lnTo>
                    <a:pt x="998" y="378"/>
                  </a:lnTo>
                  <a:lnTo>
                    <a:pt x="968" y="328"/>
                  </a:lnTo>
                  <a:lnTo>
                    <a:pt x="932" y="284"/>
                  </a:lnTo>
                  <a:lnTo>
                    <a:pt x="892" y="242"/>
                  </a:lnTo>
                  <a:lnTo>
                    <a:pt x="846" y="207"/>
                  </a:lnTo>
                  <a:lnTo>
                    <a:pt x="797" y="176"/>
                  </a:lnTo>
                  <a:lnTo>
                    <a:pt x="744" y="153"/>
                  </a:lnTo>
                  <a:lnTo>
                    <a:pt x="688" y="135"/>
                  </a:lnTo>
                  <a:lnTo>
                    <a:pt x="629" y="124"/>
                  </a:lnTo>
                  <a:close/>
                  <a:moveTo>
                    <a:pt x="569" y="0"/>
                  </a:moveTo>
                  <a:lnTo>
                    <a:pt x="635" y="4"/>
                  </a:lnTo>
                  <a:lnTo>
                    <a:pt x="699" y="14"/>
                  </a:lnTo>
                  <a:lnTo>
                    <a:pt x="760" y="32"/>
                  </a:lnTo>
                  <a:lnTo>
                    <a:pt x="819" y="55"/>
                  </a:lnTo>
                  <a:lnTo>
                    <a:pt x="875" y="84"/>
                  </a:lnTo>
                  <a:lnTo>
                    <a:pt x="927" y="118"/>
                  </a:lnTo>
                  <a:lnTo>
                    <a:pt x="974" y="156"/>
                  </a:lnTo>
                  <a:lnTo>
                    <a:pt x="1018" y="201"/>
                  </a:lnTo>
                  <a:lnTo>
                    <a:pt x="1058" y="249"/>
                  </a:lnTo>
                  <a:lnTo>
                    <a:pt x="1092" y="301"/>
                  </a:lnTo>
                  <a:lnTo>
                    <a:pt x="1120" y="356"/>
                  </a:lnTo>
                  <a:lnTo>
                    <a:pt x="1144" y="414"/>
                  </a:lnTo>
                  <a:lnTo>
                    <a:pt x="1160" y="477"/>
                  </a:lnTo>
                  <a:lnTo>
                    <a:pt x="1171" y="540"/>
                  </a:lnTo>
                  <a:lnTo>
                    <a:pt x="1174" y="607"/>
                  </a:lnTo>
                  <a:lnTo>
                    <a:pt x="1171" y="627"/>
                  </a:lnTo>
                  <a:lnTo>
                    <a:pt x="1161" y="644"/>
                  </a:lnTo>
                  <a:lnTo>
                    <a:pt x="1145" y="656"/>
                  </a:lnTo>
                  <a:lnTo>
                    <a:pt x="1126" y="664"/>
                  </a:lnTo>
                  <a:lnTo>
                    <a:pt x="1116" y="729"/>
                  </a:lnTo>
                  <a:lnTo>
                    <a:pt x="1100" y="791"/>
                  </a:lnTo>
                  <a:lnTo>
                    <a:pt x="1075" y="851"/>
                  </a:lnTo>
                  <a:lnTo>
                    <a:pt x="1045" y="907"/>
                  </a:lnTo>
                  <a:lnTo>
                    <a:pt x="1009" y="958"/>
                  </a:lnTo>
                  <a:lnTo>
                    <a:pt x="968" y="1006"/>
                  </a:lnTo>
                  <a:lnTo>
                    <a:pt x="922" y="1048"/>
                  </a:lnTo>
                  <a:lnTo>
                    <a:pt x="871" y="1086"/>
                  </a:lnTo>
                  <a:lnTo>
                    <a:pt x="816" y="1117"/>
                  </a:lnTo>
                  <a:lnTo>
                    <a:pt x="758" y="1142"/>
                  </a:lnTo>
                  <a:lnTo>
                    <a:pt x="695" y="1160"/>
                  </a:lnTo>
                  <a:lnTo>
                    <a:pt x="632" y="1173"/>
                  </a:lnTo>
                  <a:lnTo>
                    <a:pt x="564" y="1177"/>
                  </a:lnTo>
                  <a:lnTo>
                    <a:pt x="498" y="1173"/>
                  </a:lnTo>
                  <a:lnTo>
                    <a:pt x="435" y="1162"/>
                  </a:lnTo>
                  <a:lnTo>
                    <a:pt x="374" y="1143"/>
                  </a:lnTo>
                  <a:lnTo>
                    <a:pt x="316" y="1119"/>
                  </a:lnTo>
                  <a:lnTo>
                    <a:pt x="262" y="1088"/>
                  </a:lnTo>
                  <a:lnTo>
                    <a:pt x="212" y="1052"/>
                  </a:lnTo>
                  <a:lnTo>
                    <a:pt x="166" y="1011"/>
                  </a:lnTo>
                  <a:lnTo>
                    <a:pt x="124" y="965"/>
                  </a:lnTo>
                  <a:lnTo>
                    <a:pt x="88" y="913"/>
                  </a:lnTo>
                  <a:lnTo>
                    <a:pt x="57" y="860"/>
                  </a:lnTo>
                  <a:lnTo>
                    <a:pt x="32" y="801"/>
                  </a:lnTo>
                  <a:lnTo>
                    <a:pt x="15" y="740"/>
                  </a:lnTo>
                  <a:lnTo>
                    <a:pt x="4" y="676"/>
                  </a:lnTo>
                  <a:lnTo>
                    <a:pt x="0" y="610"/>
                  </a:lnTo>
                  <a:lnTo>
                    <a:pt x="4" y="544"/>
                  </a:lnTo>
                  <a:lnTo>
                    <a:pt x="15" y="479"/>
                  </a:lnTo>
                  <a:lnTo>
                    <a:pt x="33" y="418"/>
                  </a:lnTo>
                  <a:lnTo>
                    <a:pt x="58" y="360"/>
                  </a:lnTo>
                  <a:lnTo>
                    <a:pt x="91" y="305"/>
                  </a:lnTo>
                  <a:lnTo>
                    <a:pt x="127" y="254"/>
                  </a:lnTo>
                  <a:lnTo>
                    <a:pt x="169" y="207"/>
                  </a:lnTo>
                  <a:lnTo>
                    <a:pt x="217" y="165"/>
                  </a:lnTo>
                  <a:lnTo>
                    <a:pt x="269" y="129"/>
                  </a:lnTo>
                  <a:lnTo>
                    <a:pt x="325" y="99"/>
                  </a:lnTo>
                  <a:lnTo>
                    <a:pt x="384" y="75"/>
                  </a:lnTo>
                  <a:lnTo>
                    <a:pt x="446" y="58"/>
                  </a:lnTo>
                  <a:lnTo>
                    <a:pt x="511" y="48"/>
                  </a:lnTo>
                  <a:lnTo>
                    <a:pt x="518" y="29"/>
                  </a:lnTo>
                  <a:lnTo>
                    <a:pt x="532" y="14"/>
                  </a:lnTo>
                  <a:lnTo>
                    <a:pt x="549" y="4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387" y="2166"/>
              <a:ext cx="900" cy="89"/>
            </a:xfrm>
            <a:custGeom>
              <a:avLst/>
              <a:gdLst>
                <a:gd name="T0" fmla="*/ 90 w 1800"/>
                <a:gd name="T1" fmla="*/ 0 h 179"/>
                <a:gd name="T2" fmla="*/ 1710 w 1800"/>
                <a:gd name="T3" fmla="*/ 0 h 179"/>
                <a:gd name="T4" fmla="*/ 1735 w 1800"/>
                <a:gd name="T5" fmla="*/ 4 h 179"/>
                <a:gd name="T6" fmla="*/ 1756 w 1800"/>
                <a:gd name="T7" fmla="*/ 13 h 179"/>
                <a:gd name="T8" fmla="*/ 1773 w 1800"/>
                <a:gd name="T9" fmla="*/ 26 h 179"/>
                <a:gd name="T10" fmla="*/ 1787 w 1800"/>
                <a:gd name="T11" fmla="*/ 45 h 179"/>
                <a:gd name="T12" fmla="*/ 1797 w 1800"/>
                <a:gd name="T13" fmla="*/ 66 h 179"/>
                <a:gd name="T14" fmla="*/ 1800 w 1800"/>
                <a:gd name="T15" fmla="*/ 90 h 179"/>
                <a:gd name="T16" fmla="*/ 1797 w 1800"/>
                <a:gd name="T17" fmla="*/ 114 h 179"/>
                <a:gd name="T18" fmla="*/ 1787 w 1800"/>
                <a:gd name="T19" fmla="*/ 135 h 179"/>
                <a:gd name="T20" fmla="*/ 1773 w 1800"/>
                <a:gd name="T21" fmla="*/ 152 h 179"/>
                <a:gd name="T22" fmla="*/ 1756 w 1800"/>
                <a:gd name="T23" fmla="*/ 167 h 179"/>
                <a:gd name="T24" fmla="*/ 1735 w 1800"/>
                <a:gd name="T25" fmla="*/ 176 h 179"/>
                <a:gd name="T26" fmla="*/ 1710 w 1800"/>
                <a:gd name="T27" fmla="*/ 179 h 179"/>
                <a:gd name="T28" fmla="*/ 90 w 1800"/>
                <a:gd name="T29" fmla="*/ 179 h 179"/>
                <a:gd name="T30" fmla="*/ 66 w 1800"/>
                <a:gd name="T31" fmla="*/ 176 h 179"/>
                <a:gd name="T32" fmla="*/ 45 w 1800"/>
                <a:gd name="T33" fmla="*/ 167 h 179"/>
                <a:gd name="T34" fmla="*/ 26 w 1800"/>
                <a:gd name="T35" fmla="*/ 152 h 179"/>
                <a:gd name="T36" fmla="*/ 12 w 1800"/>
                <a:gd name="T37" fmla="*/ 135 h 179"/>
                <a:gd name="T38" fmla="*/ 4 w 1800"/>
                <a:gd name="T39" fmla="*/ 114 h 179"/>
                <a:gd name="T40" fmla="*/ 0 w 1800"/>
                <a:gd name="T41" fmla="*/ 90 h 179"/>
                <a:gd name="T42" fmla="*/ 4 w 1800"/>
                <a:gd name="T43" fmla="*/ 66 h 179"/>
                <a:gd name="T44" fmla="*/ 12 w 1800"/>
                <a:gd name="T45" fmla="*/ 45 h 179"/>
                <a:gd name="T46" fmla="*/ 26 w 1800"/>
                <a:gd name="T47" fmla="*/ 26 h 179"/>
                <a:gd name="T48" fmla="*/ 45 w 1800"/>
                <a:gd name="T49" fmla="*/ 13 h 179"/>
                <a:gd name="T50" fmla="*/ 66 w 1800"/>
                <a:gd name="T51" fmla="*/ 4 h 179"/>
                <a:gd name="T52" fmla="*/ 90 w 1800"/>
                <a:gd name="T5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0" h="179">
                  <a:moveTo>
                    <a:pt x="90" y="0"/>
                  </a:moveTo>
                  <a:lnTo>
                    <a:pt x="1710" y="0"/>
                  </a:lnTo>
                  <a:lnTo>
                    <a:pt x="1735" y="4"/>
                  </a:lnTo>
                  <a:lnTo>
                    <a:pt x="1756" y="13"/>
                  </a:lnTo>
                  <a:lnTo>
                    <a:pt x="1773" y="26"/>
                  </a:lnTo>
                  <a:lnTo>
                    <a:pt x="1787" y="45"/>
                  </a:lnTo>
                  <a:lnTo>
                    <a:pt x="1797" y="66"/>
                  </a:lnTo>
                  <a:lnTo>
                    <a:pt x="1800" y="90"/>
                  </a:lnTo>
                  <a:lnTo>
                    <a:pt x="1797" y="114"/>
                  </a:lnTo>
                  <a:lnTo>
                    <a:pt x="1787" y="135"/>
                  </a:lnTo>
                  <a:lnTo>
                    <a:pt x="1773" y="152"/>
                  </a:lnTo>
                  <a:lnTo>
                    <a:pt x="1756" y="167"/>
                  </a:lnTo>
                  <a:lnTo>
                    <a:pt x="1735" y="176"/>
                  </a:lnTo>
                  <a:lnTo>
                    <a:pt x="1710" y="179"/>
                  </a:lnTo>
                  <a:lnTo>
                    <a:pt x="90" y="179"/>
                  </a:lnTo>
                  <a:lnTo>
                    <a:pt x="66" y="176"/>
                  </a:lnTo>
                  <a:lnTo>
                    <a:pt x="45" y="167"/>
                  </a:lnTo>
                  <a:lnTo>
                    <a:pt x="26" y="152"/>
                  </a:lnTo>
                  <a:lnTo>
                    <a:pt x="12" y="135"/>
                  </a:lnTo>
                  <a:lnTo>
                    <a:pt x="4" y="114"/>
                  </a:lnTo>
                  <a:lnTo>
                    <a:pt x="0" y="90"/>
                  </a:lnTo>
                  <a:lnTo>
                    <a:pt x="4" y="66"/>
                  </a:lnTo>
                  <a:lnTo>
                    <a:pt x="12" y="45"/>
                  </a:lnTo>
                  <a:lnTo>
                    <a:pt x="26" y="26"/>
                  </a:lnTo>
                  <a:lnTo>
                    <a:pt x="45" y="13"/>
                  </a:lnTo>
                  <a:lnTo>
                    <a:pt x="66" y="4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387" y="2364"/>
              <a:ext cx="900" cy="89"/>
            </a:xfrm>
            <a:custGeom>
              <a:avLst/>
              <a:gdLst>
                <a:gd name="T0" fmla="*/ 90 w 1800"/>
                <a:gd name="T1" fmla="*/ 0 h 178"/>
                <a:gd name="T2" fmla="*/ 1710 w 1800"/>
                <a:gd name="T3" fmla="*/ 0 h 178"/>
                <a:gd name="T4" fmla="*/ 1735 w 1800"/>
                <a:gd name="T5" fmla="*/ 2 h 178"/>
                <a:gd name="T6" fmla="*/ 1756 w 1800"/>
                <a:gd name="T7" fmla="*/ 11 h 178"/>
                <a:gd name="T8" fmla="*/ 1773 w 1800"/>
                <a:gd name="T9" fmla="*/ 26 h 178"/>
                <a:gd name="T10" fmla="*/ 1787 w 1800"/>
                <a:gd name="T11" fmla="*/ 44 h 178"/>
                <a:gd name="T12" fmla="*/ 1797 w 1800"/>
                <a:gd name="T13" fmla="*/ 65 h 178"/>
                <a:gd name="T14" fmla="*/ 1800 w 1800"/>
                <a:gd name="T15" fmla="*/ 88 h 178"/>
                <a:gd name="T16" fmla="*/ 1797 w 1800"/>
                <a:gd name="T17" fmla="*/ 112 h 178"/>
                <a:gd name="T18" fmla="*/ 1787 w 1800"/>
                <a:gd name="T19" fmla="*/ 135 h 178"/>
                <a:gd name="T20" fmla="*/ 1773 w 1800"/>
                <a:gd name="T21" fmla="*/ 152 h 178"/>
                <a:gd name="T22" fmla="*/ 1756 w 1800"/>
                <a:gd name="T23" fmla="*/ 166 h 178"/>
                <a:gd name="T24" fmla="*/ 1735 w 1800"/>
                <a:gd name="T25" fmla="*/ 174 h 178"/>
                <a:gd name="T26" fmla="*/ 1710 w 1800"/>
                <a:gd name="T27" fmla="*/ 178 h 178"/>
                <a:gd name="T28" fmla="*/ 90 w 1800"/>
                <a:gd name="T29" fmla="*/ 178 h 178"/>
                <a:gd name="T30" fmla="*/ 66 w 1800"/>
                <a:gd name="T31" fmla="*/ 174 h 178"/>
                <a:gd name="T32" fmla="*/ 45 w 1800"/>
                <a:gd name="T33" fmla="*/ 166 h 178"/>
                <a:gd name="T34" fmla="*/ 26 w 1800"/>
                <a:gd name="T35" fmla="*/ 152 h 178"/>
                <a:gd name="T36" fmla="*/ 12 w 1800"/>
                <a:gd name="T37" fmla="*/ 135 h 178"/>
                <a:gd name="T38" fmla="*/ 4 w 1800"/>
                <a:gd name="T39" fmla="*/ 112 h 178"/>
                <a:gd name="T40" fmla="*/ 0 w 1800"/>
                <a:gd name="T41" fmla="*/ 88 h 178"/>
                <a:gd name="T42" fmla="*/ 4 w 1800"/>
                <a:gd name="T43" fmla="*/ 65 h 178"/>
                <a:gd name="T44" fmla="*/ 12 w 1800"/>
                <a:gd name="T45" fmla="*/ 44 h 178"/>
                <a:gd name="T46" fmla="*/ 26 w 1800"/>
                <a:gd name="T47" fmla="*/ 26 h 178"/>
                <a:gd name="T48" fmla="*/ 45 w 1800"/>
                <a:gd name="T49" fmla="*/ 11 h 178"/>
                <a:gd name="T50" fmla="*/ 66 w 1800"/>
                <a:gd name="T51" fmla="*/ 2 h 178"/>
                <a:gd name="T52" fmla="*/ 90 w 1800"/>
                <a:gd name="T5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0" h="178">
                  <a:moveTo>
                    <a:pt x="90" y="0"/>
                  </a:moveTo>
                  <a:lnTo>
                    <a:pt x="1710" y="0"/>
                  </a:lnTo>
                  <a:lnTo>
                    <a:pt x="1735" y="2"/>
                  </a:lnTo>
                  <a:lnTo>
                    <a:pt x="1756" y="11"/>
                  </a:lnTo>
                  <a:lnTo>
                    <a:pt x="1773" y="26"/>
                  </a:lnTo>
                  <a:lnTo>
                    <a:pt x="1787" y="44"/>
                  </a:lnTo>
                  <a:lnTo>
                    <a:pt x="1797" y="65"/>
                  </a:lnTo>
                  <a:lnTo>
                    <a:pt x="1800" y="88"/>
                  </a:lnTo>
                  <a:lnTo>
                    <a:pt x="1797" y="112"/>
                  </a:lnTo>
                  <a:lnTo>
                    <a:pt x="1787" y="135"/>
                  </a:lnTo>
                  <a:lnTo>
                    <a:pt x="1773" y="152"/>
                  </a:lnTo>
                  <a:lnTo>
                    <a:pt x="1756" y="166"/>
                  </a:lnTo>
                  <a:lnTo>
                    <a:pt x="1735" y="174"/>
                  </a:lnTo>
                  <a:lnTo>
                    <a:pt x="1710" y="178"/>
                  </a:lnTo>
                  <a:lnTo>
                    <a:pt x="90" y="178"/>
                  </a:lnTo>
                  <a:lnTo>
                    <a:pt x="66" y="174"/>
                  </a:lnTo>
                  <a:lnTo>
                    <a:pt x="45" y="166"/>
                  </a:lnTo>
                  <a:lnTo>
                    <a:pt x="26" y="152"/>
                  </a:lnTo>
                  <a:lnTo>
                    <a:pt x="12" y="135"/>
                  </a:lnTo>
                  <a:lnTo>
                    <a:pt x="4" y="112"/>
                  </a:lnTo>
                  <a:lnTo>
                    <a:pt x="0" y="88"/>
                  </a:lnTo>
                  <a:lnTo>
                    <a:pt x="4" y="65"/>
                  </a:lnTo>
                  <a:lnTo>
                    <a:pt x="12" y="44"/>
                  </a:lnTo>
                  <a:lnTo>
                    <a:pt x="26" y="26"/>
                  </a:lnTo>
                  <a:lnTo>
                    <a:pt x="45" y="11"/>
                  </a:lnTo>
                  <a:lnTo>
                    <a:pt x="66" y="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3387" y="2562"/>
              <a:ext cx="900" cy="89"/>
            </a:xfrm>
            <a:custGeom>
              <a:avLst/>
              <a:gdLst>
                <a:gd name="T0" fmla="*/ 90 w 1800"/>
                <a:gd name="T1" fmla="*/ 0 h 180"/>
                <a:gd name="T2" fmla="*/ 1710 w 1800"/>
                <a:gd name="T3" fmla="*/ 0 h 180"/>
                <a:gd name="T4" fmla="*/ 1735 w 1800"/>
                <a:gd name="T5" fmla="*/ 4 h 180"/>
                <a:gd name="T6" fmla="*/ 1756 w 1800"/>
                <a:gd name="T7" fmla="*/ 13 h 180"/>
                <a:gd name="T8" fmla="*/ 1773 w 1800"/>
                <a:gd name="T9" fmla="*/ 26 h 180"/>
                <a:gd name="T10" fmla="*/ 1787 w 1800"/>
                <a:gd name="T11" fmla="*/ 45 h 180"/>
                <a:gd name="T12" fmla="*/ 1797 w 1800"/>
                <a:gd name="T13" fmla="*/ 66 h 180"/>
                <a:gd name="T14" fmla="*/ 1800 w 1800"/>
                <a:gd name="T15" fmla="*/ 90 h 180"/>
                <a:gd name="T16" fmla="*/ 1797 w 1800"/>
                <a:gd name="T17" fmla="*/ 114 h 180"/>
                <a:gd name="T18" fmla="*/ 1787 w 1800"/>
                <a:gd name="T19" fmla="*/ 135 h 180"/>
                <a:gd name="T20" fmla="*/ 1773 w 1800"/>
                <a:gd name="T21" fmla="*/ 154 h 180"/>
                <a:gd name="T22" fmla="*/ 1756 w 1800"/>
                <a:gd name="T23" fmla="*/ 167 h 180"/>
                <a:gd name="T24" fmla="*/ 1735 w 1800"/>
                <a:gd name="T25" fmla="*/ 176 h 180"/>
                <a:gd name="T26" fmla="*/ 1710 w 1800"/>
                <a:gd name="T27" fmla="*/ 180 h 180"/>
                <a:gd name="T28" fmla="*/ 90 w 1800"/>
                <a:gd name="T29" fmla="*/ 180 h 180"/>
                <a:gd name="T30" fmla="*/ 66 w 1800"/>
                <a:gd name="T31" fmla="*/ 176 h 180"/>
                <a:gd name="T32" fmla="*/ 45 w 1800"/>
                <a:gd name="T33" fmla="*/ 167 h 180"/>
                <a:gd name="T34" fmla="*/ 26 w 1800"/>
                <a:gd name="T35" fmla="*/ 154 h 180"/>
                <a:gd name="T36" fmla="*/ 12 w 1800"/>
                <a:gd name="T37" fmla="*/ 135 h 180"/>
                <a:gd name="T38" fmla="*/ 4 w 1800"/>
                <a:gd name="T39" fmla="*/ 114 h 180"/>
                <a:gd name="T40" fmla="*/ 0 w 1800"/>
                <a:gd name="T41" fmla="*/ 90 h 180"/>
                <a:gd name="T42" fmla="*/ 4 w 1800"/>
                <a:gd name="T43" fmla="*/ 66 h 180"/>
                <a:gd name="T44" fmla="*/ 12 w 1800"/>
                <a:gd name="T45" fmla="*/ 45 h 180"/>
                <a:gd name="T46" fmla="*/ 26 w 1800"/>
                <a:gd name="T47" fmla="*/ 26 h 180"/>
                <a:gd name="T48" fmla="*/ 45 w 1800"/>
                <a:gd name="T49" fmla="*/ 13 h 180"/>
                <a:gd name="T50" fmla="*/ 66 w 1800"/>
                <a:gd name="T51" fmla="*/ 4 h 180"/>
                <a:gd name="T52" fmla="*/ 90 w 1800"/>
                <a:gd name="T5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0" h="180">
                  <a:moveTo>
                    <a:pt x="90" y="0"/>
                  </a:moveTo>
                  <a:lnTo>
                    <a:pt x="1710" y="0"/>
                  </a:lnTo>
                  <a:lnTo>
                    <a:pt x="1735" y="4"/>
                  </a:lnTo>
                  <a:lnTo>
                    <a:pt x="1756" y="13"/>
                  </a:lnTo>
                  <a:lnTo>
                    <a:pt x="1773" y="26"/>
                  </a:lnTo>
                  <a:lnTo>
                    <a:pt x="1787" y="45"/>
                  </a:lnTo>
                  <a:lnTo>
                    <a:pt x="1797" y="66"/>
                  </a:lnTo>
                  <a:lnTo>
                    <a:pt x="1800" y="90"/>
                  </a:lnTo>
                  <a:lnTo>
                    <a:pt x="1797" y="114"/>
                  </a:lnTo>
                  <a:lnTo>
                    <a:pt x="1787" y="135"/>
                  </a:lnTo>
                  <a:lnTo>
                    <a:pt x="1773" y="154"/>
                  </a:lnTo>
                  <a:lnTo>
                    <a:pt x="1756" y="167"/>
                  </a:lnTo>
                  <a:lnTo>
                    <a:pt x="1735" y="176"/>
                  </a:lnTo>
                  <a:lnTo>
                    <a:pt x="1710" y="180"/>
                  </a:lnTo>
                  <a:lnTo>
                    <a:pt x="90" y="180"/>
                  </a:lnTo>
                  <a:lnTo>
                    <a:pt x="66" y="176"/>
                  </a:lnTo>
                  <a:lnTo>
                    <a:pt x="45" y="167"/>
                  </a:lnTo>
                  <a:lnTo>
                    <a:pt x="26" y="154"/>
                  </a:lnTo>
                  <a:lnTo>
                    <a:pt x="12" y="135"/>
                  </a:lnTo>
                  <a:lnTo>
                    <a:pt x="4" y="114"/>
                  </a:lnTo>
                  <a:lnTo>
                    <a:pt x="0" y="90"/>
                  </a:lnTo>
                  <a:lnTo>
                    <a:pt x="4" y="66"/>
                  </a:lnTo>
                  <a:lnTo>
                    <a:pt x="12" y="45"/>
                  </a:lnTo>
                  <a:lnTo>
                    <a:pt x="26" y="26"/>
                  </a:lnTo>
                  <a:lnTo>
                    <a:pt x="45" y="13"/>
                  </a:lnTo>
                  <a:lnTo>
                    <a:pt x="66" y="4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387" y="2760"/>
              <a:ext cx="900" cy="89"/>
            </a:xfrm>
            <a:custGeom>
              <a:avLst/>
              <a:gdLst>
                <a:gd name="T0" fmla="*/ 90 w 1800"/>
                <a:gd name="T1" fmla="*/ 0 h 178"/>
                <a:gd name="T2" fmla="*/ 1710 w 1800"/>
                <a:gd name="T3" fmla="*/ 0 h 178"/>
                <a:gd name="T4" fmla="*/ 1735 w 1800"/>
                <a:gd name="T5" fmla="*/ 2 h 178"/>
                <a:gd name="T6" fmla="*/ 1756 w 1800"/>
                <a:gd name="T7" fmla="*/ 12 h 178"/>
                <a:gd name="T8" fmla="*/ 1773 w 1800"/>
                <a:gd name="T9" fmla="*/ 26 h 178"/>
                <a:gd name="T10" fmla="*/ 1787 w 1800"/>
                <a:gd name="T11" fmla="*/ 44 h 178"/>
                <a:gd name="T12" fmla="*/ 1797 w 1800"/>
                <a:gd name="T13" fmla="*/ 65 h 178"/>
                <a:gd name="T14" fmla="*/ 1800 w 1800"/>
                <a:gd name="T15" fmla="*/ 88 h 178"/>
                <a:gd name="T16" fmla="*/ 1797 w 1800"/>
                <a:gd name="T17" fmla="*/ 113 h 178"/>
                <a:gd name="T18" fmla="*/ 1787 w 1800"/>
                <a:gd name="T19" fmla="*/ 135 h 178"/>
                <a:gd name="T20" fmla="*/ 1773 w 1800"/>
                <a:gd name="T21" fmla="*/ 152 h 178"/>
                <a:gd name="T22" fmla="*/ 1756 w 1800"/>
                <a:gd name="T23" fmla="*/ 166 h 178"/>
                <a:gd name="T24" fmla="*/ 1735 w 1800"/>
                <a:gd name="T25" fmla="*/ 176 h 178"/>
                <a:gd name="T26" fmla="*/ 1710 w 1800"/>
                <a:gd name="T27" fmla="*/ 178 h 178"/>
                <a:gd name="T28" fmla="*/ 90 w 1800"/>
                <a:gd name="T29" fmla="*/ 178 h 178"/>
                <a:gd name="T30" fmla="*/ 66 w 1800"/>
                <a:gd name="T31" fmla="*/ 176 h 178"/>
                <a:gd name="T32" fmla="*/ 45 w 1800"/>
                <a:gd name="T33" fmla="*/ 166 h 178"/>
                <a:gd name="T34" fmla="*/ 26 w 1800"/>
                <a:gd name="T35" fmla="*/ 152 h 178"/>
                <a:gd name="T36" fmla="*/ 12 w 1800"/>
                <a:gd name="T37" fmla="*/ 135 h 178"/>
                <a:gd name="T38" fmla="*/ 4 w 1800"/>
                <a:gd name="T39" fmla="*/ 113 h 178"/>
                <a:gd name="T40" fmla="*/ 0 w 1800"/>
                <a:gd name="T41" fmla="*/ 88 h 178"/>
                <a:gd name="T42" fmla="*/ 4 w 1800"/>
                <a:gd name="T43" fmla="*/ 65 h 178"/>
                <a:gd name="T44" fmla="*/ 12 w 1800"/>
                <a:gd name="T45" fmla="*/ 44 h 178"/>
                <a:gd name="T46" fmla="*/ 26 w 1800"/>
                <a:gd name="T47" fmla="*/ 26 h 178"/>
                <a:gd name="T48" fmla="*/ 45 w 1800"/>
                <a:gd name="T49" fmla="*/ 12 h 178"/>
                <a:gd name="T50" fmla="*/ 66 w 1800"/>
                <a:gd name="T51" fmla="*/ 2 h 178"/>
                <a:gd name="T52" fmla="*/ 90 w 1800"/>
                <a:gd name="T5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0" h="178">
                  <a:moveTo>
                    <a:pt x="90" y="0"/>
                  </a:moveTo>
                  <a:lnTo>
                    <a:pt x="1710" y="0"/>
                  </a:lnTo>
                  <a:lnTo>
                    <a:pt x="1735" y="2"/>
                  </a:lnTo>
                  <a:lnTo>
                    <a:pt x="1756" y="12"/>
                  </a:lnTo>
                  <a:lnTo>
                    <a:pt x="1773" y="26"/>
                  </a:lnTo>
                  <a:lnTo>
                    <a:pt x="1787" y="44"/>
                  </a:lnTo>
                  <a:lnTo>
                    <a:pt x="1797" y="65"/>
                  </a:lnTo>
                  <a:lnTo>
                    <a:pt x="1800" y="88"/>
                  </a:lnTo>
                  <a:lnTo>
                    <a:pt x="1797" y="113"/>
                  </a:lnTo>
                  <a:lnTo>
                    <a:pt x="1787" y="135"/>
                  </a:lnTo>
                  <a:lnTo>
                    <a:pt x="1773" y="152"/>
                  </a:lnTo>
                  <a:lnTo>
                    <a:pt x="1756" y="166"/>
                  </a:lnTo>
                  <a:lnTo>
                    <a:pt x="1735" y="176"/>
                  </a:lnTo>
                  <a:lnTo>
                    <a:pt x="1710" y="178"/>
                  </a:lnTo>
                  <a:lnTo>
                    <a:pt x="90" y="178"/>
                  </a:lnTo>
                  <a:lnTo>
                    <a:pt x="66" y="176"/>
                  </a:lnTo>
                  <a:lnTo>
                    <a:pt x="45" y="166"/>
                  </a:lnTo>
                  <a:lnTo>
                    <a:pt x="26" y="152"/>
                  </a:lnTo>
                  <a:lnTo>
                    <a:pt x="12" y="135"/>
                  </a:lnTo>
                  <a:lnTo>
                    <a:pt x="4" y="113"/>
                  </a:lnTo>
                  <a:lnTo>
                    <a:pt x="0" y="88"/>
                  </a:lnTo>
                  <a:lnTo>
                    <a:pt x="4" y="65"/>
                  </a:lnTo>
                  <a:lnTo>
                    <a:pt x="12" y="44"/>
                  </a:lnTo>
                  <a:lnTo>
                    <a:pt x="26" y="26"/>
                  </a:lnTo>
                  <a:lnTo>
                    <a:pt x="45" y="12"/>
                  </a:lnTo>
                  <a:lnTo>
                    <a:pt x="66" y="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3096" y="1139"/>
              <a:ext cx="1483" cy="2050"/>
            </a:xfrm>
            <a:custGeom>
              <a:avLst/>
              <a:gdLst>
                <a:gd name="T0" fmla="*/ 282 w 2966"/>
                <a:gd name="T1" fmla="*/ 282 h 4100"/>
                <a:gd name="T2" fmla="*/ 282 w 2966"/>
                <a:gd name="T3" fmla="*/ 3818 h 4100"/>
                <a:gd name="T4" fmla="*/ 2684 w 2966"/>
                <a:gd name="T5" fmla="*/ 3818 h 4100"/>
                <a:gd name="T6" fmla="*/ 2684 w 2966"/>
                <a:gd name="T7" fmla="*/ 903 h 4100"/>
                <a:gd name="T8" fmla="*/ 2261 w 2966"/>
                <a:gd name="T9" fmla="*/ 903 h 4100"/>
                <a:gd name="T10" fmla="*/ 2222 w 2966"/>
                <a:gd name="T11" fmla="*/ 899 h 4100"/>
                <a:gd name="T12" fmla="*/ 2186 w 2966"/>
                <a:gd name="T13" fmla="*/ 887 h 4100"/>
                <a:gd name="T14" fmla="*/ 2152 w 2966"/>
                <a:gd name="T15" fmla="*/ 870 h 4100"/>
                <a:gd name="T16" fmla="*/ 2125 w 2966"/>
                <a:gd name="T17" fmla="*/ 846 h 4100"/>
                <a:gd name="T18" fmla="*/ 2101 w 2966"/>
                <a:gd name="T19" fmla="*/ 817 h 4100"/>
                <a:gd name="T20" fmla="*/ 2082 w 2966"/>
                <a:gd name="T21" fmla="*/ 785 h 4100"/>
                <a:gd name="T22" fmla="*/ 2071 w 2966"/>
                <a:gd name="T23" fmla="*/ 749 h 4100"/>
                <a:gd name="T24" fmla="*/ 2067 w 2966"/>
                <a:gd name="T25" fmla="*/ 710 h 4100"/>
                <a:gd name="T26" fmla="*/ 2067 w 2966"/>
                <a:gd name="T27" fmla="*/ 282 h 4100"/>
                <a:gd name="T28" fmla="*/ 282 w 2966"/>
                <a:gd name="T29" fmla="*/ 282 h 4100"/>
                <a:gd name="T30" fmla="*/ 192 w 2966"/>
                <a:gd name="T31" fmla="*/ 0 h 4100"/>
                <a:gd name="T32" fmla="*/ 2147 w 2966"/>
                <a:gd name="T33" fmla="*/ 0 h 4100"/>
                <a:gd name="T34" fmla="*/ 2163 w 2966"/>
                <a:gd name="T35" fmla="*/ 3 h 4100"/>
                <a:gd name="T36" fmla="*/ 2180 w 2966"/>
                <a:gd name="T37" fmla="*/ 9 h 4100"/>
                <a:gd name="T38" fmla="*/ 2192 w 2966"/>
                <a:gd name="T39" fmla="*/ 19 h 4100"/>
                <a:gd name="T40" fmla="*/ 2947 w 2966"/>
                <a:gd name="T41" fmla="*/ 775 h 4100"/>
                <a:gd name="T42" fmla="*/ 2959 w 2966"/>
                <a:gd name="T43" fmla="*/ 788 h 4100"/>
                <a:gd name="T44" fmla="*/ 2965 w 2966"/>
                <a:gd name="T45" fmla="*/ 803 h 4100"/>
                <a:gd name="T46" fmla="*/ 2966 w 2966"/>
                <a:gd name="T47" fmla="*/ 820 h 4100"/>
                <a:gd name="T48" fmla="*/ 2966 w 2966"/>
                <a:gd name="T49" fmla="*/ 3907 h 4100"/>
                <a:gd name="T50" fmla="*/ 2962 w 2966"/>
                <a:gd name="T51" fmla="*/ 3945 h 4100"/>
                <a:gd name="T52" fmla="*/ 2951 w 2966"/>
                <a:gd name="T53" fmla="*/ 3982 h 4100"/>
                <a:gd name="T54" fmla="*/ 2934 w 2966"/>
                <a:gd name="T55" fmla="*/ 4015 h 4100"/>
                <a:gd name="T56" fmla="*/ 2910 w 2966"/>
                <a:gd name="T57" fmla="*/ 4044 h 4100"/>
                <a:gd name="T58" fmla="*/ 2881 w 2966"/>
                <a:gd name="T59" fmla="*/ 4068 h 4100"/>
                <a:gd name="T60" fmla="*/ 2849 w 2966"/>
                <a:gd name="T61" fmla="*/ 4085 h 4100"/>
                <a:gd name="T62" fmla="*/ 2813 w 2966"/>
                <a:gd name="T63" fmla="*/ 4096 h 4100"/>
                <a:gd name="T64" fmla="*/ 2774 w 2966"/>
                <a:gd name="T65" fmla="*/ 4100 h 4100"/>
                <a:gd name="T66" fmla="*/ 192 w 2966"/>
                <a:gd name="T67" fmla="*/ 4100 h 4100"/>
                <a:gd name="T68" fmla="*/ 153 w 2966"/>
                <a:gd name="T69" fmla="*/ 4096 h 4100"/>
                <a:gd name="T70" fmla="*/ 117 w 2966"/>
                <a:gd name="T71" fmla="*/ 4085 h 4100"/>
                <a:gd name="T72" fmla="*/ 85 w 2966"/>
                <a:gd name="T73" fmla="*/ 4068 h 4100"/>
                <a:gd name="T74" fmla="*/ 56 w 2966"/>
                <a:gd name="T75" fmla="*/ 4044 h 4100"/>
                <a:gd name="T76" fmla="*/ 32 w 2966"/>
                <a:gd name="T77" fmla="*/ 4015 h 4100"/>
                <a:gd name="T78" fmla="*/ 15 w 2966"/>
                <a:gd name="T79" fmla="*/ 3982 h 4100"/>
                <a:gd name="T80" fmla="*/ 4 w 2966"/>
                <a:gd name="T81" fmla="*/ 3945 h 4100"/>
                <a:gd name="T82" fmla="*/ 0 w 2966"/>
                <a:gd name="T83" fmla="*/ 3907 h 4100"/>
                <a:gd name="T84" fmla="*/ 0 w 2966"/>
                <a:gd name="T85" fmla="*/ 192 h 4100"/>
                <a:gd name="T86" fmla="*/ 4 w 2966"/>
                <a:gd name="T87" fmla="*/ 154 h 4100"/>
                <a:gd name="T88" fmla="*/ 15 w 2966"/>
                <a:gd name="T89" fmla="*/ 117 h 4100"/>
                <a:gd name="T90" fmla="*/ 32 w 2966"/>
                <a:gd name="T91" fmla="*/ 85 h 4100"/>
                <a:gd name="T92" fmla="*/ 56 w 2966"/>
                <a:gd name="T93" fmla="*/ 56 h 4100"/>
                <a:gd name="T94" fmla="*/ 85 w 2966"/>
                <a:gd name="T95" fmla="*/ 33 h 4100"/>
                <a:gd name="T96" fmla="*/ 117 w 2966"/>
                <a:gd name="T97" fmla="*/ 15 h 4100"/>
                <a:gd name="T98" fmla="*/ 153 w 2966"/>
                <a:gd name="T99" fmla="*/ 4 h 4100"/>
                <a:gd name="T100" fmla="*/ 192 w 2966"/>
                <a:gd name="T101" fmla="*/ 0 h 4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6" h="4100">
                  <a:moveTo>
                    <a:pt x="282" y="282"/>
                  </a:moveTo>
                  <a:lnTo>
                    <a:pt x="282" y="3818"/>
                  </a:lnTo>
                  <a:lnTo>
                    <a:pt x="2684" y="3818"/>
                  </a:lnTo>
                  <a:lnTo>
                    <a:pt x="2684" y="903"/>
                  </a:lnTo>
                  <a:lnTo>
                    <a:pt x="2261" y="903"/>
                  </a:lnTo>
                  <a:lnTo>
                    <a:pt x="2222" y="899"/>
                  </a:lnTo>
                  <a:lnTo>
                    <a:pt x="2186" y="887"/>
                  </a:lnTo>
                  <a:lnTo>
                    <a:pt x="2152" y="870"/>
                  </a:lnTo>
                  <a:lnTo>
                    <a:pt x="2125" y="846"/>
                  </a:lnTo>
                  <a:lnTo>
                    <a:pt x="2101" y="817"/>
                  </a:lnTo>
                  <a:lnTo>
                    <a:pt x="2082" y="785"/>
                  </a:lnTo>
                  <a:lnTo>
                    <a:pt x="2071" y="749"/>
                  </a:lnTo>
                  <a:lnTo>
                    <a:pt x="2067" y="710"/>
                  </a:lnTo>
                  <a:lnTo>
                    <a:pt x="2067" y="282"/>
                  </a:lnTo>
                  <a:lnTo>
                    <a:pt x="282" y="282"/>
                  </a:lnTo>
                  <a:close/>
                  <a:moveTo>
                    <a:pt x="192" y="0"/>
                  </a:moveTo>
                  <a:lnTo>
                    <a:pt x="2147" y="0"/>
                  </a:lnTo>
                  <a:lnTo>
                    <a:pt x="2163" y="3"/>
                  </a:lnTo>
                  <a:lnTo>
                    <a:pt x="2180" y="9"/>
                  </a:lnTo>
                  <a:lnTo>
                    <a:pt x="2192" y="19"/>
                  </a:lnTo>
                  <a:lnTo>
                    <a:pt x="2947" y="775"/>
                  </a:lnTo>
                  <a:lnTo>
                    <a:pt x="2959" y="788"/>
                  </a:lnTo>
                  <a:lnTo>
                    <a:pt x="2965" y="803"/>
                  </a:lnTo>
                  <a:lnTo>
                    <a:pt x="2966" y="820"/>
                  </a:lnTo>
                  <a:lnTo>
                    <a:pt x="2966" y="3907"/>
                  </a:lnTo>
                  <a:lnTo>
                    <a:pt x="2962" y="3945"/>
                  </a:lnTo>
                  <a:lnTo>
                    <a:pt x="2951" y="3982"/>
                  </a:lnTo>
                  <a:lnTo>
                    <a:pt x="2934" y="4015"/>
                  </a:lnTo>
                  <a:lnTo>
                    <a:pt x="2910" y="4044"/>
                  </a:lnTo>
                  <a:lnTo>
                    <a:pt x="2881" y="4068"/>
                  </a:lnTo>
                  <a:lnTo>
                    <a:pt x="2849" y="4085"/>
                  </a:lnTo>
                  <a:lnTo>
                    <a:pt x="2813" y="4096"/>
                  </a:lnTo>
                  <a:lnTo>
                    <a:pt x="2774" y="4100"/>
                  </a:lnTo>
                  <a:lnTo>
                    <a:pt x="192" y="4100"/>
                  </a:lnTo>
                  <a:lnTo>
                    <a:pt x="153" y="4096"/>
                  </a:lnTo>
                  <a:lnTo>
                    <a:pt x="117" y="4085"/>
                  </a:lnTo>
                  <a:lnTo>
                    <a:pt x="85" y="4068"/>
                  </a:lnTo>
                  <a:lnTo>
                    <a:pt x="56" y="4044"/>
                  </a:lnTo>
                  <a:lnTo>
                    <a:pt x="32" y="4015"/>
                  </a:lnTo>
                  <a:lnTo>
                    <a:pt x="15" y="3982"/>
                  </a:lnTo>
                  <a:lnTo>
                    <a:pt x="4" y="3945"/>
                  </a:lnTo>
                  <a:lnTo>
                    <a:pt x="0" y="3907"/>
                  </a:lnTo>
                  <a:lnTo>
                    <a:pt x="0" y="192"/>
                  </a:lnTo>
                  <a:lnTo>
                    <a:pt x="4" y="154"/>
                  </a:lnTo>
                  <a:lnTo>
                    <a:pt x="15" y="117"/>
                  </a:lnTo>
                  <a:lnTo>
                    <a:pt x="32" y="85"/>
                  </a:lnTo>
                  <a:lnTo>
                    <a:pt x="56" y="56"/>
                  </a:lnTo>
                  <a:lnTo>
                    <a:pt x="85" y="33"/>
                  </a:lnTo>
                  <a:lnTo>
                    <a:pt x="117" y="15"/>
                  </a:lnTo>
                  <a:lnTo>
                    <a:pt x="153" y="4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24"/>
          <p:cNvGrpSpPr>
            <a:grpSpLocks noChangeAspect="1"/>
          </p:cNvGrpSpPr>
          <p:nvPr/>
        </p:nvGrpSpPr>
        <p:grpSpPr bwMode="auto">
          <a:xfrm>
            <a:off x="4436641" y="1343841"/>
            <a:ext cx="434840" cy="435343"/>
            <a:chOff x="2540" y="862"/>
            <a:chExt cx="2592" cy="2595"/>
          </a:xfrm>
          <a:solidFill>
            <a:schemeClr val="bg1"/>
          </a:solidFill>
        </p:grpSpPr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2540" y="862"/>
              <a:ext cx="2592" cy="2595"/>
            </a:xfrm>
            <a:custGeom>
              <a:avLst/>
              <a:gdLst>
                <a:gd name="T0" fmla="*/ 1596 w 5184"/>
                <a:gd name="T1" fmla="*/ 960 h 5190"/>
                <a:gd name="T2" fmla="*/ 1109 w 5184"/>
                <a:gd name="T3" fmla="*/ 1386 h 5190"/>
                <a:gd name="T4" fmla="*/ 790 w 5184"/>
                <a:gd name="T5" fmla="*/ 1954 h 5190"/>
                <a:gd name="T6" fmla="*/ 964 w 5184"/>
                <a:gd name="T7" fmla="*/ 2229 h 5190"/>
                <a:gd name="T8" fmla="*/ 1098 w 5184"/>
                <a:gd name="T9" fmla="*/ 2526 h 5190"/>
                <a:gd name="T10" fmla="*/ 1038 w 5184"/>
                <a:gd name="T11" fmla="*/ 2855 h 5190"/>
                <a:gd name="T12" fmla="*/ 811 w 5184"/>
                <a:gd name="T13" fmla="*/ 3083 h 5190"/>
                <a:gd name="T14" fmla="*/ 959 w 5184"/>
                <a:gd name="T15" fmla="*/ 3591 h 5190"/>
                <a:gd name="T16" fmla="*/ 1384 w 5184"/>
                <a:gd name="T17" fmla="*/ 4078 h 5190"/>
                <a:gd name="T18" fmla="*/ 1951 w 5184"/>
                <a:gd name="T19" fmla="*/ 4399 h 5190"/>
                <a:gd name="T20" fmla="*/ 2226 w 5184"/>
                <a:gd name="T21" fmla="*/ 4225 h 5190"/>
                <a:gd name="T22" fmla="*/ 2523 w 5184"/>
                <a:gd name="T23" fmla="*/ 4091 h 5190"/>
                <a:gd name="T24" fmla="*/ 2850 w 5184"/>
                <a:gd name="T25" fmla="*/ 4151 h 5190"/>
                <a:gd name="T26" fmla="*/ 3079 w 5184"/>
                <a:gd name="T27" fmla="*/ 4379 h 5190"/>
                <a:gd name="T28" fmla="*/ 3587 w 5184"/>
                <a:gd name="T29" fmla="*/ 4230 h 5190"/>
                <a:gd name="T30" fmla="*/ 4073 w 5184"/>
                <a:gd name="T31" fmla="*/ 3805 h 5190"/>
                <a:gd name="T32" fmla="*/ 4394 w 5184"/>
                <a:gd name="T33" fmla="*/ 3237 h 5190"/>
                <a:gd name="T34" fmla="*/ 4220 w 5184"/>
                <a:gd name="T35" fmla="*/ 2961 h 5190"/>
                <a:gd name="T36" fmla="*/ 4084 w 5184"/>
                <a:gd name="T37" fmla="*/ 2664 h 5190"/>
                <a:gd name="T38" fmla="*/ 4146 w 5184"/>
                <a:gd name="T39" fmla="*/ 2335 h 5190"/>
                <a:gd name="T40" fmla="*/ 4373 w 5184"/>
                <a:gd name="T41" fmla="*/ 2107 h 5190"/>
                <a:gd name="T42" fmla="*/ 4225 w 5184"/>
                <a:gd name="T43" fmla="*/ 1599 h 5190"/>
                <a:gd name="T44" fmla="*/ 3800 w 5184"/>
                <a:gd name="T45" fmla="*/ 1112 h 5190"/>
                <a:gd name="T46" fmla="*/ 3233 w 5184"/>
                <a:gd name="T47" fmla="*/ 791 h 5190"/>
                <a:gd name="T48" fmla="*/ 2958 w 5184"/>
                <a:gd name="T49" fmla="*/ 965 h 5190"/>
                <a:gd name="T50" fmla="*/ 2661 w 5184"/>
                <a:gd name="T51" fmla="*/ 1100 h 5190"/>
                <a:gd name="T52" fmla="*/ 2332 w 5184"/>
                <a:gd name="T53" fmla="*/ 1039 h 5190"/>
                <a:gd name="T54" fmla="*/ 2105 w 5184"/>
                <a:gd name="T55" fmla="*/ 812 h 5190"/>
                <a:gd name="T56" fmla="*/ 2794 w 5184"/>
                <a:gd name="T57" fmla="*/ 38 h 5190"/>
                <a:gd name="T58" fmla="*/ 3048 w 5184"/>
                <a:gd name="T59" fmla="*/ 244 h 5190"/>
                <a:gd name="T60" fmla="*/ 3272 w 5184"/>
                <a:gd name="T61" fmla="*/ 533 h 5190"/>
                <a:gd name="T62" fmla="*/ 3871 w 5184"/>
                <a:gd name="T63" fmla="*/ 843 h 5190"/>
                <a:gd name="T64" fmla="*/ 4342 w 5184"/>
                <a:gd name="T65" fmla="*/ 1315 h 5190"/>
                <a:gd name="T66" fmla="*/ 4651 w 5184"/>
                <a:gd name="T67" fmla="*/ 1914 h 5190"/>
                <a:gd name="T68" fmla="*/ 4940 w 5184"/>
                <a:gd name="T69" fmla="*/ 2139 h 5190"/>
                <a:gd name="T70" fmla="*/ 5146 w 5184"/>
                <a:gd name="T71" fmla="*/ 2394 h 5190"/>
                <a:gd name="T72" fmla="*/ 5166 w 5184"/>
                <a:gd name="T73" fmla="*/ 2734 h 5190"/>
                <a:gd name="T74" fmla="*/ 4993 w 5184"/>
                <a:gd name="T75" fmla="*/ 3012 h 5190"/>
                <a:gd name="T76" fmla="*/ 4689 w 5184"/>
                <a:gd name="T77" fmla="*/ 3145 h 5190"/>
                <a:gd name="T78" fmla="*/ 4418 w 5184"/>
                <a:gd name="T79" fmla="*/ 3765 h 5190"/>
                <a:gd name="T80" fmla="*/ 3975 w 5184"/>
                <a:gd name="T81" fmla="*/ 4265 h 5190"/>
                <a:gd name="T82" fmla="*/ 3400 w 5184"/>
                <a:gd name="T83" fmla="*/ 4610 h 5190"/>
                <a:gd name="T84" fmla="*/ 3083 w 5184"/>
                <a:gd name="T85" fmla="*/ 4890 h 5190"/>
                <a:gd name="T86" fmla="*/ 2854 w 5184"/>
                <a:gd name="T87" fmla="*/ 5124 h 5190"/>
                <a:gd name="T88" fmla="*/ 2522 w 5184"/>
                <a:gd name="T89" fmla="*/ 5185 h 5190"/>
                <a:gd name="T90" fmla="*/ 2222 w 5184"/>
                <a:gd name="T91" fmla="*/ 5046 h 5190"/>
                <a:gd name="T92" fmla="*/ 2056 w 5184"/>
                <a:gd name="T93" fmla="*/ 4763 h 5190"/>
                <a:gd name="T94" fmla="*/ 1539 w 5184"/>
                <a:gd name="T95" fmla="*/ 4493 h 5190"/>
                <a:gd name="T96" fmla="*/ 1013 w 5184"/>
                <a:gd name="T97" fmla="*/ 4081 h 5190"/>
                <a:gd name="T98" fmla="*/ 636 w 5184"/>
                <a:gd name="T99" fmla="*/ 3529 h 5190"/>
                <a:gd name="T100" fmla="*/ 362 w 5184"/>
                <a:gd name="T101" fmla="*/ 3113 h 5190"/>
                <a:gd name="T102" fmla="*/ 102 w 5184"/>
                <a:gd name="T103" fmla="*/ 2914 h 5190"/>
                <a:gd name="T104" fmla="*/ 0 w 5184"/>
                <a:gd name="T105" fmla="*/ 2594 h 5190"/>
                <a:gd name="T106" fmla="*/ 102 w 5184"/>
                <a:gd name="T107" fmla="*/ 2276 h 5190"/>
                <a:gd name="T108" fmla="*/ 362 w 5184"/>
                <a:gd name="T109" fmla="*/ 2077 h 5190"/>
                <a:gd name="T110" fmla="*/ 636 w 5184"/>
                <a:gd name="T111" fmla="*/ 1661 h 5190"/>
                <a:gd name="T112" fmla="*/ 1013 w 5184"/>
                <a:gd name="T113" fmla="*/ 1109 h 5190"/>
                <a:gd name="T114" fmla="*/ 1539 w 5184"/>
                <a:gd name="T115" fmla="*/ 698 h 5190"/>
                <a:gd name="T116" fmla="*/ 2056 w 5184"/>
                <a:gd name="T117" fmla="*/ 427 h 5190"/>
                <a:gd name="T118" fmla="*/ 2222 w 5184"/>
                <a:gd name="T119" fmla="*/ 144 h 5190"/>
                <a:gd name="T120" fmla="*/ 2522 w 5184"/>
                <a:gd name="T121" fmla="*/ 5 h 5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84" h="5190">
                  <a:moveTo>
                    <a:pt x="2078" y="752"/>
                  </a:moveTo>
                  <a:lnTo>
                    <a:pt x="1951" y="791"/>
                  </a:lnTo>
                  <a:lnTo>
                    <a:pt x="1828" y="840"/>
                  </a:lnTo>
                  <a:lnTo>
                    <a:pt x="1710" y="897"/>
                  </a:lnTo>
                  <a:lnTo>
                    <a:pt x="1596" y="960"/>
                  </a:lnTo>
                  <a:lnTo>
                    <a:pt x="1489" y="1033"/>
                  </a:lnTo>
                  <a:lnTo>
                    <a:pt x="1384" y="1112"/>
                  </a:lnTo>
                  <a:lnTo>
                    <a:pt x="1288" y="1198"/>
                  </a:lnTo>
                  <a:lnTo>
                    <a:pt x="1195" y="1289"/>
                  </a:lnTo>
                  <a:lnTo>
                    <a:pt x="1109" y="1386"/>
                  </a:lnTo>
                  <a:lnTo>
                    <a:pt x="1032" y="1490"/>
                  </a:lnTo>
                  <a:lnTo>
                    <a:pt x="959" y="1599"/>
                  </a:lnTo>
                  <a:lnTo>
                    <a:pt x="896" y="1713"/>
                  </a:lnTo>
                  <a:lnTo>
                    <a:pt x="839" y="1830"/>
                  </a:lnTo>
                  <a:lnTo>
                    <a:pt x="790" y="1954"/>
                  </a:lnTo>
                  <a:lnTo>
                    <a:pt x="751" y="2080"/>
                  </a:lnTo>
                  <a:lnTo>
                    <a:pt x="811" y="2107"/>
                  </a:lnTo>
                  <a:lnTo>
                    <a:pt x="866" y="2142"/>
                  </a:lnTo>
                  <a:lnTo>
                    <a:pt x="917" y="2183"/>
                  </a:lnTo>
                  <a:lnTo>
                    <a:pt x="964" y="2229"/>
                  </a:lnTo>
                  <a:lnTo>
                    <a:pt x="1004" y="2280"/>
                  </a:lnTo>
                  <a:lnTo>
                    <a:pt x="1038" y="2335"/>
                  </a:lnTo>
                  <a:lnTo>
                    <a:pt x="1067" y="2395"/>
                  </a:lnTo>
                  <a:lnTo>
                    <a:pt x="1086" y="2460"/>
                  </a:lnTo>
                  <a:lnTo>
                    <a:pt x="1098" y="2526"/>
                  </a:lnTo>
                  <a:lnTo>
                    <a:pt x="1103" y="2594"/>
                  </a:lnTo>
                  <a:lnTo>
                    <a:pt x="1098" y="2664"/>
                  </a:lnTo>
                  <a:lnTo>
                    <a:pt x="1086" y="2730"/>
                  </a:lnTo>
                  <a:lnTo>
                    <a:pt x="1067" y="2795"/>
                  </a:lnTo>
                  <a:lnTo>
                    <a:pt x="1038" y="2855"/>
                  </a:lnTo>
                  <a:lnTo>
                    <a:pt x="1004" y="2911"/>
                  </a:lnTo>
                  <a:lnTo>
                    <a:pt x="964" y="2961"/>
                  </a:lnTo>
                  <a:lnTo>
                    <a:pt x="917" y="3009"/>
                  </a:lnTo>
                  <a:lnTo>
                    <a:pt x="866" y="3048"/>
                  </a:lnTo>
                  <a:lnTo>
                    <a:pt x="811" y="3083"/>
                  </a:lnTo>
                  <a:lnTo>
                    <a:pt x="751" y="3110"/>
                  </a:lnTo>
                  <a:lnTo>
                    <a:pt x="790" y="3237"/>
                  </a:lnTo>
                  <a:lnTo>
                    <a:pt x="839" y="3360"/>
                  </a:lnTo>
                  <a:lnTo>
                    <a:pt x="896" y="3479"/>
                  </a:lnTo>
                  <a:lnTo>
                    <a:pt x="959" y="3591"/>
                  </a:lnTo>
                  <a:lnTo>
                    <a:pt x="1032" y="3700"/>
                  </a:lnTo>
                  <a:lnTo>
                    <a:pt x="1109" y="3805"/>
                  </a:lnTo>
                  <a:lnTo>
                    <a:pt x="1195" y="3901"/>
                  </a:lnTo>
                  <a:lnTo>
                    <a:pt x="1288" y="3993"/>
                  </a:lnTo>
                  <a:lnTo>
                    <a:pt x="1384" y="4078"/>
                  </a:lnTo>
                  <a:lnTo>
                    <a:pt x="1489" y="4157"/>
                  </a:lnTo>
                  <a:lnTo>
                    <a:pt x="1598" y="4230"/>
                  </a:lnTo>
                  <a:lnTo>
                    <a:pt x="1710" y="4293"/>
                  </a:lnTo>
                  <a:lnTo>
                    <a:pt x="1828" y="4350"/>
                  </a:lnTo>
                  <a:lnTo>
                    <a:pt x="1951" y="4399"/>
                  </a:lnTo>
                  <a:lnTo>
                    <a:pt x="2078" y="4439"/>
                  </a:lnTo>
                  <a:lnTo>
                    <a:pt x="2105" y="4379"/>
                  </a:lnTo>
                  <a:lnTo>
                    <a:pt x="2139" y="4323"/>
                  </a:lnTo>
                  <a:lnTo>
                    <a:pt x="2179" y="4271"/>
                  </a:lnTo>
                  <a:lnTo>
                    <a:pt x="2226" y="4225"/>
                  </a:lnTo>
                  <a:lnTo>
                    <a:pt x="2277" y="4186"/>
                  </a:lnTo>
                  <a:lnTo>
                    <a:pt x="2332" y="4151"/>
                  </a:lnTo>
                  <a:lnTo>
                    <a:pt x="2392" y="4122"/>
                  </a:lnTo>
                  <a:lnTo>
                    <a:pt x="2455" y="4103"/>
                  </a:lnTo>
                  <a:lnTo>
                    <a:pt x="2523" y="4091"/>
                  </a:lnTo>
                  <a:lnTo>
                    <a:pt x="2591" y="4086"/>
                  </a:lnTo>
                  <a:lnTo>
                    <a:pt x="2661" y="4091"/>
                  </a:lnTo>
                  <a:lnTo>
                    <a:pt x="2727" y="4103"/>
                  </a:lnTo>
                  <a:lnTo>
                    <a:pt x="2792" y="4122"/>
                  </a:lnTo>
                  <a:lnTo>
                    <a:pt x="2850" y="4151"/>
                  </a:lnTo>
                  <a:lnTo>
                    <a:pt x="2907" y="4186"/>
                  </a:lnTo>
                  <a:lnTo>
                    <a:pt x="2958" y="4225"/>
                  </a:lnTo>
                  <a:lnTo>
                    <a:pt x="3004" y="4271"/>
                  </a:lnTo>
                  <a:lnTo>
                    <a:pt x="3045" y="4323"/>
                  </a:lnTo>
                  <a:lnTo>
                    <a:pt x="3079" y="4379"/>
                  </a:lnTo>
                  <a:lnTo>
                    <a:pt x="3106" y="4439"/>
                  </a:lnTo>
                  <a:lnTo>
                    <a:pt x="3233" y="4399"/>
                  </a:lnTo>
                  <a:lnTo>
                    <a:pt x="3356" y="4350"/>
                  </a:lnTo>
                  <a:lnTo>
                    <a:pt x="3473" y="4293"/>
                  </a:lnTo>
                  <a:lnTo>
                    <a:pt x="3587" y="4230"/>
                  </a:lnTo>
                  <a:lnTo>
                    <a:pt x="3696" y="4157"/>
                  </a:lnTo>
                  <a:lnTo>
                    <a:pt x="3800" y="4078"/>
                  </a:lnTo>
                  <a:lnTo>
                    <a:pt x="3896" y="3993"/>
                  </a:lnTo>
                  <a:lnTo>
                    <a:pt x="3988" y="3901"/>
                  </a:lnTo>
                  <a:lnTo>
                    <a:pt x="4073" y="3805"/>
                  </a:lnTo>
                  <a:lnTo>
                    <a:pt x="4152" y="3700"/>
                  </a:lnTo>
                  <a:lnTo>
                    <a:pt x="4225" y="3591"/>
                  </a:lnTo>
                  <a:lnTo>
                    <a:pt x="4288" y="3479"/>
                  </a:lnTo>
                  <a:lnTo>
                    <a:pt x="4345" y="3360"/>
                  </a:lnTo>
                  <a:lnTo>
                    <a:pt x="4394" y="3237"/>
                  </a:lnTo>
                  <a:lnTo>
                    <a:pt x="4433" y="3110"/>
                  </a:lnTo>
                  <a:lnTo>
                    <a:pt x="4373" y="3083"/>
                  </a:lnTo>
                  <a:lnTo>
                    <a:pt x="4318" y="3048"/>
                  </a:lnTo>
                  <a:lnTo>
                    <a:pt x="4266" y="3009"/>
                  </a:lnTo>
                  <a:lnTo>
                    <a:pt x="4220" y="2961"/>
                  </a:lnTo>
                  <a:lnTo>
                    <a:pt x="4181" y="2911"/>
                  </a:lnTo>
                  <a:lnTo>
                    <a:pt x="4146" y="2855"/>
                  </a:lnTo>
                  <a:lnTo>
                    <a:pt x="4117" y="2795"/>
                  </a:lnTo>
                  <a:lnTo>
                    <a:pt x="4097" y="2730"/>
                  </a:lnTo>
                  <a:lnTo>
                    <a:pt x="4084" y="2664"/>
                  </a:lnTo>
                  <a:lnTo>
                    <a:pt x="4081" y="2594"/>
                  </a:lnTo>
                  <a:lnTo>
                    <a:pt x="4084" y="2526"/>
                  </a:lnTo>
                  <a:lnTo>
                    <a:pt x="4097" y="2460"/>
                  </a:lnTo>
                  <a:lnTo>
                    <a:pt x="4117" y="2395"/>
                  </a:lnTo>
                  <a:lnTo>
                    <a:pt x="4146" y="2335"/>
                  </a:lnTo>
                  <a:lnTo>
                    <a:pt x="4181" y="2280"/>
                  </a:lnTo>
                  <a:lnTo>
                    <a:pt x="4220" y="2229"/>
                  </a:lnTo>
                  <a:lnTo>
                    <a:pt x="4266" y="2183"/>
                  </a:lnTo>
                  <a:lnTo>
                    <a:pt x="4318" y="2142"/>
                  </a:lnTo>
                  <a:lnTo>
                    <a:pt x="4373" y="2107"/>
                  </a:lnTo>
                  <a:lnTo>
                    <a:pt x="4433" y="2080"/>
                  </a:lnTo>
                  <a:lnTo>
                    <a:pt x="4394" y="1954"/>
                  </a:lnTo>
                  <a:lnTo>
                    <a:pt x="4345" y="1830"/>
                  </a:lnTo>
                  <a:lnTo>
                    <a:pt x="4288" y="1712"/>
                  </a:lnTo>
                  <a:lnTo>
                    <a:pt x="4225" y="1599"/>
                  </a:lnTo>
                  <a:lnTo>
                    <a:pt x="4152" y="1490"/>
                  </a:lnTo>
                  <a:lnTo>
                    <a:pt x="4073" y="1386"/>
                  </a:lnTo>
                  <a:lnTo>
                    <a:pt x="3988" y="1289"/>
                  </a:lnTo>
                  <a:lnTo>
                    <a:pt x="3896" y="1198"/>
                  </a:lnTo>
                  <a:lnTo>
                    <a:pt x="3800" y="1112"/>
                  </a:lnTo>
                  <a:lnTo>
                    <a:pt x="3696" y="1033"/>
                  </a:lnTo>
                  <a:lnTo>
                    <a:pt x="3587" y="960"/>
                  </a:lnTo>
                  <a:lnTo>
                    <a:pt x="3473" y="897"/>
                  </a:lnTo>
                  <a:lnTo>
                    <a:pt x="3356" y="840"/>
                  </a:lnTo>
                  <a:lnTo>
                    <a:pt x="3233" y="791"/>
                  </a:lnTo>
                  <a:lnTo>
                    <a:pt x="3106" y="752"/>
                  </a:lnTo>
                  <a:lnTo>
                    <a:pt x="3079" y="812"/>
                  </a:lnTo>
                  <a:lnTo>
                    <a:pt x="3045" y="867"/>
                  </a:lnTo>
                  <a:lnTo>
                    <a:pt x="3004" y="919"/>
                  </a:lnTo>
                  <a:lnTo>
                    <a:pt x="2958" y="965"/>
                  </a:lnTo>
                  <a:lnTo>
                    <a:pt x="2907" y="1005"/>
                  </a:lnTo>
                  <a:lnTo>
                    <a:pt x="2852" y="1039"/>
                  </a:lnTo>
                  <a:lnTo>
                    <a:pt x="2792" y="1068"/>
                  </a:lnTo>
                  <a:lnTo>
                    <a:pt x="2727" y="1087"/>
                  </a:lnTo>
                  <a:lnTo>
                    <a:pt x="2661" y="1100"/>
                  </a:lnTo>
                  <a:lnTo>
                    <a:pt x="2591" y="1104"/>
                  </a:lnTo>
                  <a:lnTo>
                    <a:pt x="2523" y="1100"/>
                  </a:lnTo>
                  <a:lnTo>
                    <a:pt x="2455" y="1087"/>
                  </a:lnTo>
                  <a:lnTo>
                    <a:pt x="2392" y="1068"/>
                  </a:lnTo>
                  <a:lnTo>
                    <a:pt x="2332" y="1039"/>
                  </a:lnTo>
                  <a:lnTo>
                    <a:pt x="2277" y="1005"/>
                  </a:lnTo>
                  <a:lnTo>
                    <a:pt x="2226" y="965"/>
                  </a:lnTo>
                  <a:lnTo>
                    <a:pt x="2179" y="919"/>
                  </a:lnTo>
                  <a:lnTo>
                    <a:pt x="2139" y="867"/>
                  </a:lnTo>
                  <a:lnTo>
                    <a:pt x="2105" y="812"/>
                  </a:lnTo>
                  <a:lnTo>
                    <a:pt x="2078" y="752"/>
                  </a:lnTo>
                  <a:close/>
                  <a:moveTo>
                    <a:pt x="2591" y="0"/>
                  </a:moveTo>
                  <a:lnTo>
                    <a:pt x="2662" y="5"/>
                  </a:lnTo>
                  <a:lnTo>
                    <a:pt x="2729" y="18"/>
                  </a:lnTo>
                  <a:lnTo>
                    <a:pt x="2794" y="38"/>
                  </a:lnTo>
                  <a:lnTo>
                    <a:pt x="2854" y="67"/>
                  </a:lnTo>
                  <a:lnTo>
                    <a:pt x="2910" y="101"/>
                  </a:lnTo>
                  <a:lnTo>
                    <a:pt x="2963" y="144"/>
                  </a:lnTo>
                  <a:lnTo>
                    <a:pt x="3008" y="192"/>
                  </a:lnTo>
                  <a:lnTo>
                    <a:pt x="3048" y="244"/>
                  </a:lnTo>
                  <a:lnTo>
                    <a:pt x="3083" y="301"/>
                  </a:lnTo>
                  <a:lnTo>
                    <a:pt x="3109" y="362"/>
                  </a:lnTo>
                  <a:lnTo>
                    <a:pt x="3128" y="427"/>
                  </a:lnTo>
                  <a:lnTo>
                    <a:pt x="3141" y="495"/>
                  </a:lnTo>
                  <a:lnTo>
                    <a:pt x="3272" y="533"/>
                  </a:lnTo>
                  <a:lnTo>
                    <a:pt x="3400" y="581"/>
                  </a:lnTo>
                  <a:lnTo>
                    <a:pt x="3523" y="636"/>
                  </a:lnTo>
                  <a:lnTo>
                    <a:pt x="3643" y="698"/>
                  </a:lnTo>
                  <a:lnTo>
                    <a:pt x="3759" y="767"/>
                  </a:lnTo>
                  <a:lnTo>
                    <a:pt x="3871" y="843"/>
                  </a:lnTo>
                  <a:lnTo>
                    <a:pt x="3975" y="926"/>
                  </a:lnTo>
                  <a:lnTo>
                    <a:pt x="4076" y="1014"/>
                  </a:lnTo>
                  <a:lnTo>
                    <a:pt x="4171" y="1109"/>
                  </a:lnTo>
                  <a:lnTo>
                    <a:pt x="4260" y="1210"/>
                  </a:lnTo>
                  <a:lnTo>
                    <a:pt x="4342" y="1315"/>
                  </a:lnTo>
                  <a:lnTo>
                    <a:pt x="4418" y="1425"/>
                  </a:lnTo>
                  <a:lnTo>
                    <a:pt x="4487" y="1543"/>
                  </a:lnTo>
                  <a:lnTo>
                    <a:pt x="4549" y="1661"/>
                  </a:lnTo>
                  <a:lnTo>
                    <a:pt x="4604" y="1786"/>
                  </a:lnTo>
                  <a:lnTo>
                    <a:pt x="4651" y="1914"/>
                  </a:lnTo>
                  <a:lnTo>
                    <a:pt x="4689" y="2046"/>
                  </a:lnTo>
                  <a:lnTo>
                    <a:pt x="4757" y="2058"/>
                  </a:lnTo>
                  <a:lnTo>
                    <a:pt x="4822" y="2077"/>
                  </a:lnTo>
                  <a:lnTo>
                    <a:pt x="4884" y="2104"/>
                  </a:lnTo>
                  <a:lnTo>
                    <a:pt x="4940" y="2139"/>
                  </a:lnTo>
                  <a:lnTo>
                    <a:pt x="4993" y="2178"/>
                  </a:lnTo>
                  <a:lnTo>
                    <a:pt x="5040" y="2224"/>
                  </a:lnTo>
                  <a:lnTo>
                    <a:pt x="5081" y="2276"/>
                  </a:lnTo>
                  <a:lnTo>
                    <a:pt x="5117" y="2333"/>
                  </a:lnTo>
                  <a:lnTo>
                    <a:pt x="5146" y="2394"/>
                  </a:lnTo>
                  <a:lnTo>
                    <a:pt x="5166" y="2458"/>
                  </a:lnTo>
                  <a:lnTo>
                    <a:pt x="5179" y="2525"/>
                  </a:lnTo>
                  <a:lnTo>
                    <a:pt x="5184" y="2594"/>
                  </a:lnTo>
                  <a:lnTo>
                    <a:pt x="5179" y="2666"/>
                  </a:lnTo>
                  <a:lnTo>
                    <a:pt x="5166" y="2734"/>
                  </a:lnTo>
                  <a:lnTo>
                    <a:pt x="5146" y="2797"/>
                  </a:lnTo>
                  <a:lnTo>
                    <a:pt x="5117" y="2859"/>
                  </a:lnTo>
                  <a:lnTo>
                    <a:pt x="5081" y="2914"/>
                  </a:lnTo>
                  <a:lnTo>
                    <a:pt x="5040" y="2966"/>
                  </a:lnTo>
                  <a:lnTo>
                    <a:pt x="4993" y="3012"/>
                  </a:lnTo>
                  <a:lnTo>
                    <a:pt x="4940" y="3053"/>
                  </a:lnTo>
                  <a:lnTo>
                    <a:pt x="4884" y="3086"/>
                  </a:lnTo>
                  <a:lnTo>
                    <a:pt x="4822" y="3113"/>
                  </a:lnTo>
                  <a:lnTo>
                    <a:pt x="4757" y="3132"/>
                  </a:lnTo>
                  <a:lnTo>
                    <a:pt x="4689" y="3145"/>
                  </a:lnTo>
                  <a:lnTo>
                    <a:pt x="4651" y="3276"/>
                  </a:lnTo>
                  <a:lnTo>
                    <a:pt x="4604" y="3404"/>
                  </a:lnTo>
                  <a:lnTo>
                    <a:pt x="4549" y="3529"/>
                  </a:lnTo>
                  <a:lnTo>
                    <a:pt x="4487" y="3648"/>
                  </a:lnTo>
                  <a:lnTo>
                    <a:pt x="4418" y="3765"/>
                  </a:lnTo>
                  <a:lnTo>
                    <a:pt x="4342" y="3876"/>
                  </a:lnTo>
                  <a:lnTo>
                    <a:pt x="4260" y="3982"/>
                  </a:lnTo>
                  <a:lnTo>
                    <a:pt x="4171" y="4081"/>
                  </a:lnTo>
                  <a:lnTo>
                    <a:pt x="4076" y="4176"/>
                  </a:lnTo>
                  <a:lnTo>
                    <a:pt x="3975" y="4265"/>
                  </a:lnTo>
                  <a:lnTo>
                    <a:pt x="3871" y="4347"/>
                  </a:lnTo>
                  <a:lnTo>
                    <a:pt x="3759" y="4423"/>
                  </a:lnTo>
                  <a:lnTo>
                    <a:pt x="3643" y="4493"/>
                  </a:lnTo>
                  <a:lnTo>
                    <a:pt x="3523" y="4554"/>
                  </a:lnTo>
                  <a:lnTo>
                    <a:pt x="3400" y="4610"/>
                  </a:lnTo>
                  <a:lnTo>
                    <a:pt x="3272" y="4657"/>
                  </a:lnTo>
                  <a:lnTo>
                    <a:pt x="3141" y="4695"/>
                  </a:lnTo>
                  <a:lnTo>
                    <a:pt x="3128" y="4763"/>
                  </a:lnTo>
                  <a:lnTo>
                    <a:pt x="3109" y="4828"/>
                  </a:lnTo>
                  <a:lnTo>
                    <a:pt x="3083" y="4890"/>
                  </a:lnTo>
                  <a:lnTo>
                    <a:pt x="3048" y="4947"/>
                  </a:lnTo>
                  <a:lnTo>
                    <a:pt x="3008" y="4999"/>
                  </a:lnTo>
                  <a:lnTo>
                    <a:pt x="2963" y="5046"/>
                  </a:lnTo>
                  <a:lnTo>
                    <a:pt x="2910" y="5089"/>
                  </a:lnTo>
                  <a:lnTo>
                    <a:pt x="2854" y="5124"/>
                  </a:lnTo>
                  <a:lnTo>
                    <a:pt x="2794" y="5152"/>
                  </a:lnTo>
                  <a:lnTo>
                    <a:pt x="2729" y="5173"/>
                  </a:lnTo>
                  <a:lnTo>
                    <a:pt x="2662" y="5185"/>
                  </a:lnTo>
                  <a:lnTo>
                    <a:pt x="2591" y="5190"/>
                  </a:lnTo>
                  <a:lnTo>
                    <a:pt x="2522" y="5185"/>
                  </a:lnTo>
                  <a:lnTo>
                    <a:pt x="2454" y="5173"/>
                  </a:lnTo>
                  <a:lnTo>
                    <a:pt x="2391" y="5152"/>
                  </a:lnTo>
                  <a:lnTo>
                    <a:pt x="2329" y="5124"/>
                  </a:lnTo>
                  <a:lnTo>
                    <a:pt x="2274" y="5089"/>
                  </a:lnTo>
                  <a:lnTo>
                    <a:pt x="2222" y="5046"/>
                  </a:lnTo>
                  <a:lnTo>
                    <a:pt x="2176" y="4999"/>
                  </a:lnTo>
                  <a:lnTo>
                    <a:pt x="2135" y="4947"/>
                  </a:lnTo>
                  <a:lnTo>
                    <a:pt x="2102" y="4890"/>
                  </a:lnTo>
                  <a:lnTo>
                    <a:pt x="2075" y="4828"/>
                  </a:lnTo>
                  <a:lnTo>
                    <a:pt x="2056" y="4763"/>
                  </a:lnTo>
                  <a:lnTo>
                    <a:pt x="2043" y="4695"/>
                  </a:lnTo>
                  <a:lnTo>
                    <a:pt x="1912" y="4657"/>
                  </a:lnTo>
                  <a:lnTo>
                    <a:pt x="1784" y="4610"/>
                  </a:lnTo>
                  <a:lnTo>
                    <a:pt x="1659" y="4554"/>
                  </a:lnTo>
                  <a:lnTo>
                    <a:pt x="1539" y="4493"/>
                  </a:lnTo>
                  <a:lnTo>
                    <a:pt x="1424" y="4423"/>
                  </a:lnTo>
                  <a:lnTo>
                    <a:pt x="1313" y="4347"/>
                  </a:lnTo>
                  <a:lnTo>
                    <a:pt x="1207" y="4265"/>
                  </a:lnTo>
                  <a:lnTo>
                    <a:pt x="1108" y="4176"/>
                  </a:lnTo>
                  <a:lnTo>
                    <a:pt x="1013" y="4081"/>
                  </a:lnTo>
                  <a:lnTo>
                    <a:pt x="925" y="3982"/>
                  </a:lnTo>
                  <a:lnTo>
                    <a:pt x="842" y="3876"/>
                  </a:lnTo>
                  <a:lnTo>
                    <a:pt x="767" y="3765"/>
                  </a:lnTo>
                  <a:lnTo>
                    <a:pt x="697" y="3648"/>
                  </a:lnTo>
                  <a:lnTo>
                    <a:pt x="636" y="3529"/>
                  </a:lnTo>
                  <a:lnTo>
                    <a:pt x="580" y="3404"/>
                  </a:lnTo>
                  <a:lnTo>
                    <a:pt x="533" y="3276"/>
                  </a:lnTo>
                  <a:lnTo>
                    <a:pt x="495" y="3145"/>
                  </a:lnTo>
                  <a:lnTo>
                    <a:pt x="427" y="3132"/>
                  </a:lnTo>
                  <a:lnTo>
                    <a:pt x="362" y="3113"/>
                  </a:lnTo>
                  <a:lnTo>
                    <a:pt x="301" y="3086"/>
                  </a:lnTo>
                  <a:lnTo>
                    <a:pt x="244" y="3053"/>
                  </a:lnTo>
                  <a:lnTo>
                    <a:pt x="190" y="3012"/>
                  </a:lnTo>
                  <a:lnTo>
                    <a:pt x="144" y="2966"/>
                  </a:lnTo>
                  <a:lnTo>
                    <a:pt x="102" y="2914"/>
                  </a:lnTo>
                  <a:lnTo>
                    <a:pt x="67" y="2859"/>
                  </a:lnTo>
                  <a:lnTo>
                    <a:pt x="38" y="2797"/>
                  </a:lnTo>
                  <a:lnTo>
                    <a:pt x="18" y="2734"/>
                  </a:lnTo>
                  <a:lnTo>
                    <a:pt x="5" y="2666"/>
                  </a:lnTo>
                  <a:lnTo>
                    <a:pt x="0" y="2594"/>
                  </a:lnTo>
                  <a:lnTo>
                    <a:pt x="5" y="2525"/>
                  </a:lnTo>
                  <a:lnTo>
                    <a:pt x="18" y="2458"/>
                  </a:lnTo>
                  <a:lnTo>
                    <a:pt x="38" y="2394"/>
                  </a:lnTo>
                  <a:lnTo>
                    <a:pt x="67" y="2333"/>
                  </a:lnTo>
                  <a:lnTo>
                    <a:pt x="102" y="2276"/>
                  </a:lnTo>
                  <a:lnTo>
                    <a:pt x="144" y="2224"/>
                  </a:lnTo>
                  <a:lnTo>
                    <a:pt x="190" y="2178"/>
                  </a:lnTo>
                  <a:lnTo>
                    <a:pt x="244" y="2137"/>
                  </a:lnTo>
                  <a:lnTo>
                    <a:pt x="301" y="2104"/>
                  </a:lnTo>
                  <a:lnTo>
                    <a:pt x="362" y="2077"/>
                  </a:lnTo>
                  <a:lnTo>
                    <a:pt x="427" y="2058"/>
                  </a:lnTo>
                  <a:lnTo>
                    <a:pt x="495" y="2046"/>
                  </a:lnTo>
                  <a:lnTo>
                    <a:pt x="533" y="1914"/>
                  </a:lnTo>
                  <a:lnTo>
                    <a:pt x="580" y="1786"/>
                  </a:lnTo>
                  <a:lnTo>
                    <a:pt x="636" y="1661"/>
                  </a:lnTo>
                  <a:lnTo>
                    <a:pt x="697" y="1543"/>
                  </a:lnTo>
                  <a:lnTo>
                    <a:pt x="767" y="1425"/>
                  </a:lnTo>
                  <a:lnTo>
                    <a:pt x="842" y="1315"/>
                  </a:lnTo>
                  <a:lnTo>
                    <a:pt x="925" y="1210"/>
                  </a:lnTo>
                  <a:lnTo>
                    <a:pt x="1013" y="1109"/>
                  </a:lnTo>
                  <a:lnTo>
                    <a:pt x="1108" y="1014"/>
                  </a:lnTo>
                  <a:lnTo>
                    <a:pt x="1207" y="926"/>
                  </a:lnTo>
                  <a:lnTo>
                    <a:pt x="1313" y="843"/>
                  </a:lnTo>
                  <a:lnTo>
                    <a:pt x="1424" y="767"/>
                  </a:lnTo>
                  <a:lnTo>
                    <a:pt x="1539" y="698"/>
                  </a:lnTo>
                  <a:lnTo>
                    <a:pt x="1659" y="636"/>
                  </a:lnTo>
                  <a:lnTo>
                    <a:pt x="1784" y="581"/>
                  </a:lnTo>
                  <a:lnTo>
                    <a:pt x="1912" y="533"/>
                  </a:lnTo>
                  <a:lnTo>
                    <a:pt x="2043" y="495"/>
                  </a:lnTo>
                  <a:lnTo>
                    <a:pt x="2056" y="427"/>
                  </a:lnTo>
                  <a:lnTo>
                    <a:pt x="2075" y="362"/>
                  </a:lnTo>
                  <a:lnTo>
                    <a:pt x="2102" y="301"/>
                  </a:lnTo>
                  <a:lnTo>
                    <a:pt x="2135" y="244"/>
                  </a:lnTo>
                  <a:lnTo>
                    <a:pt x="2176" y="192"/>
                  </a:lnTo>
                  <a:lnTo>
                    <a:pt x="2222" y="144"/>
                  </a:lnTo>
                  <a:lnTo>
                    <a:pt x="2274" y="101"/>
                  </a:lnTo>
                  <a:lnTo>
                    <a:pt x="2329" y="67"/>
                  </a:lnTo>
                  <a:lnTo>
                    <a:pt x="2391" y="38"/>
                  </a:lnTo>
                  <a:lnTo>
                    <a:pt x="2454" y="18"/>
                  </a:lnTo>
                  <a:lnTo>
                    <a:pt x="2522" y="5"/>
                  </a:lnTo>
                  <a:lnTo>
                    <a:pt x="2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3517" y="2521"/>
              <a:ext cx="639" cy="125"/>
            </a:xfrm>
            <a:custGeom>
              <a:avLst/>
              <a:gdLst>
                <a:gd name="T0" fmla="*/ 0 w 1278"/>
                <a:gd name="T1" fmla="*/ 0 h 250"/>
                <a:gd name="T2" fmla="*/ 1278 w 1278"/>
                <a:gd name="T3" fmla="*/ 0 h 250"/>
                <a:gd name="T4" fmla="*/ 1278 w 1278"/>
                <a:gd name="T5" fmla="*/ 166 h 250"/>
                <a:gd name="T6" fmla="*/ 1275 w 1278"/>
                <a:gd name="T7" fmla="*/ 193 h 250"/>
                <a:gd name="T8" fmla="*/ 1262 w 1278"/>
                <a:gd name="T9" fmla="*/ 215 h 250"/>
                <a:gd name="T10" fmla="*/ 1245 w 1278"/>
                <a:gd name="T11" fmla="*/ 234 h 250"/>
                <a:gd name="T12" fmla="*/ 1221 w 1278"/>
                <a:gd name="T13" fmla="*/ 245 h 250"/>
                <a:gd name="T14" fmla="*/ 1194 w 1278"/>
                <a:gd name="T15" fmla="*/ 250 h 250"/>
                <a:gd name="T16" fmla="*/ 84 w 1278"/>
                <a:gd name="T17" fmla="*/ 250 h 250"/>
                <a:gd name="T18" fmla="*/ 57 w 1278"/>
                <a:gd name="T19" fmla="*/ 245 h 250"/>
                <a:gd name="T20" fmla="*/ 33 w 1278"/>
                <a:gd name="T21" fmla="*/ 234 h 250"/>
                <a:gd name="T22" fmla="*/ 16 w 1278"/>
                <a:gd name="T23" fmla="*/ 215 h 250"/>
                <a:gd name="T24" fmla="*/ 3 w 1278"/>
                <a:gd name="T25" fmla="*/ 193 h 250"/>
                <a:gd name="T26" fmla="*/ 0 w 1278"/>
                <a:gd name="T27" fmla="*/ 166 h 250"/>
                <a:gd name="T28" fmla="*/ 0 w 1278"/>
                <a:gd name="T2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8" h="250">
                  <a:moveTo>
                    <a:pt x="0" y="0"/>
                  </a:moveTo>
                  <a:lnTo>
                    <a:pt x="1278" y="0"/>
                  </a:lnTo>
                  <a:lnTo>
                    <a:pt x="1278" y="166"/>
                  </a:lnTo>
                  <a:lnTo>
                    <a:pt x="1275" y="193"/>
                  </a:lnTo>
                  <a:lnTo>
                    <a:pt x="1262" y="215"/>
                  </a:lnTo>
                  <a:lnTo>
                    <a:pt x="1245" y="234"/>
                  </a:lnTo>
                  <a:lnTo>
                    <a:pt x="1221" y="245"/>
                  </a:lnTo>
                  <a:lnTo>
                    <a:pt x="1194" y="250"/>
                  </a:lnTo>
                  <a:lnTo>
                    <a:pt x="84" y="250"/>
                  </a:lnTo>
                  <a:lnTo>
                    <a:pt x="57" y="245"/>
                  </a:lnTo>
                  <a:lnTo>
                    <a:pt x="33" y="234"/>
                  </a:lnTo>
                  <a:lnTo>
                    <a:pt x="16" y="215"/>
                  </a:lnTo>
                  <a:lnTo>
                    <a:pt x="3" y="193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/>
            <p:cNvSpPr>
              <a:spLocks noEditPoints="1"/>
            </p:cNvSpPr>
            <p:nvPr/>
          </p:nvSpPr>
          <p:spPr bwMode="auto">
            <a:xfrm>
              <a:off x="3517" y="1674"/>
              <a:ext cx="639" cy="770"/>
            </a:xfrm>
            <a:custGeom>
              <a:avLst/>
              <a:gdLst>
                <a:gd name="T0" fmla="*/ 586 w 1278"/>
                <a:gd name="T1" fmla="*/ 209 h 1541"/>
                <a:gd name="T2" fmla="*/ 491 w 1278"/>
                <a:gd name="T3" fmla="*/ 241 h 1541"/>
                <a:gd name="T4" fmla="*/ 412 w 1278"/>
                <a:gd name="T5" fmla="*/ 299 h 1541"/>
                <a:gd name="T6" fmla="*/ 354 w 1278"/>
                <a:gd name="T7" fmla="*/ 380 h 1541"/>
                <a:gd name="T8" fmla="*/ 322 w 1278"/>
                <a:gd name="T9" fmla="*/ 475 h 1541"/>
                <a:gd name="T10" fmla="*/ 318 w 1278"/>
                <a:gd name="T11" fmla="*/ 813 h 1541"/>
                <a:gd name="T12" fmla="*/ 961 w 1278"/>
                <a:gd name="T13" fmla="*/ 527 h 1541"/>
                <a:gd name="T14" fmla="*/ 943 w 1278"/>
                <a:gd name="T15" fmla="*/ 426 h 1541"/>
                <a:gd name="T16" fmla="*/ 897 w 1278"/>
                <a:gd name="T17" fmla="*/ 337 h 1541"/>
                <a:gd name="T18" fmla="*/ 828 w 1278"/>
                <a:gd name="T19" fmla="*/ 268 h 1541"/>
                <a:gd name="T20" fmla="*/ 741 w 1278"/>
                <a:gd name="T21" fmla="*/ 222 h 1541"/>
                <a:gd name="T22" fmla="*/ 638 w 1278"/>
                <a:gd name="T23" fmla="*/ 206 h 1541"/>
                <a:gd name="T24" fmla="*/ 711 w 1278"/>
                <a:gd name="T25" fmla="*/ 5 h 1541"/>
                <a:gd name="T26" fmla="*/ 844 w 1278"/>
                <a:gd name="T27" fmla="*/ 41 h 1541"/>
                <a:gd name="T28" fmla="*/ 961 w 1278"/>
                <a:gd name="T29" fmla="*/ 109 h 1541"/>
                <a:gd name="T30" fmla="*/ 1055 w 1278"/>
                <a:gd name="T31" fmla="*/ 206 h 1541"/>
                <a:gd name="T32" fmla="*/ 1123 w 1278"/>
                <a:gd name="T33" fmla="*/ 321 h 1541"/>
                <a:gd name="T34" fmla="*/ 1160 w 1278"/>
                <a:gd name="T35" fmla="*/ 456 h 1541"/>
                <a:gd name="T36" fmla="*/ 1164 w 1278"/>
                <a:gd name="T37" fmla="*/ 813 h 1541"/>
                <a:gd name="T38" fmla="*/ 1221 w 1278"/>
                <a:gd name="T39" fmla="*/ 818 h 1541"/>
                <a:gd name="T40" fmla="*/ 1262 w 1278"/>
                <a:gd name="T41" fmla="*/ 848 h 1541"/>
                <a:gd name="T42" fmla="*/ 1278 w 1278"/>
                <a:gd name="T43" fmla="*/ 897 h 1541"/>
                <a:gd name="T44" fmla="*/ 0 w 1278"/>
                <a:gd name="T45" fmla="*/ 1541 h 1541"/>
                <a:gd name="T46" fmla="*/ 3 w 1278"/>
                <a:gd name="T47" fmla="*/ 870 h 1541"/>
                <a:gd name="T48" fmla="*/ 33 w 1278"/>
                <a:gd name="T49" fmla="*/ 829 h 1541"/>
                <a:gd name="T50" fmla="*/ 84 w 1278"/>
                <a:gd name="T51" fmla="*/ 813 h 1541"/>
                <a:gd name="T52" fmla="*/ 114 w 1278"/>
                <a:gd name="T53" fmla="*/ 527 h 1541"/>
                <a:gd name="T54" fmla="*/ 131 w 1278"/>
                <a:gd name="T55" fmla="*/ 386 h 1541"/>
                <a:gd name="T56" fmla="*/ 185 w 1278"/>
                <a:gd name="T57" fmla="*/ 261 h 1541"/>
                <a:gd name="T58" fmla="*/ 267 w 1278"/>
                <a:gd name="T59" fmla="*/ 155 h 1541"/>
                <a:gd name="T60" fmla="*/ 374 w 1278"/>
                <a:gd name="T61" fmla="*/ 73 h 1541"/>
                <a:gd name="T62" fmla="*/ 499 w 1278"/>
                <a:gd name="T63" fmla="*/ 19 h 1541"/>
                <a:gd name="T64" fmla="*/ 638 w 1278"/>
                <a:gd name="T65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8" h="1541">
                  <a:moveTo>
                    <a:pt x="638" y="206"/>
                  </a:moveTo>
                  <a:lnTo>
                    <a:pt x="586" y="209"/>
                  </a:lnTo>
                  <a:lnTo>
                    <a:pt x="537" y="222"/>
                  </a:lnTo>
                  <a:lnTo>
                    <a:pt x="491" y="241"/>
                  </a:lnTo>
                  <a:lnTo>
                    <a:pt x="449" y="268"/>
                  </a:lnTo>
                  <a:lnTo>
                    <a:pt x="412" y="299"/>
                  </a:lnTo>
                  <a:lnTo>
                    <a:pt x="379" y="337"/>
                  </a:lnTo>
                  <a:lnTo>
                    <a:pt x="354" y="380"/>
                  </a:lnTo>
                  <a:lnTo>
                    <a:pt x="335" y="426"/>
                  </a:lnTo>
                  <a:lnTo>
                    <a:pt x="322" y="475"/>
                  </a:lnTo>
                  <a:lnTo>
                    <a:pt x="318" y="527"/>
                  </a:lnTo>
                  <a:lnTo>
                    <a:pt x="318" y="813"/>
                  </a:lnTo>
                  <a:lnTo>
                    <a:pt x="961" y="813"/>
                  </a:lnTo>
                  <a:lnTo>
                    <a:pt x="961" y="527"/>
                  </a:lnTo>
                  <a:lnTo>
                    <a:pt x="956" y="475"/>
                  </a:lnTo>
                  <a:lnTo>
                    <a:pt x="943" y="426"/>
                  </a:lnTo>
                  <a:lnTo>
                    <a:pt x="924" y="380"/>
                  </a:lnTo>
                  <a:lnTo>
                    <a:pt x="897" y="337"/>
                  </a:lnTo>
                  <a:lnTo>
                    <a:pt x="866" y="299"/>
                  </a:lnTo>
                  <a:lnTo>
                    <a:pt x="828" y="268"/>
                  </a:lnTo>
                  <a:lnTo>
                    <a:pt x="787" y="241"/>
                  </a:lnTo>
                  <a:lnTo>
                    <a:pt x="741" y="222"/>
                  </a:lnTo>
                  <a:lnTo>
                    <a:pt x="690" y="209"/>
                  </a:lnTo>
                  <a:lnTo>
                    <a:pt x="638" y="206"/>
                  </a:lnTo>
                  <a:close/>
                  <a:moveTo>
                    <a:pt x="638" y="0"/>
                  </a:moveTo>
                  <a:lnTo>
                    <a:pt x="711" y="5"/>
                  </a:lnTo>
                  <a:lnTo>
                    <a:pt x="779" y="19"/>
                  </a:lnTo>
                  <a:lnTo>
                    <a:pt x="844" y="41"/>
                  </a:lnTo>
                  <a:lnTo>
                    <a:pt x="904" y="73"/>
                  </a:lnTo>
                  <a:lnTo>
                    <a:pt x="961" y="109"/>
                  </a:lnTo>
                  <a:lnTo>
                    <a:pt x="1011" y="155"/>
                  </a:lnTo>
                  <a:lnTo>
                    <a:pt x="1055" y="206"/>
                  </a:lnTo>
                  <a:lnTo>
                    <a:pt x="1093" y="261"/>
                  </a:lnTo>
                  <a:lnTo>
                    <a:pt x="1123" y="321"/>
                  </a:lnTo>
                  <a:lnTo>
                    <a:pt x="1145" y="386"/>
                  </a:lnTo>
                  <a:lnTo>
                    <a:pt x="1160" y="456"/>
                  </a:lnTo>
                  <a:lnTo>
                    <a:pt x="1164" y="527"/>
                  </a:lnTo>
                  <a:lnTo>
                    <a:pt x="1164" y="813"/>
                  </a:lnTo>
                  <a:lnTo>
                    <a:pt x="1194" y="813"/>
                  </a:lnTo>
                  <a:lnTo>
                    <a:pt x="1221" y="818"/>
                  </a:lnTo>
                  <a:lnTo>
                    <a:pt x="1245" y="829"/>
                  </a:lnTo>
                  <a:lnTo>
                    <a:pt x="1262" y="848"/>
                  </a:lnTo>
                  <a:lnTo>
                    <a:pt x="1275" y="870"/>
                  </a:lnTo>
                  <a:lnTo>
                    <a:pt x="1278" y="897"/>
                  </a:lnTo>
                  <a:lnTo>
                    <a:pt x="1278" y="1541"/>
                  </a:lnTo>
                  <a:lnTo>
                    <a:pt x="0" y="1541"/>
                  </a:lnTo>
                  <a:lnTo>
                    <a:pt x="0" y="897"/>
                  </a:lnTo>
                  <a:lnTo>
                    <a:pt x="3" y="870"/>
                  </a:lnTo>
                  <a:lnTo>
                    <a:pt x="16" y="848"/>
                  </a:lnTo>
                  <a:lnTo>
                    <a:pt x="33" y="829"/>
                  </a:lnTo>
                  <a:lnTo>
                    <a:pt x="57" y="818"/>
                  </a:lnTo>
                  <a:lnTo>
                    <a:pt x="84" y="813"/>
                  </a:lnTo>
                  <a:lnTo>
                    <a:pt x="114" y="813"/>
                  </a:lnTo>
                  <a:lnTo>
                    <a:pt x="114" y="527"/>
                  </a:lnTo>
                  <a:lnTo>
                    <a:pt x="119" y="456"/>
                  </a:lnTo>
                  <a:lnTo>
                    <a:pt x="131" y="386"/>
                  </a:lnTo>
                  <a:lnTo>
                    <a:pt x="155" y="321"/>
                  </a:lnTo>
                  <a:lnTo>
                    <a:pt x="185" y="261"/>
                  </a:lnTo>
                  <a:lnTo>
                    <a:pt x="223" y="206"/>
                  </a:lnTo>
                  <a:lnTo>
                    <a:pt x="267" y="155"/>
                  </a:lnTo>
                  <a:lnTo>
                    <a:pt x="318" y="109"/>
                  </a:lnTo>
                  <a:lnTo>
                    <a:pt x="374" y="73"/>
                  </a:lnTo>
                  <a:lnTo>
                    <a:pt x="435" y="41"/>
                  </a:lnTo>
                  <a:lnTo>
                    <a:pt x="499" y="19"/>
                  </a:lnTo>
                  <a:lnTo>
                    <a:pt x="567" y="5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1"/>
          <p:cNvGrpSpPr>
            <a:grpSpLocks noChangeAspect="1"/>
          </p:cNvGrpSpPr>
          <p:nvPr/>
        </p:nvGrpSpPr>
        <p:grpSpPr bwMode="auto">
          <a:xfrm>
            <a:off x="4947366" y="2589206"/>
            <a:ext cx="398128" cy="359567"/>
            <a:chOff x="2835" y="1252"/>
            <a:chExt cx="2003" cy="1809"/>
          </a:xfrm>
          <a:solidFill>
            <a:schemeClr val="bg1"/>
          </a:solidFill>
        </p:grpSpPr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2835" y="1878"/>
              <a:ext cx="2003" cy="1183"/>
            </a:xfrm>
            <a:custGeom>
              <a:avLst/>
              <a:gdLst>
                <a:gd name="T0" fmla="*/ 279 w 4005"/>
                <a:gd name="T1" fmla="*/ 1781 h 2366"/>
                <a:gd name="T2" fmla="*/ 2022 w 4005"/>
                <a:gd name="T3" fmla="*/ 1845 h 2366"/>
                <a:gd name="T4" fmla="*/ 1372 w 4005"/>
                <a:gd name="T5" fmla="*/ 1338 h 2366"/>
                <a:gd name="T6" fmla="*/ 1312 w 4005"/>
                <a:gd name="T7" fmla="*/ 1343 h 2366"/>
                <a:gd name="T8" fmla="*/ 421 w 4005"/>
                <a:gd name="T9" fmla="*/ 1077 h 2366"/>
                <a:gd name="T10" fmla="*/ 2343 w 4005"/>
                <a:gd name="T11" fmla="*/ 1071 h 2366"/>
                <a:gd name="T12" fmla="*/ 2356 w 4005"/>
                <a:gd name="T13" fmla="*/ 1747 h 2366"/>
                <a:gd name="T14" fmla="*/ 2391 w 4005"/>
                <a:gd name="T15" fmla="*/ 1742 h 2366"/>
                <a:gd name="T16" fmla="*/ 2424 w 4005"/>
                <a:gd name="T17" fmla="*/ 1747 h 2366"/>
                <a:gd name="T18" fmla="*/ 3709 w 4005"/>
                <a:gd name="T19" fmla="*/ 1332 h 2366"/>
                <a:gd name="T20" fmla="*/ 2646 w 4005"/>
                <a:gd name="T21" fmla="*/ 262 h 2366"/>
                <a:gd name="T22" fmla="*/ 2343 w 4005"/>
                <a:gd name="T23" fmla="*/ 739 h 2366"/>
                <a:gd name="T24" fmla="*/ 2407 w 4005"/>
                <a:gd name="T25" fmla="*/ 724 h 2366"/>
                <a:gd name="T26" fmla="*/ 2458 w 4005"/>
                <a:gd name="T27" fmla="*/ 726 h 2366"/>
                <a:gd name="T28" fmla="*/ 3745 w 4005"/>
                <a:gd name="T29" fmla="*/ 605 h 2366"/>
                <a:gd name="T30" fmla="*/ 2637 w 4005"/>
                <a:gd name="T31" fmla="*/ 0 h 2366"/>
                <a:gd name="T32" fmla="*/ 2686 w 4005"/>
                <a:gd name="T33" fmla="*/ 6 h 2366"/>
                <a:gd name="T34" fmla="*/ 3942 w 4005"/>
                <a:gd name="T35" fmla="*/ 402 h 2366"/>
                <a:gd name="T36" fmla="*/ 3983 w 4005"/>
                <a:gd name="T37" fmla="*/ 438 h 2366"/>
                <a:gd name="T38" fmla="*/ 4004 w 4005"/>
                <a:gd name="T39" fmla="*/ 490 h 2366"/>
                <a:gd name="T40" fmla="*/ 3920 w 4005"/>
                <a:gd name="T41" fmla="*/ 2244 h 2366"/>
                <a:gd name="T42" fmla="*/ 3905 w 4005"/>
                <a:gd name="T43" fmla="*/ 2299 h 2366"/>
                <a:gd name="T44" fmla="*/ 3869 w 4005"/>
                <a:gd name="T45" fmla="*/ 2342 h 2366"/>
                <a:gd name="T46" fmla="*/ 3819 w 4005"/>
                <a:gd name="T47" fmla="*/ 2364 h 2366"/>
                <a:gd name="T48" fmla="*/ 3776 w 4005"/>
                <a:gd name="T49" fmla="*/ 2365 h 2366"/>
                <a:gd name="T50" fmla="*/ 2394 w 4005"/>
                <a:gd name="T51" fmla="*/ 2003 h 2366"/>
                <a:gd name="T52" fmla="*/ 1402 w 4005"/>
                <a:gd name="T53" fmla="*/ 2288 h 2366"/>
                <a:gd name="T54" fmla="*/ 1361 w 4005"/>
                <a:gd name="T55" fmla="*/ 2286 h 2366"/>
                <a:gd name="T56" fmla="*/ 73 w 4005"/>
                <a:gd name="T57" fmla="*/ 1995 h 2366"/>
                <a:gd name="T58" fmla="*/ 29 w 4005"/>
                <a:gd name="T59" fmla="*/ 1960 h 2366"/>
                <a:gd name="T60" fmla="*/ 4 w 4005"/>
                <a:gd name="T61" fmla="*/ 1910 h 2366"/>
                <a:gd name="T62" fmla="*/ 2 w 4005"/>
                <a:gd name="T63" fmla="*/ 1853 h 2366"/>
                <a:gd name="T64" fmla="*/ 352 w 4005"/>
                <a:gd name="T65" fmla="*/ 146 h 2366"/>
                <a:gd name="T66" fmla="*/ 380 w 4005"/>
                <a:gd name="T67" fmla="*/ 103 h 2366"/>
                <a:gd name="T68" fmla="*/ 424 w 4005"/>
                <a:gd name="T69" fmla="*/ 77 h 2366"/>
                <a:gd name="T70" fmla="*/ 474 w 4005"/>
                <a:gd name="T71" fmla="*/ 68 h 2366"/>
                <a:gd name="T72" fmla="*/ 601 w 4005"/>
                <a:gd name="T73" fmla="*/ 96 h 2366"/>
                <a:gd name="T74" fmla="*/ 707 w 4005"/>
                <a:gd name="T75" fmla="*/ 268 h 2366"/>
                <a:gd name="T76" fmla="*/ 569 w 4005"/>
                <a:gd name="T77" fmla="*/ 352 h 2366"/>
                <a:gd name="T78" fmla="*/ 1331 w 4005"/>
                <a:gd name="T79" fmla="*/ 1016 h 2366"/>
                <a:gd name="T80" fmla="*/ 2022 w 4005"/>
                <a:gd name="T81" fmla="*/ 434 h 2366"/>
                <a:gd name="T82" fmla="*/ 1848 w 4005"/>
                <a:gd name="T83" fmla="*/ 423 h 2366"/>
                <a:gd name="T84" fmla="*/ 1952 w 4005"/>
                <a:gd name="T85" fmla="*/ 268 h 2366"/>
                <a:gd name="T86" fmla="*/ 2012 w 4005"/>
                <a:gd name="T87" fmla="*/ 170 h 2366"/>
                <a:gd name="T88" fmla="*/ 2637 w 4005"/>
                <a:gd name="T89" fmla="*/ 0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05" h="2366">
                  <a:moveTo>
                    <a:pt x="421" y="1077"/>
                  </a:moveTo>
                  <a:lnTo>
                    <a:pt x="279" y="1781"/>
                  </a:lnTo>
                  <a:lnTo>
                    <a:pt x="1384" y="2029"/>
                  </a:lnTo>
                  <a:lnTo>
                    <a:pt x="2022" y="1845"/>
                  </a:lnTo>
                  <a:lnTo>
                    <a:pt x="2022" y="1159"/>
                  </a:lnTo>
                  <a:lnTo>
                    <a:pt x="1372" y="1338"/>
                  </a:lnTo>
                  <a:lnTo>
                    <a:pt x="1342" y="1343"/>
                  </a:lnTo>
                  <a:lnTo>
                    <a:pt x="1312" y="1343"/>
                  </a:lnTo>
                  <a:lnTo>
                    <a:pt x="1283" y="1337"/>
                  </a:lnTo>
                  <a:lnTo>
                    <a:pt x="421" y="1077"/>
                  </a:lnTo>
                  <a:close/>
                  <a:moveTo>
                    <a:pt x="2428" y="1048"/>
                  </a:moveTo>
                  <a:lnTo>
                    <a:pt x="2343" y="1071"/>
                  </a:lnTo>
                  <a:lnTo>
                    <a:pt x="2343" y="1752"/>
                  </a:lnTo>
                  <a:lnTo>
                    <a:pt x="2356" y="1747"/>
                  </a:lnTo>
                  <a:lnTo>
                    <a:pt x="2374" y="1744"/>
                  </a:lnTo>
                  <a:lnTo>
                    <a:pt x="2391" y="1742"/>
                  </a:lnTo>
                  <a:lnTo>
                    <a:pt x="2408" y="1744"/>
                  </a:lnTo>
                  <a:lnTo>
                    <a:pt x="2424" y="1747"/>
                  </a:lnTo>
                  <a:lnTo>
                    <a:pt x="3673" y="2074"/>
                  </a:lnTo>
                  <a:lnTo>
                    <a:pt x="3709" y="1332"/>
                  </a:lnTo>
                  <a:lnTo>
                    <a:pt x="2428" y="1048"/>
                  </a:lnTo>
                  <a:close/>
                  <a:moveTo>
                    <a:pt x="2646" y="262"/>
                  </a:moveTo>
                  <a:lnTo>
                    <a:pt x="2343" y="345"/>
                  </a:lnTo>
                  <a:lnTo>
                    <a:pt x="2343" y="739"/>
                  </a:lnTo>
                  <a:lnTo>
                    <a:pt x="2382" y="728"/>
                  </a:lnTo>
                  <a:lnTo>
                    <a:pt x="2407" y="724"/>
                  </a:lnTo>
                  <a:lnTo>
                    <a:pt x="2433" y="722"/>
                  </a:lnTo>
                  <a:lnTo>
                    <a:pt x="2458" y="726"/>
                  </a:lnTo>
                  <a:lnTo>
                    <a:pt x="3725" y="1008"/>
                  </a:lnTo>
                  <a:lnTo>
                    <a:pt x="3745" y="605"/>
                  </a:lnTo>
                  <a:lnTo>
                    <a:pt x="2646" y="262"/>
                  </a:lnTo>
                  <a:close/>
                  <a:moveTo>
                    <a:pt x="2637" y="0"/>
                  </a:moveTo>
                  <a:lnTo>
                    <a:pt x="2662" y="0"/>
                  </a:lnTo>
                  <a:lnTo>
                    <a:pt x="2686" y="6"/>
                  </a:lnTo>
                  <a:lnTo>
                    <a:pt x="3916" y="390"/>
                  </a:lnTo>
                  <a:lnTo>
                    <a:pt x="3942" y="402"/>
                  </a:lnTo>
                  <a:lnTo>
                    <a:pt x="3965" y="418"/>
                  </a:lnTo>
                  <a:lnTo>
                    <a:pt x="3983" y="438"/>
                  </a:lnTo>
                  <a:lnTo>
                    <a:pt x="3997" y="463"/>
                  </a:lnTo>
                  <a:lnTo>
                    <a:pt x="4004" y="490"/>
                  </a:lnTo>
                  <a:lnTo>
                    <a:pt x="4005" y="519"/>
                  </a:lnTo>
                  <a:lnTo>
                    <a:pt x="3920" y="2244"/>
                  </a:lnTo>
                  <a:lnTo>
                    <a:pt x="3916" y="2272"/>
                  </a:lnTo>
                  <a:lnTo>
                    <a:pt x="3905" y="2299"/>
                  </a:lnTo>
                  <a:lnTo>
                    <a:pt x="3890" y="2322"/>
                  </a:lnTo>
                  <a:lnTo>
                    <a:pt x="3869" y="2342"/>
                  </a:lnTo>
                  <a:lnTo>
                    <a:pt x="3845" y="2355"/>
                  </a:lnTo>
                  <a:lnTo>
                    <a:pt x="3819" y="2364"/>
                  </a:lnTo>
                  <a:lnTo>
                    <a:pt x="3792" y="2366"/>
                  </a:lnTo>
                  <a:lnTo>
                    <a:pt x="3776" y="2365"/>
                  </a:lnTo>
                  <a:lnTo>
                    <a:pt x="3761" y="2363"/>
                  </a:lnTo>
                  <a:lnTo>
                    <a:pt x="2394" y="2003"/>
                  </a:lnTo>
                  <a:lnTo>
                    <a:pt x="1424" y="2285"/>
                  </a:lnTo>
                  <a:lnTo>
                    <a:pt x="1402" y="2288"/>
                  </a:lnTo>
                  <a:lnTo>
                    <a:pt x="1381" y="2289"/>
                  </a:lnTo>
                  <a:lnTo>
                    <a:pt x="1361" y="2286"/>
                  </a:lnTo>
                  <a:lnTo>
                    <a:pt x="100" y="2004"/>
                  </a:lnTo>
                  <a:lnTo>
                    <a:pt x="73" y="1995"/>
                  </a:lnTo>
                  <a:lnTo>
                    <a:pt x="49" y="1980"/>
                  </a:lnTo>
                  <a:lnTo>
                    <a:pt x="29" y="1960"/>
                  </a:lnTo>
                  <a:lnTo>
                    <a:pt x="13" y="1937"/>
                  </a:lnTo>
                  <a:lnTo>
                    <a:pt x="4" y="1910"/>
                  </a:lnTo>
                  <a:lnTo>
                    <a:pt x="0" y="1882"/>
                  </a:lnTo>
                  <a:lnTo>
                    <a:pt x="2" y="1853"/>
                  </a:lnTo>
                  <a:lnTo>
                    <a:pt x="345" y="170"/>
                  </a:lnTo>
                  <a:lnTo>
                    <a:pt x="352" y="146"/>
                  </a:lnTo>
                  <a:lnTo>
                    <a:pt x="364" y="123"/>
                  </a:lnTo>
                  <a:lnTo>
                    <a:pt x="380" y="103"/>
                  </a:lnTo>
                  <a:lnTo>
                    <a:pt x="401" y="88"/>
                  </a:lnTo>
                  <a:lnTo>
                    <a:pt x="424" y="77"/>
                  </a:lnTo>
                  <a:lnTo>
                    <a:pt x="448" y="69"/>
                  </a:lnTo>
                  <a:lnTo>
                    <a:pt x="474" y="68"/>
                  </a:lnTo>
                  <a:lnTo>
                    <a:pt x="499" y="72"/>
                  </a:lnTo>
                  <a:lnTo>
                    <a:pt x="601" y="96"/>
                  </a:lnTo>
                  <a:lnTo>
                    <a:pt x="651" y="180"/>
                  </a:lnTo>
                  <a:lnTo>
                    <a:pt x="707" y="268"/>
                  </a:lnTo>
                  <a:lnTo>
                    <a:pt x="799" y="407"/>
                  </a:lnTo>
                  <a:lnTo>
                    <a:pt x="569" y="352"/>
                  </a:lnTo>
                  <a:lnTo>
                    <a:pt x="486" y="763"/>
                  </a:lnTo>
                  <a:lnTo>
                    <a:pt x="1331" y="1016"/>
                  </a:lnTo>
                  <a:lnTo>
                    <a:pt x="2022" y="827"/>
                  </a:lnTo>
                  <a:lnTo>
                    <a:pt x="2022" y="434"/>
                  </a:lnTo>
                  <a:lnTo>
                    <a:pt x="1796" y="496"/>
                  </a:lnTo>
                  <a:lnTo>
                    <a:pt x="1848" y="423"/>
                  </a:lnTo>
                  <a:lnTo>
                    <a:pt x="1900" y="346"/>
                  </a:lnTo>
                  <a:lnTo>
                    <a:pt x="1952" y="268"/>
                  </a:lnTo>
                  <a:lnTo>
                    <a:pt x="1983" y="218"/>
                  </a:lnTo>
                  <a:lnTo>
                    <a:pt x="2012" y="170"/>
                  </a:lnTo>
                  <a:lnTo>
                    <a:pt x="2614" y="5"/>
                  </a:lnTo>
                  <a:lnTo>
                    <a:pt x="2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3124" y="1252"/>
              <a:ext cx="750" cy="1000"/>
            </a:xfrm>
            <a:custGeom>
              <a:avLst/>
              <a:gdLst>
                <a:gd name="T0" fmla="*/ 668 w 1499"/>
                <a:gd name="T1" fmla="*/ 463 h 2001"/>
                <a:gd name="T2" fmla="*/ 569 w 1499"/>
                <a:gd name="T3" fmla="*/ 525 h 2001"/>
                <a:gd name="T4" fmla="*/ 506 w 1499"/>
                <a:gd name="T5" fmla="*/ 625 h 2001"/>
                <a:gd name="T6" fmla="*/ 497 w 1499"/>
                <a:gd name="T7" fmla="*/ 748 h 2001"/>
                <a:gd name="T8" fmla="*/ 543 w 1499"/>
                <a:gd name="T9" fmla="*/ 858 h 2001"/>
                <a:gd name="T10" fmla="*/ 632 w 1499"/>
                <a:gd name="T11" fmla="*/ 935 h 2001"/>
                <a:gd name="T12" fmla="*/ 749 w 1499"/>
                <a:gd name="T13" fmla="*/ 963 h 2001"/>
                <a:gd name="T14" fmla="*/ 867 w 1499"/>
                <a:gd name="T15" fmla="*/ 935 h 2001"/>
                <a:gd name="T16" fmla="*/ 956 w 1499"/>
                <a:gd name="T17" fmla="*/ 858 h 2001"/>
                <a:gd name="T18" fmla="*/ 1002 w 1499"/>
                <a:gd name="T19" fmla="*/ 748 h 2001"/>
                <a:gd name="T20" fmla="*/ 992 w 1499"/>
                <a:gd name="T21" fmla="*/ 625 h 2001"/>
                <a:gd name="T22" fmla="*/ 930 w 1499"/>
                <a:gd name="T23" fmla="*/ 525 h 2001"/>
                <a:gd name="T24" fmla="*/ 830 w 1499"/>
                <a:gd name="T25" fmla="*/ 463 h 2001"/>
                <a:gd name="T26" fmla="*/ 749 w 1499"/>
                <a:gd name="T27" fmla="*/ 0 h 2001"/>
                <a:gd name="T28" fmla="*/ 900 w 1499"/>
                <a:gd name="T29" fmla="*/ 15 h 2001"/>
                <a:gd name="T30" fmla="*/ 1107 w 1499"/>
                <a:gd name="T31" fmla="*/ 90 h 2001"/>
                <a:gd name="T32" fmla="*/ 1279 w 1499"/>
                <a:gd name="T33" fmla="*/ 220 h 2001"/>
                <a:gd name="T34" fmla="*/ 1408 w 1499"/>
                <a:gd name="T35" fmla="*/ 393 h 2001"/>
                <a:gd name="T36" fmla="*/ 1483 w 1499"/>
                <a:gd name="T37" fmla="*/ 599 h 2001"/>
                <a:gd name="T38" fmla="*/ 1497 w 1499"/>
                <a:gd name="T39" fmla="*/ 795 h 2001"/>
                <a:gd name="T40" fmla="*/ 1459 w 1499"/>
                <a:gd name="T41" fmla="*/ 946 h 2001"/>
                <a:gd name="T42" fmla="*/ 1385 w 1499"/>
                <a:gd name="T43" fmla="*/ 1116 h 2001"/>
                <a:gd name="T44" fmla="*/ 1286 w 1499"/>
                <a:gd name="T45" fmla="*/ 1297 h 2001"/>
                <a:gd name="T46" fmla="*/ 1172 w 1499"/>
                <a:gd name="T47" fmla="*/ 1476 h 2001"/>
                <a:gd name="T48" fmla="*/ 1053 w 1499"/>
                <a:gd name="T49" fmla="*/ 1645 h 2001"/>
                <a:gd name="T50" fmla="*/ 941 w 1499"/>
                <a:gd name="T51" fmla="*/ 1796 h 2001"/>
                <a:gd name="T52" fmla="*/ 847 w 1499"/>
                <a:gd name="T53" fmla="*/ 1917 h 2001"/>
                <a:gd name="T54" fmla="*/ 785 w 1499"/>
                <a:gd name="T55" fmla="*/ 1990 h 2001"/>
                <a:gd name="T56" fmla="*/ 731 w 1499"/>
                <a:gd name="T57" fmla="*/ 1997 h 2001"/>
                <a:gd name="T58" fmla="*/ 677 w 1499"/>
                <a:gd name="T59" fmla="*/ 1950 h 2001"/>
                <a:gd name="T60" fmla="*/ 590 w 1499"/>
                <a:gd name="T61" fmla="*/ 1840 h 2001"/>
                <a:gd name="T62" fmla="*/ 483 w 1499"/>
                <a:gd name="T63" fmla="*/ 1699 h 2001"/>
                <a:gd name="T64" fmla="*/ 366 w 1499"/>
                <a:gd name="T65" fmla="*/ 1534 h 2001"/>
                <a:gd name="T66" fmla="*/ 249 w 1499"/>
                <a:gd name="T67" fmla="*/ 1356 h 2001"/>
                <a:gd name="T68" fmla="*/ 145 w 1499"/>
                <a:gd name="T69" fmla="*/ 1176 h 2001"/>
                <a:gd name="T70" fmla="*/ 61 w 1499"/>
                <a:gd name="T71" fmla="*/ 1001 h 2001"/>
                <a:gd name="T72" fmla="*/ 11 w 1499"/>
                <a:gd name="T73" fmla="*/ 842 h 2001"/>
                <a:gd name="T74" fmla="*/ 3 w 1499"/>
                <a:gd name="T75" fmla="*/ 673 h 2001"/>
                <a:gd name="T76" fmla="*/ 58 w 1499"/>
                <a:gd name="T77" fmla="*/ 458 h 2001"/>
                <a:gd name="T78" fmla="*/ 171 w 1499"/>
                <a:gd name="T79" fmla="*/ 273 h 2001"/>
                <a:gd name="T80" fmla="*/ 330 w 1499"/>
                <a:gd name="T81" fmla="*/ 128 h 2001"/>
                <a:gd name="T82" fmla="*/ 527 w 1499"/>
                <a:gd name="T83" fmla="*/ 33 h 2001"/>
                <a:gd name="T84" fmla="*/ 749 w 1499"/>
                <a:gd name="T85" fmla="*/ 0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9" h="2001">
                  <a:moveTo>
                    <a:pt x="749" y="450"/>
                  </a:moveTo>
                  <a:lnTo>
                    <a:pt x="707" y="454"/>
                  </a:lnTo>
                  <a:lnTo>
                    <a:pt x="668" y="463"/>
                  </a:lnTo>
                  <a:lnTo>
                    <a:pt x="632" y="479"/>
                  </a:lnTo>
                  <a:lnTo>
                    <a:pt x="598" y="500"/>
                  </a:lnTo>
                  <a:lnTo>
                    <a:pt x="569" y="525"/>
                  </a:lnTo>
                  <a:lnTo>
                    <a:pt x="543" y="556"/>
                  </a:lnTo>
                  <a:lnTo>
                    <a:pt x="522" y="589"/>
                  </a:lnTo>
                  <a:lnTo>
                    <a:pt x="506" y="625"/>
                  </a:lnTo>
                  <a:lnTo>
                    <a:pt x="497" y="666"/>
                  </a:lnTo>
                  <a:lnTo>
                    <a:pt x="493" y="707"/>
                  </a:lnTo>
                  <a:lnTo>
                    <a:pt x="497" y="748"/>
                  </a:lnTo>
                  <a:lnTo>
                    <a:pt x="506" y="787"/>
                  </a:lnTo>
                  <a:lnTo>
                    <a:pt x="522" y="824"/>
                  </a:lnTo>
                  <a:lnTo>
                    <a:pt x="543" y="858"/>
                  </a:lnTo>
                  <a:lnTo>
                    <a:pt x="569" y="887"/>
                  </a:lnTo>
                  <a:lnTo>
                    <a:pt x="598" y="914"/>
                  </a:lnTo>
                  <a:lnTo>
                    <a:pt x="632" y="935"/>
                  </a:lnTo>
                  <a:lnTo>
                    <a:pt x="668" y="949"/>
                  </a:lnTo>
                  <a:lnTo>
                    <a:pt x="707" y="959"/>
                  </a:lnTo>
                  <a:lnTo>
                    <a:pt x="749" y="963"/>
                  </a:lnTo>
                  <a:lnTo>
                    <a:pt x="790" y="959"/>
                  </a:lnTo>
                  <a:lnTo>
                    <a:pt x="830" y="949"/>
                  </a:lnTo>
                  <a:lnTo>
                    <a:pt x="867" y="935"/>
                  </a:lnTo>
                  <a:lnTo>
                    <a:pt x="901" y="914"/>
                  </a:lnTo>
                  <a:lnTo>
                    <a:pt x="930" y="887"/>
                  </a:lnTo>
                  <a:lnTo>
                    <a:pt x="956" y="858"/>
                  </a:lnTo>
                  <a:lnTo>
                    <a:pt x="977" y="824"/>
                  </a:lnTo>
                  <a:lnTo>
                    <a:pt x="992" y="787"/>
                  </a:lnTo>
                  <a:lnTo>
                    <a:pt x="1002" y="748"/>
                  </a:lnTo>
                  <a:lnTo>
                    <a:pt x="1006" y="707"/>
                  </a:lnTo>
                  <a:lnTo>
                    <a:pt x="1002" y="666"/>
                  </a:lnTo>
                  <a:lnTo>
                    <a:pt x="992" y="625"/>
                  </a:lnTo>
                  <a:lnTo>
                    <a:pt x="977" y="589"/>
                  </a:lnTo>
                  <a:lnTo>
                    <a:pt x="956" y="556"/>
                  </a:lnTo>
                  <a:lnTo>
                    <a:pt x="930" y="525"/>
                  </a:lnTo>
                  <a:lnTo>
                    <a:pt x="901" y="500"/>
                  </a:lnTo>
                  <a:lnTo>
                    <a:pt x="867" y="479"/>
                  </a:lnTo>
                  <a:lnTo>
                    <a:pt x="830" y="463"/>
                  </a:lnTo>
                  <a:lnTo>
                    <a:pt x="790" y="454"/>
                  </a:lnTo>
                  <a:lnTo>
                    <a:pt x="749" y="450"/>
                  </a:lnTo>
                  <a:close/>
                  <a:moveTo>
                    <a:pt x="749" y="0"/>
                  </a:moveTo>
                  <a:lnTo>
                    <a:pt x="749" y="0"/>
                  </a:lnTo>
                  <a:lnTo>
                    <a:pt x="826" y="4"/>
                  </a:lnTo>
                  <a:lnTo>
                    <a:pt x="900" y="15"/>
                  </a:lnTo>
                  <a:lnTo>
                    <a:pt x="972" y="33"/>
                  </a:lnTo>
                  <a:lnTo>
                    <a:pt x="1041" y="59"/>
                  </a:lnTo>
                  <a:lnTo>
                    <a:pt x="1107" y="90"/>
                  </a:lnTo>
                  <a:lnTo>
                    <a:pt x="1168" y="128"/>
                  </a:lnTo>
                  <a:lnTo>
                    <a:pt x="1226" y="171"/>
                  </a:lnTo>
                  <a:lnTo>
                    <a:pt x="1279" y="220"/>
                  </a:lnTo>
                  <a:lnTo>
                    <a:pt x="1327" y="273"/>
                  </a:lnTo>
                  <a:lnTo>
                    <a:pt x="1371" y="330"/>
                  </a:lnTo>
                  <a:lnTo>
                    <a:pt x="1408" y="393"/>
                  </a:lnTo>
                  <a:lnTo>
                    <a:pt x="1440" y="458"/>
                  </a:lnTo>
                  <a:lnTo>
                    <a:pt x="1465" y="527"/>
                  </a:lnTo>
                  <a:lnTo>
                    <a:pt x="1483" y="599"/>
                  </a:lnTo>
                  <a:lnTo>
                    <a:pt x="1496" y="673"/>
                  </a:lnTo>
                  <a:lnTo>
                    <a:pt x="1499" y="750"/>
                  </a:lnTo>
                  <a:lnTo>
                    <a:pt x="1497" y="795"/>
                  </a:lnTo>
                  <a:lnTo>
                    <a:pt x="1488" y="842"/>
                  </a:lnTo>
                  <a:lnTo>
                    <a:pt x="1476" y="892"/>
                  </a:lnTo>
                  <a:lnTo>
                    <a:pt x="1459" y="946"/>
                  </a:lnTo>
                  <a:lnTo>
                    <a:pt x="1437" y="1001"/>
                  </a:lnTo>
                  <a:lnTo>
                    <a:pt x="1413" y="1058"/>
                  </a:lnTo>
                  <a:lnTo>
                    <a:pt x="1385" y="1116"/>
                  </a:lnTo>
                  <a:lnTo>
                    <a:pt x="1354" y="1176"/>
                  </a:lnTo>
                  <a:lnTo>
                    <a:pt x="1321" y="1236"/>
                  </a:lnTo>
                  <a:lnTo>
                    <a:pt x="1286" y="1297"/>
                  </a:lnTo>
                  <a:lnTo>
                    <a:pt x="1248" y="1356"/>
                  </a:lnTo>
                  <a:lnTo>
                    <a:pt x="1211" y="1416"/>
                  </a:lnTo>
                  <a:lnTo>
                    <a:pt x="1172" y="1476"/>
                  </a:lnTo>
                  <a:lnTo>
                    <a:pt x="1133" y="1534"/>
                  </a:lnTo>
                  <a:lnTo>
                    <a:pt x="1092" y="1590"/>
                  </a:lnTo>
                  <a:lnTo>
                    <a:pt x="1053" y="1645"/>
                  </a:lnTo>
                  <a:lnTo>
                    <a:pt x="1014" y="1699"/>
                  </a:lnTo>
                  <a:lnTo>
                    <a:pt x="978" y="1749"/>
                  </a:lnTo>
                  <a:lnTo>
                    <a:pt x="941" y="1796"/>
                  </a:lnTo>
                  <a:lnTo>
                    <a:pt x="907" y="1840"/>
                  </a:lnTo>
                  <a:lnTo>
                    <a:pt x="877" y="1880"/>
                  </a:lnTo>
                  <a:lnTo>
                    <a:pt x="847" y="1917"/>
                  </a:lnTo>
                  <a:lnTo>
                    <a:pt x="821" y="1950"/>
                  </a:lnTo>
                  <a:lnTo>
                    <a:pt x="799" y="1977"/>
                  </a:lnTo>
                  <a:lnTo>
                    <a:pt x="785" y="1990"/>
                  </a:lnTo>
                  <a:lnTo>
                    <a:pt x="768" y="1997"/>
                  </a:lnTo>
                  <a:lnTo>
                    <a:pt x="749" y="2001"/>
                  </a:lnTo>
                  <a:lnTo>
                    <a:pt x="731" y="1997"/>
                  </a:lnTo>
                  <a:lnTo>
                    <a:pt x="713" y="1990"/>
                  </a:lnTo>
                  <a:lnTo>
                    <a:pt x="700" y="1977"/>
                  </a:lnTo>
                  <a:lnTo>
                    <a:pt x="677" y="1950"/>
                  </a:lnTo>
                  <a:lnTo>
                    <a:pt x="651" y="1917"/>
                  </a:lnTo>
                  <a:lnTo>
                    <a:pt x="622" y="1880"/>
                  </a:lnTo>
                  <a:lnTo>
                    <a:pt x="590" y="1840"/>
                  </a:lnTo>
                  <a:lnTo>
                    <a:pt x="556" y="1796"/>
                  </a:lnTo>
                  <a:lnTo>
                    <a:pt x="521" y="1749"/>
                  </a:lnTo>
                  <a:lnTo>
                    <a:pt x="483" y="1699"/>
                  </a:lnTo>
                  <a:lnTo>
                    <a:pt x="445" y="1645"/>
                  </a:lnTo>
                  <a:lnTo>
                    <a:pt x="407" y="1590"/>
                  </a:lnTo>
                  <a:lnTo>
                    <a:pt x="366" y="1534"/>
                  </a:lnTo>
                  <a:lnTo>
                    <a:pt x="327" y="1476"/>
                  </a:lnTo>
                  <a:lnTo>
                    <a:pt x="288" y="1416"/>
                  </a:lnTo>
                  <a:lnTo>
                    <a:pt x="249" y="1356"/>
                  </a:lnTo>
                  <a:lnTo>
                    <a:pt x="213" y="1297"/>
                  </a:lnTo>
                  <a:lnTo>
                    <a:pt x="177" y="1236"/>
                  </a:lnTo>
                  <a:lnTo>
                    <a:pt x="145" y="1176"/>
                  </a:lnTo>
                  <a:lnTo>
                    <a:pt x="114" y="1116"/>
                  </a:lnTo>
                  <a:lnTo>
                    <a:pt x="86" y="1058"/>
                  </a:lnTo>
                  <a:lnTo>
                    <a:pt x="61" y="1001"/>
                  </a:lnTo>
                  <a:lnTo>
                    <a:pt x="40" y="946"/>
                  </a:lnTo>
                  <a:lnTo>
                    <a:pt x="23" y="892"/>
                  </a:lnTo>
                  <a:lnTo>
                    <a:pt x="11" y="842"/>
                  </a:lnTo>
                  <a:lnTo>
                    <a:pt x="2" y="795"/>
                  </a:lnTo>
                  <a:lnTo>
                    <a:pt x="0" y="750"/>
                  </a:lnTo>
                  <a:lnTo>
                    <a:pt x="3" y="673"/>
                  </a:lnTo>
                  <a:lnTo>
                    <a:pt x="14" y="599"/>
                  </a:lnTo>
                  <a:lnTo>
                    <a:pt x="34" y="527"/>
                  </a:lnTo>
                  <a:lnTo>
                    <a:pt x="58" y="458"/>
                  </a:lnTo>
                  <a:lnTo>
                    <a:pt x="90" y="393"/>
                  </a:lnTo>
                  <a:lnTo>
                    <a:pt x="128" y="330"/>
                  </a:lnTo>
                  <a:lnTo>
                    <a:pt x="171" y="273"/>
                  </a:lnTo>
                  <a:lnTo>
                    <a:pt x="219" y="220"/>
                  </a:lnTo>
                  <a:lnTo>
                    <a:pt x="273" y="171"/>
                  </a:lnTo>
                  <a:lnTo>
                    <a:pt x="330" y="128"/>
                  </a:lnTo>
                  <a:lnTo>
                    <a:pt x="392" y="90"/>
                  </a:lnTo>
                  <a:lnTo>
                    <a:pt x="458" y="59"/>
                  </a:lnTo>
                  <a:lnTo>
                    <a:pt x="527" y="33"/>
                  </a:lnTo>
                  <a:lnTo>
                    <a:pt x="598" y="15"/>
                  </a:lnTo>
                  <a:lnTo>
                    <a:pt x="673" y="4"/>
                  </a:lnTo>
                  <a:lnTo>
                    <a:pt x="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37"/>
          <p:cNvGrpSpPr>
            <a:grpSpLocks noChangeAspect="1"/>
          </p:cNvGrpSpPr>
          <p:nvPr/>
        </p:nvGrpSpPr>
        <p:grpSpPr bwMode="auto">
          <a:xfrm>
            <a:off x="4439325" y="3916309"/>
            <a:ext cx="429473" cy="214099"/>
            <a:chOff x="3887" y="2712"/>
            <a:chExt cx="337" cy="168"/>
          </a:xfrm>
          <a:solidFill>
            <a:schemeClr val="bg1"/>
          </a:solidFill>
        </p:grpSpPr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3908" y="2712"/>
              <a:ext cx="97" cy="98"/>
            </a:xfrm>
            <a:custGeom>
              <a:avLst/>
              <a:gdLst>
                <a:gd name="T0" fmla="*/ 487 w 973"/>
                <a:gd name="T1" fmla="*/ 0 h 976"/>
                <a:gd name="T2" fmla="*/ 487 w 973"/>
                <a:gd name="T3" fmla="*/ 0 h 976"/>
                <a:gd name="T4" fmla="*/ 539 w 973"/>
                <a:gd name="T5" fmla="*/ 3 h 976"/>
                <a:gd name="T6" fmla="*/ 590 w 973"/>
                <a:gd name="T7" fmla="*/ 11 h 976"/>
                <a:gd name="T8" fmla="*/ 640 w 973"/>
                <a:gd name="T9" fmla="*/ 25 h 976"/>
                <a:gd name="T10" fmla="*/ 687 w 973"/>
                <a:gd name="T11" fmla="*/ 43 h 976"/>
                <a:gd name="T12" fmla="*/ 731 w 973"/>
                <a:gd name="T13" fmla="*/ 67 h 976"/>
                <a:gd name="T14" fmla="*/ 773 w 973"/>
                <a:gd name="T15" fmla="*/ 94 h 976"/>
                <a:gd name="T16" fmla="*/ 812 w 973"/>
                <a:gd name="T17" fmla="*/ 125 h 976"/>
                <a:gd name="T18" fmla="*/ 847 w 973"/>
                <a:gd name="T19" fmla="*/ 161 h 976"/>
                <a:gd name="T20" fmla="*/ 879 w 973"/>
                <a:gd name="T21" fmla="*/ 199 h 976"/>
                <a:gd name="T22" fmla="*/ 906 w 973"/>
                <a:gd name="T23" fmla="*/ 242 h 976"/>
                <a:gd name="T24" fmla="*/ 929 w 973"/>
                <a:gd name="T25" fmla="*/ 287 h 976"/>
                <a:gd name="T26" fmla="*/ 947 w 973"/>
                <a:gd name="T27" fmla="*/ 334 h 976"/>
                <a:gd name="T28" fmla="*/ 962 w 973"/>
                <a:gd name="T29" fmla="*/ 383 h 976"/>
                <a:gd name="T30" fmla="*/ 970 w 973"/>
                <a:gd name="T31" fmla="*/ 435 h 976"/>
                <a:gd name="T32" fmla="*/ 973 w 973"/>
                <a:gd name="T33" fmla="*/ 488 h 976"/>
                <a:gd name="T34" fmla="*/ 970 w 973"/>
                <a:gd name="T35" fmla="*/ 540 h 976"/>
                <a:gd name="T36" fmla="*/ 962 w 973"/>
                <a:gd name="T37" fmla="*/ 592 h 976"/>
                <a:gd name="T38" fmla="*/ 947 w 973"/>
                <a:gd name="T39" fmla="*/ 642 h 976"/>
                <a:gd name="T40" fmla="*/ 929 w 973"/>
                <a:gd name="T41" fmla="*/ 689 h 976"/>
                <a:gd name="T42" fmla="*/ 906 w 973"/>
                <a:gd name="T43" fmla="*/ 734 h 976"/>
                <a:gd name="T44" fmla="*/ 879 w 973"/>
                <a:gd name="T45" fmla="*/ 776 h 976"/>
                <a:gd name="T46" fmla="*/ 847 w 973"/>
                <a:gd name="T47" fmla="*/ 815 h 976"/>
                <a:gd name="T48" fmla="*/ 812 w 973"/>
                <a:gd name="T49" fmla="*/ 850 h 976"/>
                <a:gd name="T50" fmla="*/ 773 w 973"/>
                <a:gd name="T51" fmla="*/ 882 h 976"/>
                <a:gd name="T52" fmla="*/ 731 w 973"/>
                <a:gd name="T53" fmla="*/ 909 h 976"/>
                <a:gd name="T54" fmla="*/ 687 w 973"/>
                <a:gd name="T55" fmla="*/ 932 h 976"/>
                <a:gd name="T56" fmla="*/ 640 w 973"/>
                <a:gd name="T57" fmla="*/ 950 h 976"/>
                <a:gd name="T58" fmla="*/ 590 w 973"/>
                <a:gd name="T59" fmla="*/ 965 h 976"/>
                <a:gd name="T60" fmla="*/ 539 w 973"/>
                <a:gd name="T61" fmla="*/ 973 h 976"/>
                <a:gd name="T62" fmla="*/ 487 w 973"/>
                <a:gd name="T63" fmla="*/ 976 h 976"/>
                <a:gd name="T64" fmla="*/ 433 w 973"/>
                <a:gd name="T65" fmla="*/ 973 h 976"/>
                <a:gd name="T66" fmla="*/ 382 w 973"/>
                <a:gd name="T67" fmla="*/ 965 h 976"/>
                <a:gd name="T68" fmla="*/ 333 w 973"/>
                <a:gd name="T69" fmla="*/ 950 h 976"/>
                <a:gd name="T70" fmla="*/ 286 w 973"/>
                <a:gd name="T71" fmla="*/ 932 h 976"/>
                <a:gd name="T72" fmla="*/ 241 w 973"/>
                <a:gd name="T73" fmla="*/ 909 h 976"/>
                <a:gd name="T74" fmla="*/ 199 w 973"/>
                <a:gd name="T75" fmla="*/ 882 h 976"/>
                <a:gd name="T76" fmla="*/ 161 w 973"/>
                <a:gd name="T77" fmla="*/ 850 h 976"/>
                <a:gd name="T78" fmla="*/ 125 w 973"/>
                <a:gd name="T79" fmla="*/ 815 h 976"/>
                <a:gd name="T80" fmla="*/ 93 w 973"/>
                <a:gd name="T81" fmla="*/ 776 h 976"/>
                <a:gd name="T82" fmla="*/ 67 w 973"/>
                <a:gd name="T83" fmla="*/ 734 h 976"/>
                <a:gd name="T84" fmla="*/ 43 w 973"/>
                <a:gd name="T85" fmla="*/ 689 h 976"/>
                <a:gd name="T86" fmla="*/ 25 w 973"/>
                <a:gd name="T87" fmla="*/ 642 h 976"/>
                <a:gd name="T88" fmla="*/ 11 w 973"/>
                <a:gd name="T89" fmla="*/ 592 h 976"/>
                <a:gd name="T90" fmla="*/ 2 w 973"/>
                <a:gd name="T91" fmla="*/ 540 h 976"/>
                <a:gd name="T92" fmla="*/ 0 w 973"/>
                <a:gd name="T93" fmla="*/ 488 h 976"/>
                <a:gd name="T94" fmla="*/ 2 w 973"/>
                <a:gd name="T95" fmla="*/ 435 h 976"/>
                <a:gd name="T96" fmla="*/ 11 w 973"/>
                <a:gd name="T97" fmla="*/ 383 h 976"/>
                <a:gd name="T98" fmla="*/ 25 w 973"/>
                <a:gd name="T99" fmla="*/ 334 h 976"/>
                <a:gd name="T100" fmla="*/ 43 w 973"/>
                <a:gd name="T101" fmla="*/ 287 h 976"/>
                <a:gd name="T102" fmla="*/ 67 w 973"/>
                <a:gd name="T103" fmla="*/ 242 h 976"/>
                <a:gd name="T104" fmla="*/ 93 w 973"/>
                <a:gd name="T105" fmla="*/ 199 h 976"/>
                <a:gd name="T106" fmla="*/ 125 w 973"/>
                <a:gd name="T107" fmla="*/ 161 h 976"/>
                <a:gd name="T108" fmla="*/ 161 w 973"/>
                <a:gd name="T109" fmla="*/ 125 h 976"/>
                <a:gd name="T110" fmla="*/ 199 w 973"/>
                <a:gd name="T111" fmla="*/ 94 h 976"/>
                <a:gd name="T112" fmla="*/ 241 w 973"/>
                <a:gd name="T113" fmla="*/ 67 h 976"/>
                <a:gd name="T114" fmla="*/ 286 w 973"/>
                <a:gd name="T115" fmla="*/ 43 h 976"/>
                <a:gd name="T116" fmla="*/ 333 w 973"/>
                <a:gd name="T117" fmla="*/ 25 h 976"/>
                <a:gd name="T118" fmla="*/ 382 w 973"/>
                <a:gd name="T119" fmla="*/ 11 h 976"/>
                <a:gd name="T120" fmla="*/ 433 w 973"/>
                <a:gd name="T121" fmla="*/ 3 h 976"/>
                <a:gd name="T122" fmla="*/ 487 w 973"/>
                <a:gd name="T123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3" h="976">
                  <a:moveTo>
                    <a:pt x="487" y="0"/>
                  </a:moveTo>
                  <a:lnTo>
                    <a:pt x="487" y="0"/>
                  </a:lnTo>
                  <a:lnTo>
                    <a:pt x="539" y="3"/>
                  </a:lnTo>
                  <a:lnTo>
                    <a:pt x="590" y="11"/>
                  </a:lnTo>
                  <a:lnTo>
                    <a:pt x="640" y="25"/>
                  </a:lnTo>
                  <a:lnTo>
                    <a:pt x="687" y="43"/>
                  </a:lnTo>
                  <a:lnTo>
                    <a:pt x="731" y="67"/>
                  </a:lnTo>
                  <a:lnTo>
                    <a:pt x="773" y="94"/>
                  </a:lnTo>
                  <a:lnTo>
                    <a:pt x="812" y="125"/>
                  </a:lnTo>
                  <a:lnTo>
                    <a:pt x="847" y="161"/>
                  </a:lnTo>
                  <a:lnTo>
                    <a:pt x="879" y="199"/>
                  </a:lnTo>
                  <a:lnTo>
                    <a:pt x="906" y="242"/>
                  </a:lnTo>
                  <a:lnTo>
                    <a:pt x="929" y="287"/>
                  </a:lnTo>
                  <a:lnTo>
                    <a:pt x="947" y="334"/>
                  </a:lnTo>
                  <a:lnTo>
                    <a:pt x="962" y="383"/>
                  </a:lnTo>
                  <a:lnTo>
                    <a:pt x="970" y="435"/>
                  </a:lnTo>
                  <a:lnTo>
                    <a:pt x="973" y="488"/>
                  </a:lnTo>
                  <a:lnTo>
                    <a:pt x="970" y="540"/>
                  </a:lnTo>
                  <a:lnTo>
                    <a:pt x="962" y="592"/>
                  </a:lnTo>
                  <a:lnTo>
                    <a:pt x="947" y="642"/>
                  </a:lnTo>
                  <a:lnTo>
                    <a:pt x="929" y="689"/>
                  </a:lnTo>
                  <a:lnTo>
                    <a:pt x="906" y="734"/>
                  </a:lnTo>
                  <a:lnTo>
                    <a:pt x="879" y="776"/>
                  </a:lnTo>
                  <a:lnTo>
                    <a:pt x="847" y="815"/>
                  </a:lnTo>
                  <a:lnTo>
                    <a:pt x="812" y="850"/>
                  </a:lnTo>
                  <a:lnTo>
                    <a:pt x="773" y="882"/>
                  </a:lnTo>
                  <a:lnTo>
                    <a:pt x="731" y="909"/>
                  </a:lnTo>
                  <a:lnTo>
                    <a:pt x="687" y="932"/>
                  </a:lnTo>
                  <a:lnTo>
                    <a:pt x="640" y="950"/>
                  </a:lnTo>
                  <a:lnTo>
                    <a:pt x="590" y="965"/>
                  </a:lnTo>
                  <a:lnTo>
                    <a:pt x="539" y="973"/>
                  </a:lnTo>
                  <a:lnTo>
                    <a:pt x="487" y="976"/>
                  </a:lnTo>
                  <a:lnTo>
                    <a:pt x="433" y="973"/>
                  </a:lnTo>
                  <a:lnTo>
                    <a:pt x="382" y="965"/>
                  </a:lnTo>
                  <a:lnTo>
                    <a:pt x="333" y="950"/>
                  </a:lnTo>
                  <a:lnTo>
                    <a:pt x="286" y="932"/>
                  </a:lnTo>
                  <a:lnTo>
                    <a:pt x="241" y="909"/>
                  </a:lnTo>
                  <a:lnTo>
                    <a:pt x="199" y="882"/>
                  </a:lnTo>
                  <a:lnTo>
                    <a:pt x="161" y="850"/>
                  </a:lnTo>
                  <a:lnTo>
                    <a:pt x="125" y="815"/>
                  </a:lnTo>
                  <a:lnTo>
                    <a:pt x="93" y="776"/>
                  </a:lnTo>
                  <a:lnTo>
                    <a:pt x="67" y="734"/>
                  </a:lnTo>
                  <a:lnTo>
                    <a:pt x="43" y="689"/>
                  </a:lnTo>
                  <a:lnTo>
                    <a:pt x="25" y="642"/>
                  </a:lnTo>
                  <a:lnTo>
                    <a:pt x="11" y="592"/>
                  </a:lnTo>
                  <a:lnTo>
                    <a:pt x="2" y="540"/>
                  </a:lnTo>
                  <a:lnTo>
                    <a:pt x="0" y="488"/>
                  </a:lnTo>
                  <a:lnTo>
                    <a:pt x="2" y="435"/>
                  </a:lnTo>
                  <a:lnTo>
                    <a:pt x="11" y="383"/>
                  </a:lnTo>
                  <a:lnTo>
                    <a:pt x="25" y="334"/>
                  </a:lnTo>
                  <a:lnTo>
                    <a:pt x="43" y="287"/>
                  </a:lnTo>
                  <a:lnTo>
                    <a:pt x="67" y="242"/>
                  </a:lnTo>
                  <a:lnTo>
                    <a:pt x="93" y="199"/>
                  </a:lnTo>
                  <a:lnTo>
                    <a:pt x="125" y="161"/>
                  </a:lnTo>
                  <a:lnTo>
                    <a:pt x="161" y="125"/>
                  </a:lnTo>
                  <a:lnTo>
                    <a:pt x="199" y="94"/>
                  </a:lnTo>
                  <a:lnTo>
                    <a:pt x="241" y="67"/>
                  </a:lnTo>
                  <a:lnTo>
                    <a:pt x="286" y="43"/>
                  </a:lnTo>
                  <a:lnTo>
                    <a:pt x="333" y="25"/>
                  </a:lnTo>
                  <a:lnTo>
                    <a:pt x="382" y="11"/>
                  </a:lnTo>
                  <a:lnTo>
                    <a:pt x="433" y="3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3887" y="2802"/>
              <a:ext cx="139" cy="78"/>
            </a:xfrm>
            <a:custGeom>
              <a:avLst/>
              <a:gdLst>
                <a:gd name="T0" fmla="*/ 420 w 1394"/>
                <a:gd name="T1" fmla="*/ 0 h 782"/>
                <a:gd name="T2" fmla="*/ 432 w 1394"/>
                <a:gd name="T3" fmla="*/ 4 h 782"/>
                <a:gd name="T4" fmla="*/ 443 w 1394"/>
                <a:gd name="T5" fmla="*/ 12 h 782"/>
                <a:gd name="T6" fmla="*/ 698 w 1394"/>
                <a:gd name="T7" fmla="*/ 277 h 782"/>
                <a:gd name="T8" fmla="*/ 950 w 1394"/>
                <a:gd name="T9" fmla="*/ 12 h 782"/>
                <a:gd name="T10" fmla="*/ 962 w 1394"/>
                <a:gd name="T11" fmla="*/ 4 h 782"/>
                <a:gd name="T12" fmla="*/ 974 w 1394"/>
                <a:gd name="T13" fmla="*/ 0 h 782"/>
                <a:gd name="T14" fmla="*/ 987 w 1394"/>
                <a:gd name="T15" fmla="*/ 0 h 782"/>
                <a:gd name="T16" fmla="*/ 1001 w 1394"/>
                <a:gd name="T17" fmla="*/ 5 h 782"/>
                <a:gd name="T18" fmla="*/ 1049 w 1394"/>
                <a:gd name="T19" fmla="*/ 36 h 782"/>
                <a:gd name="T20" fmla="*/ 1096 w 1394"/>
                <a:gd name="T21" fmla="*/ 71 h 782"/>
                <a:gd name="T22" fmla="*/ 1140 w 1394"/>
                <a:gd name="T23" fmla="*/ 109 h 782"/>
                <a:gd name="T24" fmla="*/ 1181 w 1394"/>
                <a:gd name="T25" fmla="*/ 152 h 782"/>
                <a:gd name="T26" fmla="*/ 1219 w 1394"/>
                <a:gd name="T27" fmla="*/ 198 h 782"/>
                <a:gd name="T28" fmla="*/ 1254 w 1394"/>
                <a:gd name="T29" fmla="*/ 249 h 782"/>
                <a:gd name="T30" fmla="*/ 1285 w 1394"/>
                <a:gd name="T31" fmla="*/ 302 h 782"/>
                <a:gd name="T32" fmla="*/ 1314 w 1394"/>
                <a:gd name="T33" fmla="*/ 359 h 782"/>
                <a:gd name="T34" fmla="*/ 1338 w 1394"/>
                <a:gd name="T35" fmla="*/ 419 h 782"/>
                <a:gd name="T36" fmla="*/ 1358 w 1394"/>
                <a:gd name="T37" fmla="*/ 481 h 782"/>
                <a:gd name="T38" fmla="*/ 1374 w 1394"/>
                <a:gd name="T39" fmla="*/ 543 h 782"/>
                <a:gd name="T40" fmla="*/ 1385 w 1394"/>
                <a:gd name="T41" fmla="*/ 608 h 782"/>
                <a:gd name="T42" fmla="*/ 1392 w 1394"/>
                <a:gd name="T43" fmla="*/ 674 h 782"/>
                <a:gd name="T44" fmla="*/ 1394 w 1394"/>
                <a:gd name="T45" fmla="*/ 741 h 782"/>
                <a:gd name="T46" fmla="*/ 1392 w 1394"/>
                <a:gd name="T47" fmla="*/ 753 h 782"/>
                <a:gd name="T48" fmla="*/ 1387 w 1394"/>
                <a:gd name="T49" fmla="*/ 764 h 782"/>
                <a:gd name="T50" fmla="*/ 1378 w 1394"/>
                <a:gd name="T51" fmla="*/ 774 h 782"/>
                <a:gd name="T52" fmla="*/ 1366 w 1394"/>
                <a:gd name="T53" fmla="*/ 780 h 782"/>
                <a:gd name="T54" fmla="*/ 1353 w 1394"/>
                <a:gd name="T55" fmla="*/ 782 h 782"/>
                <a:gd name="T56" fmla="*/ 41 w 1394"/>
                <a:gd name="T57" fmla="*/ 782 h 782"/>
                <a:gd name="T58" fmla="*/ 28 w 1394"/>
                <a:gd name="T59" fmla="*/ 780 h 782"/>
                <a:gd name="T60" fmla="*/ 16 w 1394"/>
                <a:gd name="T61" fmla="*/ 774 h 782"/>
                <a:gd name="T62" fmla="*/ 8 w 1394"/>
                <a:gd name="T63" fmla="*/ 764 h 782"/>
                <a:gd name="T64" fmla="*/ 2 w 1394"/>
                <a:gd name="T65" fmla="*/ 753 h 782"/>
                <a:gd name="T66" fmla="*/ 0 w 1394"/>
                <a:gd name="T67" fmla="*/ 741 h 782"/>
                <a:gd name="T68" fmla="*/ 2 w 1394"/>
                <a:gd name="T69" fmla="*/ 674 h 782"/>
                <a:gd name="T70" fmla="*/ 9 w 1394"/>
                <a:gd name="T71" fmla="*/ 608 h 782"/>
                <a:gd name="T72" fmla="*/ 20 w 1394"/>
                <a:gd name="T73" fmla="*/ 543 h 782"/>
                <a:gd name="T74" fmla="*/ 36 w 1394"/>
                <a:gd name="T75" fmla="*/ 481 h 782"/>
                <a:gd name="T76" fmla="*/ 56 w 1394"/>
                <a:gd name="T77" fmla="*/ 419 h 782"/>
                <a:gd name="T78" fmla="*/ 80 w 1394"/>
                <a:gd name="T79" fmla="*/ 359 h 782"/>
                <a:gd name="T80" fmla="*/ 109 w 1394"/>
                <a:gd name="T81" fmla="*/ 302 h 782"/>
                <a:gd name="T82" fmla="*/ 140 w 1394"/>
                <a:gd name="T83" fmla="*/ 249 h 782"/>
                <a:gd name="T84" fmla="*/ 175 w 1394"/>
                <a:gd name="T85" fmla="*/ 198 h 782"/>
                <a:gd name="T86" fmla="*/ 213 w 1394"/>
                <a:gd name="T87" fmla="*/ 152 h 782"/>
                <a:gd name="T88" fmla="*/ 255 w 1394"/>
                <a:gd name="T89" fmla="*/ 109 h 782"/>
                <a:gd name="T90" fmla="*/ 298 w 1394"/>
                <a:gd name="T91" fmla="*/ 71 h 782"/>
                <a:gd name="T92" fmla="*/ 345 w 1394"/>
                <a:gd name="T93" fmla="*/ 36 h 782"/>
                <a:gd name="T94" fmla="*/ 393 w 1394"/>
                <a:gd name="T95" fmla="*/ 5 h 782"/>
                <a:gd name="T96" fmla="*/ 407 w 1394"/>
                <a:gd name="T97" fmla="*/ 0 h 782"/>
                <a:gd name="T98" fmla="*/ 420 w 1394"/>
                <a:gd name="T9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4" h="782">
                  <a:moveTo>
                    <a:pt x="420" y="0"/>
                  </a:moveTo>
                  <a:lnTo>
                    <a:pt x="432" y="4"/>
                  </a:lnTo>
                  <a:lnTo>
                    <a:pt x="443" y="12"/>
                  </a:lnTo>
                  <a:lnTo>
                    <a:pt x="698" y="277"/>
                  </a:lnTo>
                  <a:lnTo>
                    <a:pt x="950" y="12"/>
                  </a:lnTo>
                  <a:lnTo>
                    <a:pt x="962" y="4"/>
                  </a:lnTo>
                  <a:lnTo>
                    <a:pt x="974" y="0"/>
                  </a:lnTo>
                  <a:lnTo>
                    <a:pt x="987" y="0"/>
                  </a:lnTo>
                  <a:lnTo>
                    <a:pt x="1001" y="5"/>
                  </a:lnTo>
                  <a:lnTo>
                    <a:pt x="1049" y="36"/>
                  </a:lnTo>
                  <a:lnTo>
                    <a:pt x="1096" y="71"/>
                  </a:lnTo>
                  <a:lnTo>
                    <a:pt x="1140" y="109"/>
                  </a:lnTo>
                  <a:lnTo>
                    <a:pt x="1181" y="152"/>
                  </a:lnTo>
                  <a:lnTo>
                    <a:pt x="1219" y="198"/>
                  </a:lnTo>
                  <a:lnTo>
                    <a:pt x="1254" y="249"/>
                  </a:lnTo>
                  <a:lnTo>
                    <a:pt x="1285" y="302"/>
                  </a:lnTo>
                  <a:lnTo>
                    <a:pt x="1314" y="359"/>
                  </a:lnTo>
                  <a:lnTo>
                    <a:pt x="1338" y="419"/>
                  </a:lnTo>
                  <a:lnTo>
                    <a:pt x="1358" y="481"/>
                  </a:lnTo>
                  <a:lnTo>
                    <a:pt x="1374" y="543"/>
                  </a:lnTo>
                  <a:lnTo>
                    <a:pt x="1385" y="608"/>
                  </a:lnTo>
                  <a:lnTo>
                    <a:pt x="1392" y="674"/>
                  </a:lnTo>
                  <a:lnTo>
                    <a:pt x="1394" y="741"/>
                  </a:lnTo>
                  <a:lnTo>
                    <a:pt x="1392" y="753"/>
                  </a:lnTo>
                  <a:lnTo>
                    <a:pt x="1387" y="764"/>
                  </a:lnTo>
                  <a:lnTo>
                    <a:pt x="1378" y="774"/>
                  </a:lnTo>
                  <a:lnTo>
                    <a:pt x="1366" y="780"/>
                  </a:lnTo>
                  <a:lnTo>
                    <a:pt x="1353" y="782"/>
                  </a:lnTo>
                  <a:lnTo>
                    <a:pt x="41" y="782"/>
                  </a:lnTo>
                  <a:lnTo>
                    <a:pt x="28" y="780"/>
                  </a:lnTo>
                  <a:lnTo>
                    <a:pt x="16" y="774"/>
                  </a:lnTo>
                  <a:lnTo>
                    <a:pt x="8" y="764"/>
                  </a:lnTo>
                  <a:lnTo>
                    <a:pt x="2" y="753"/>
                  </a:lnTo>
                  <a:lnTo>
                    <a:pt x="0" y="741"/>
                  </a:lnTo>
                  <a:lnTo>
                    <a:pt x="2" y="674"/>
                  </a:lnTo>
                  <a:lnTo>
                    <a:pt x="9" y="608"/>
                  </a:lnTo>
                  <a:lnTo>
                    <a:pt x="20" y="543"/>
                  </a:lnTo>
                  <a:lnTo>
                    <a:pt x="36" y="481"/>
                  </a:lnTo>
                  <a:lnTo>
                    <a:pt x="56" y="419"/>
                  </a:lnTo>
                  <a:lnTo>
                    <a:pt x="80" y="359"/>
                  </a:lnTo>
                  <a:lnTo>
                    <a:pt x="109" y="302"/>
                  </a:lnTo>
                  <a:lnTo>
                    <a:pt x="140" y="249"/>
                  </a:lnTo>
                  <a:lnTo>
                    <a:pt x="175" y="198"/>
                  </a:lnTo>
                  <a:lnTo>
                    <a:pt x="213" y="152"/>
                  </a:lnTo>
                  <a:lnTo>
                    <a:pt x="255" y="109"/>
                  </a:lnTo>
                  <a:lnTo>
                    <a:pt x="298" y="71"/>
                  </a:lnTo>
                  <a:lnTo>
                    <a:pt x="345" y="36"/>
                  </a:lnTo>
                  <a:lnTo>
                    <a:pt x="393" y="5"/>
                  </a:lnTo>
                  <a:lnTo>
                    <a:pt x="407" y="0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4106" y="2712"/>
              <a:ext cx="97" cy="98"/>
            </a:xfrm>
            <a:custGeom>
              <a:avLst/>
              <a:gdLst>
                <a:gd name="T0" fmla="*/ 486 w 973"/>
                <a:gd name="T1" fmla="*/ 0 h 976"/>
                <a:gd name="T2" fmla="*/ 486 w 973"/>
                <a:gd name="T3" fmla="*/ 0 h 976"/>
                <a:gd name="T4" fmla="*/ 540 w 973"/>
                <a:gd name="T5" fmla="*/ 3 h 976"/>
                <a:gd name="T6" fmla="*/ 591 w 973"/>
                <a:gd name="T7" fmla="*/ 11 h 976"/>
                <a:gd name="T8" fmla="*/ 640 w 973"/>
                <a:gd name="T9" fmla="*/ 25 h 976"/>
                <a:gd name="T10" fmla="*/ 687 w 973"/>
                <a:gd name="T11" fmla="*/ 43 h 976"/>
                <a:gd name="T12" fmla="*/ 732 w 973"/>
                <a:gd name="T13" fmla="*/ 67 h 976"/>
                <a:gd name="T14" fmla="*/ 774 w 973"/>
                <a:gd name="T15" fmla="*/ 94 h 976"/>
                <a:gd name="T16" fmla="*/ 812 w 973"/>
                <a:gd name="T17" fmla="*/ 125 h 976"/>
                <a:gd name="T18" fmla="*/ 848 w 973"/>
                <a:gd name="T19" fmla="*/ 161 h 976"/>
                <a:gd name="T20" fmla="*/ 879 w 973"/>
                <a:gd name="T21" fmla="*/ 199 h 976"/>
                <a:gd name="T22" fmla="*/ 906 w 973"/>
                <a:gd name="T23" fmla="*/ 242 h 976"/>
                <a:gd name="T24" fmla="*/ 930 w 973"/>
                <a:gd name="T25" fmla="*/ 287 h 976"/>
                <a:gd name="T26" fmla="*/ 948 w 973"/>
                <a:gd name="T27" fmla="*/ 334 h 976"/>
                <a:gd name="T28" fmla="*/ 962 w 973"/>
                <a:gd name="T29" fmla="*/ 383 h 976"/>
                <a:gd name="T30" fmla="*/ 970 w 973"/>
                <a:gd name="T31" fmla="*/ 435 h 976"/>
                <a:gd name="T32" fmla="*/ 973 w 973"/>
                <a:gd name="T33" fmla="*/ 488 h 976"/>
                <a:gd name="T34" fmla="*/ 970 w 973"/>
                <a:gd name="T35" fmla="*/ 540 h 976"/>
                <a:gd name="T36" fmla="*/ 962 w 973"/>
                <a:gd name="T37" fmla="*/ 592 h 976"/>
                <a:gd name="T38" fmla="*/ 948 w 973"/>
                <a:gd name="T39" fmla="*/ 642 h 976"/>
                <a:gd name="T40" fmla="*/ 930 w 973"/>
                <a:gd name="T41" fmla="*/ 689 h 976"/>
                <a:gd name="T42" fmla="*/ 906 w 973"/>
                <a:gd name="T43" fmla="*/ 734 h 976"/>
                <a:gd name="T44" fmla="*/ 879 w 973"/>
                <a:gd name="T45" fmla="*/ 776 h 976"/>
                <a:gd name="T46" fmla="*/ 848 w 973"/>
                <a:gd name="T47" fmla="*/ 815 h 976"/>
                <a:gd name="T48" fmla="*/ 812 w 973"/>
                <a:gd name="T49" fmla="*/ 850 h 976"/>
                <a:gd name="T50" fmla="*/ 774 w 973"/>
                <a:gd name="T51" fmla="*/ 882 h 976"/>
                <a:gd name="T52" fmla="*/ 732 w 973"/>
                <a:gd name="T53" fmla="*/ 909 h 976"/>
                <a:gd name="T54" fmla="*/ 687 w 973"/>
                <a:gd name="T55" fmla="*/ 932 h 976"/>
                <a:gd name="T56" fmla="*/ 640 w 973"/>
                <a:gd name="T57" fmla="*/ 950 h 976"/>
                <a:gd name="T58" fmla="*/ 591 w 973"/>
                <a:gd name="T59" fmla="*/ 965 h 976"/>
                <a:gd name="T60" fmla="*/ 540 w 973"/>
                <a:gd name="T61" fmla="*/ 973 h 976"/>
                <a:gd name="T62" fmla="*/ 486 w 973"/>
                <a:gd name="T63" fmla="*/ 976 h 976"/>
                <a:gd name="T64" fmla="*/ 433 w 973"/>
                <a:gd name="T65" fmla="*/ 973 h 976"/>
                <a:gd name="T66" fmla="*/ 382 w 973"/>
                <a:gd name="T67" fmla="*/ 965 h 976"/>
                <a:gd name="T68" fmla="*/ 333 w 973"/>
                <a:gd name="T69" fmla="*/ 950 h 976"/>
                <a:gd name="T70" fmla="*/ 286 w 973"/>
                <a:gd name="T71" fmla="*/ 932 h 976"/>
                <a:gd name="T72" fmla="*/ 241 w 973"/>
                <a:gd name="T73" fmla="*/ 909 h 976"/>
                <a:gd name="T74" fmla="*/ 199 w 973"/>
                <a:gd name="T75" fmla="*/ 882 h 976"/>
                <a:gd name="T76" fmla="*/ 161 w 973"/>
                <a:gd name="T77" fmla="*/ 850 h 976"/>
                <a:gd name="T78" fmla="*/ 126 w 973"/>
                <a:gd name="T79" fmla="*/ 815 h 976"/>
                <a:gd name="T80" fmla="*/ 94 w 973"/>
                <a:gd name="T81" fmla="*/ 776 h 976"/>
                <a:gd name="T82" fmla="*/ 66 w 973"/>
                <a:gd name="T83" fmla="*/ 734 h 976"/>
                <a:gd name="T84" fmla="*/ 44 w 973"/>
                <a:gd name="T85" fmla="*/ 689 h 976"/>
                <a:gd name="T86" fmla="*/ 24 w 973"/>
                <a:gd name="T87" fmla="*/ 642 h 976"/>
                <a:gd name="T88" fmla="*/ 11 w 973"/>
                <a:gd name="T89" fmla="*/ 592 h 976"/>
                <a:gd name="T90" fmla="*/ 3 w 973"/>
                <a:gd name="T91" fmla="*/ 540 h 976"/>
                <a:gd name="T92" fmla="*/ 0 w 973"/>
                <a:gd name="T93" fmla="*/ 488 h 976"/>
                <a:gd name="T94" fmla="*/ 3 w 973"/>
                <a:gd name="T95" fmla="*/ 435 h 976"/>
                <a:gd name="T96" fmla="*/ 11 w 973"/>
                <a:gd name="T97" fmla="*/ 383 h 976"/>
                <a:gd name="T98" fmla="*/ 24 w 973"/>
                <a:gd name="T99" fmla="*/ 334 h 976"/>
                <a:gd name="T100" fmla="*/ 44 w 973"/>
                <a:gd name="T101" fmla="*/ 287 h 976"/>
                <a:gd name="T102" fmla="*/ 66 w 973"/>
                <a:gd name="T103" fmla="*/ 242 h 976"/>
                <a:gd name="T104" fmla="*/ 94 w 973"/>
                <a:gd name="T105" fmla="*/ 199 h 976"/>
                <a:gd name="T106" fmla="*/ 126 w 973"/>
                <a:gd name="T107" fmla="*/ 161 h 976"/>
                <a:gd name="T108" fmla="*/ 161 w 973"/>
                <a:gd name="T109" fmla="*/ 125 h 976"/>
                <a:gd name="T110" fmla="*/ 199 w 973"/>
                <a:gd name="T111" fmla="*/ 94 h 976"/>
                <a:gd name="T112" fmla="*/ 241 w 973"/>
                <a:gd name="T113" fmla="*/ 67 h 976"/>
                <a:gd name="T114" fmla="*/ 286 w 973"/>
                <a:gd name="T115" fmla="*/ 43 h 976"/>
                <a:gd name="T116" fmla="*/ 333 w 973"/>
                <a:gd name="T117" fmla="*/ 25 h 976"/>
                <a:gd name="T118" fmla="*/ 382 w 973"/>
                <a:gd name="T119" fmla="*/ 11 h 976"/>
                <a:gd name="T120" fmla="*/ 433 w 973"/>
                <a:gd name="T121" fmla="*/ 3 h 976"/>
                <a:gd name="T122" fmla="*/ 486 w 973"/>
                <a:gd name="T123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3" h="976">
                  <a:moveTo>
                    <a:pt x="486" y="0"/>
                  </a:moveTo>
                  <a:lnTo>
                    <a:pt x="486" y="0"/>
                  </a:lnTo>
                  <a:lnTo>
                    <a:pt x="540" y="3"/>
                  </a:lnTo>
                  <a:lnTo>
                    <a:pt x="591" y="11"/>
                  </a:lnTo>
                  <a:lnTo>
                    <a:pt x="640" y="25"/>
                  </a:lnTo>
                  <a:lnTo>
                    <a:pt x="687" y="43"/>
                  </a:lnTo>
                  <a:lnTo>
                    <a:pt x="732" y="67"/>
                  </a:lnTo>
                  <a:lnTo>
                    <a:pt x="774" y="94"/>
                  </a:lnTo>
                  <a:lnTo>
                    <a:pt x="812" y="125"/>
                  </a:lnTo>
                  <a:lnTo>
                    <a:pt x="848" y="161"/>
                  </a:lnTo>
                  <a:lnTo>
                    <a:pt x="879" y="199"/>
                  </a:lnTo>
                  <a:lnTo>
                    <a:pt x="906" y="242"/>
                  </a:lnTo>
                  <a:lnTo>
                    <a:pt x="930" y="287"/>
                  </a:lnTo>
                  <a:lnTo>
                    <a:pt x="948" y="334"/>
                  </a:lnTo>
                  <a:lnTo>
                    <a:pt x="962" y="383"/>
                  </a:lnTo>
                  <a:lnTo>
                    <a:pt x="970" y="435"/>
                  </a:lnTo>
                  <a:lnTo>
                    <a:pt x="973" y="488"/>
                  </a:lnTo>
                  <a:lnTo>
                    <a:pt x="970" y="540"/>
                  </a:lnTo>
                  <a:lnTo>
                    <a:pt x="962" y="592"/>
                  </a:lnTo>
                  <a:lnTo>
                    <a:pt x="948" y="642"/>
                  </a:lnTo>
                  <a:lnTo>
                    <a:pt x="930" y="689"/>
                  </a:lnTo>
                  <a:lnTo>
                    <a:pt x="906" y="734"/>
                  </a:lnTo>
                  <a:lnTo>
                    <a:pt x="879" y="776"/>
                  </a:lnTo>
                  <a:lnTo>
                    <a:pt x="848" y="815"/>
                  </a:lnTo>
                  <a:lnTo>
                    <a:pt x="812" y="850"/>
                  </a:lnTo>
                  <a:lnTo>
                    <a:pt x="774" y="882"/>
                  </a:lnTo>
                  <a:lnTo>
                    <a:pt x="732" y="909"/>
                  </a:lnTo>
                  <a:lnTo>
                    <a:pt x="687" y="932"/>
                  </a:lnTo>
                  <a:lnTo>
                    <a:pt x="640" y="950"/>
                  </a:lnTo>
                  <a:lnTo>
                    <a:pt x="591" y="965"/>
                  </a:lnTo>
                  <a:lnTo>
                    <a:pt x="540" y="973"/>
                  </a:lnTo>
                  <a:lnTo>
                    <a:pt x="486" y="976"/>
                  </a:lnTo>
                  <a:lnTo>
                    <a:pt x="433" y="973"/>
                  </a:lnTo>
                  <a:lnTo>
                    <a:pt x="382" y="965"/>
                  </a:lnTo>
                  <a:lnTo>
                    <a:pt x="333" y="950"/>
                  </a:lnTo>
                  <a:lnTo>
                    <a:pt x="286" y="932"/>
                  </a:lnTo>
                  <a:lnTo>
                    <a:pt x="241" y="909"/>
                  </a:lnTo>
                  <a:lnTo>
                    <a:pt x="199" y="882"/>
                  </a:lnTo>
                  <a:lnTo>
                    <a:pt x="161" y="850"/>
                  </a:lnTo>
                  <a:lnTo>
                    <a:pt x="126" y="815"/>
                  </a:lnTo>
                  <a:lnTo>
                    <a:pt x="94" y="776"/>
                  </a:lnTo>
                  <a:lnTo>
                    <a:pt x="66" y="734"/>
                  </a:lnTo>
                  <a:lnTo>
                    <a:pt x="44" y="689"/>
                  </a:lnTo>
                  <a:lnTo>
                    <a:pt x="24" y="642"/>
                  </a:lnTo>
                  <a:lnTo>
                    <a:pt x="11" y="592"/>
                  </a:lnTo>
                  <a:lnTo>
                    <a:pt x="3" y="540"/>
                  </a:lnTo>
                  <a:lnTo>
                    <a:pt x="0" y="488"/>
                  </a:lnTo>
                  <a:lnTo>
                    <a:pt x="3" y="435"/>
                  </a:lnTo>
                  <a:lnTo>
                    <a:pt x="11" y="383"/>
                  </a:lnTo>
                  <a:lnTo>
                    <a:pt x="24" y="334"/>
                  </a:lnTo>
                  <a:lnTo>
                    <a:pt x="44" y="287"/>
                  </a:lnTo>
                  <a:lnTo>
                    <a:pt x="66" y="242"/>
                  </a:lnTo>
                  <a:lnTo>
                    <a:pt x="94" y="199"/>
                  </a:lnTo>
                  <a:lnTo>
                    <a:pt x="126" y="161"/>
                  </a:lnTo>
                  <a:lnTo>
                    <a:pt x="161" y="125"/>
                  </a:lnTo>
                  <a:lnTo>
                    <a:pt x="199" y="94"/>
                  </a:lnTo>
                  <a:lnTo>
                    <a:pt x="241" y="67"/>
                  </a:lnTo>
                  <a:lnTo>
                    <a:pt x="286" y="43"/>
                  </a:lnTo>
                  <a:lnTo>
                    <a:pt x="333" y="25"/>
                  </a:lnTo>
                  <a:lnTo>
                    <a:pt x="382" y="11"/>
                  </a:lnTo>
                  <a:lnTo>
                    <a:pt x="433" y="3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4085" y="2802"/>
              <a:ext cx="139" cy="78"/>
            </a:xfrm>
            <a:custGeom>
              <a:avLst/>
              <a:gdLst>
                <a:gd name="T0" fmla="*/ 419 w 1394"/>
                <a:gd name="T1" fmla="*/ 0 h 782"/>
                <a:gd name="T2" fmla="*/ 432 w 1394"/>
                <a:gd name="T3" fmla="*/ 4 h 782"/>
                <a:gd name="T4" fmla="*/ 442 w 1394"/>
                <a:gd name="T5" fmla="*/ 12 h 782"/>
                <a:gd name="T6" fmla="*/ 696 w 1394"/>
                <a:gd name="T7" fmla="*/ 277 h 782"/>
                <a:gd name="T8" fmla="*/ 950 w 1394"/>
                <a:gd name="T9" fmla="*/ 12 h 782"/>
                <a:gd name="T10" fmla="*/ 962 w 1394"/>
                <a:gd name="T11" fmla="*/ 4 h 782"/>
                <a:gd name="T12" fmla="*/ 974 w 1394"/>
                <a:gd name="T13" fmla="*/ 0 h 782"/>
                <a:gd name="T14" fmla="*/ 987 w 1394"/>
                <a:gd name="T15" fmla="*/ 0 h 782"/>
                <a:gd name="T16" fmla="*/ 999 w 1394"/>
                <a:gd name="T17" fmla="*/ 5 h 782"/>
                <a:gd name="T18" fmla="*/ 1049 w 1394"/>
                <a:gd name="T19" fmla="*/ 36 h 782"/>
                <a:gd name="T20" fmla="*/ 1095 w 1394"/>
                <a:gd name="T21" fmla="*/ 71 h 782"/>
                <a:gd name="T22" fmla="*/ 1139 w 1394"/>
                <a:gd name="T23" fmla="*/ 109 h 782"/>
                <a:gd name="T24" fmla="*/ 1180 w 1394"/>
                <a:gd name="T25" fmla="*/ 152 h 782"/>
                <a:gd name="T26" fmla="*/ 1219 w 1394"/>
                <a:gd name="T27" fmla="*/ 198 h 782"/>
                <a:gd name="T28" fmla="*/ 1253 w 1394"/>
                <a:gd name="T29" fmla="*/ 249 h 782"/>
                <a:gd name="T30" fmla="*/ 1285 w 1394"/>
                <a:gd name="T31" fmla="*/ 302 h 782"/>
                <a:gd name="T32" fmla="*/ 1313 w 1394"/>
                <a:gd name="T33" fmla="*/ 359 h 782"/>
                <a:gd name="T34" fmla="*/ 1337 w 1394"/>
                <a:gd name="T35" fmla="*/ 419 h 782"/>
                <a:gd name="T36" fmla="*/ 1358 w 1394"/>
                <a:gd name="T37" fmla="*/ 481 h 782"/>
                <a:gd name="T38" fmla="*/ 1373 w 1394"/>
                <a:gd name="T39" fmla="*/ 543 h 782"/>
                <a:gd name="T40" fmla="*/ 1385 w 1394"/>
                <a:gd name="T41" fmla="*/ 608 h 782"/>
                <a:gd name="T42" fmla="*/ 1392 w 1394"/>
                <a:gd name="T43" fmla="*/ 674 h 782"/>
                <a:gd name="T44" fmla="*/ 1394 w 1394"/>
                <a:gd name="T45" fmla="*/ 741 h 782"/>
                <a:gd name="T46" fmla="*/ 1392 w 1394"/>
                <a:gd name="T47" fmla="*/ 753 h 782"/>
                <a:gd name="T48" fmla="*/ 1386 w 1394"/>
                <a:gd name="T49" fmla="*/ 764 h 782"/>
                <a:gd name="T50" fmla="*/ 1376 w 1394"/>
                <a:gd name="T51" fmla="*/ 774 h 782"/>
                <a:gd name="T52" fmla="*/ 1366 w 1394"/>
                <a:gd name="T53" fmla="*/ 780 h 782"/>
                <a:gd name="T54" fmla="*/ 1353 w 1394"/>
                <a:gd name="T55" fmla="*/ 782 h 782"/>
                <a:gd name="T56" fmla="*/ 40 w 1394"/>
                <a:gd name="T57" fmla="*/ 782 h 782"/>
                <a:gd name="T58" fmla="*/ 27 w 1394"/>
                <a:gd name="T59" fmla="*/ 780 h 782"/>
                <a:gd name="T60" fmla="*/ 16 w 1394"/>
                <a:gd name="T61" fmla="*/ 774 h 782"/>
                <a:gd name="T62" fmla="*/ 7 w 1394"/>
                <a:gd name="T63" fmla="*/ 764 h 782"/>
                <a:gd name="T64" fmla="*/ 2 w 1394"/>
                <a:gd name="T65" fmla="*/ 753 h 782"/>
                <a:gd name="T66" fmla="*/ 0 w 1394"/>
                <a:gd name="T67" fmla="*/ 741 h 782"/>
                <a:gd name="T68" fmla="*/ 2 w 1394"/>
                <a:gd name="T69" fmla="*/ 674 h 782"/>
                <a:gd name="T70" fmla="*/ 8 w 1394"/>
                <a:gd name="T71" fmla="*/ 608 h 782"/>
                <a:gd name="T72" fmla="*/ 19 w 1394"/>
                <a:gd name="T73" fmla="*/ 543 h 782"/>
                <a:gd name="T74" fmla="*/ 36 w 1394"/>
                <a:gd name="T75" fmla="*/ 481 h 782"/>
                <a:gd name="T76" fmla="*/ 55 w 1394"/>
                <a:gd name="T77" fmla="*/ 419 h 782"/>
                <a:gd name="T78" fmla="*/ 80 w 1394"/>
                <a:gd name="T79" fmla="*/ 359 h 782"/>
                <a:gd name="T80" fmla="*/ 108 w 1394"/>
                <a:gd name="T81" fmla="*/ 302 h 782"/>
                <a:gd name="T82" fmla="*/ 140 w 1394"/>
                <a:gd name="T83" fmla="*/ 249 h 782"/>
                <a:gd name="T84" fmla="*/ 175 w 1394"/>
                <a:gd name="T85" fmla="*/ 198 h 782"/>
                <a:gd name="T86" fmla="*/ 213 w 1394"/>
                <a:gd name="T87" fmla="*/ 152 h 782"/>
                <a:gd name="T88" fmla="*/ 254 w 1394"/>
                <a:gd name="T89" fmla="*/ 109 h 782"/>
                <a:gd name="T90" fmla="*/ 298 w 1394"/>
                <a:gd name="T91" fmla="*/ 71 h 782"/>
                <a:gd name="T92" fmla="*/ 344 w 1394"/>
                <a:gd name="T93" fmla="*/ 36 h 782"/>
                <a:gd name="T94" fmla="*/ 393 w 1394"/>
                <a:gd name="T95" fmla="*/ 5 h 782"/>
                <a:gd name="T96" fmla="*/ 406 w 1394"/>
                <a:gd name="T97" fmla="*/ 0 h 782"/>
                <a:gd name="T98" fmla="*/ 419 w 1394"/>
                <a:gd name="T9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4" h="782">
                  <a:moveTo>
                    <a:pt x="419" y="0"/>
                  </a:moveTo>
                  <a:lnTo>
                    <a:pt x="432" y="4"/>
                  </a:lnTo>
                  <a:lnTo>
                    <a:pt x="442" y="12"/>
                  </a:lnTo>
                  <a:lnTo>
                    <a:pt x="696" y="277"/>
                  </a:lnTo>
                  <a:lnTo>
                    <a:pt x="950" y="12"/>
                  </a:lnTo>
                  <a:lnTo>
                    <a:pt x="962" y="4"/>
                  </a:lnTo>
                  <a:lnTo>
                    <a:pt x="974" y="0"/>
                  </a:lnTo>
                  <a:lnTo>
                    <a:pt x="987" y="0"/>
                  </a:lnTo>
                  <a:lnTo>
                    <a:pt x="999" y="5"/>
                  </a:lnTo>
                  <a:lnTo>
                    <a:pt x="1049" y="36"/>
                  </a:lnTo>
                  <a:lnTo>
                    <a:pt x="1095" y="71"/>
                  </a:lnTo>
                  <a:lnTo>
                    <a:pt x="1139" y="109"/>
                  </a:lnTo>
                  <a:lnTo>
                    <a:pt x="1180" y="152"/>
                  </a:lnTo>
                  <a:lnTo>
                    <a:pt x="1219" y="198"/>
                  </a:lnTo>
                  <a:lnTo>
                    <a:pt x="1253" y="249"/>
                  </a:lnTo>
                  <a:lnTo>
                    <a:pt x="1285" y="302"/>
                  </a:lnTo>
                  <a:lnTo>
                    <a:pt x="1313" y="359"/>
                  </a:lnTo>
                  <a:lnTo>
                    <a:pt x="1337" y="419"/>
                  </a:lnTo>
                  <a:lnTo>
                    <a:pt x="1358" y="481"/>
                  </a:lnTo>
                  <a:lnTo>
                    <a:pt x="1373" y="543"/>
                  </a:lnTo>
                  <a:lnTo>
                    <a:pt x="1385" y="608"/>
                  </a:lnTo>
                  <a:lnTo>
                    <a:pt x="1392" y="674"/>
                  </a:lnTo>
                  <a:lnTo>
                    <a:pt x="1394" y="741"/>
                  </a:lnTo>
                  <a:lnTo>
                    <a:pt x="1392" y="753"/>
                  </a:lnTo>
                  <a:lnTo>
                    <a:pt x="1386" y="764"/>
                  </a:lnTo>
                  <a:lnTo>
                    <a:pt x="1376" y="774"/>
                  </a:lnTo>
                  <a:lnTo>
                    <a:pt x="1366" y="780"/>
                  </a:lnTo>
                  <a:lnTo>
                    <a:pt x="1353" y="782"/>
                  </a:lnTo>
                  <a:lnTo>
                    <a:pt x="40" y="782"/>
                  </a:lnTo>
                  <a:lnTo>
                    <a:pt x="27" y="780"/>
                  </a:lnTo>
                  <a:lnTo>
                    <a:pt x="16" y="774"/>
                  </a:lnTo>
                  <a:lnTo>
                    <a:pt x="7" y="764"/>
                  </a:lnTo>
                  <a:lnTo>
                    <a:pt x="2" y="753"/>
                  </a:lnTo>
                  <a:lnTo>
                    <a:pt x="0" y="741"/>
                  </a:lnTo>
                  <a:lnTo>
                    <a:pt x="2" y="674"/>
                  </a:lnTo>
                  <a:lnTo>
                    <a:pt x="8" y="608"/>
                  </a:lnTo>
                  <a:lnTo>
                    <a:pt x="19" y="543"/>
                  </a:lnTo>
                  <a:lnTo>
                    <a:pt x="36" y="481"/>
                  </a:lnTo>
                  <a:lnTo>
                    <a:pt x="55" y="419"/>
                  </a:lnTo>
                  <a:lnTo>
                    <a:pt x="80" y="359"/>
                  </a:lnTo>
                  <a:lnTo>
                    <a:pt x="108" y="302"/>
                  </a:lnTo>
                  <a:lnTo>
                    <a:pt x="140" y="249"/>
                  </a:lnTo>
                  <a:lnTo>
                    <a:pt x="175" y="198"/>
                  </a:lnTo>
                  <a:lnTo>
                    <a:pt x="213" y="152"/>
                  </a:lnTo>
                  <a:lnTo>
                    <a:pt x="254" y="109"/>
                  </a:lnTo>
                  <a:lnTo>
                    <a:pt x="298" y="71"/>
                  </a:lnTo>
                  <a:lnTo>
                    <a:pt x="344" y="36"/>
                  </a:lnTo>
                  <a:lnTo>
                    <a:pt x="393" y="5"/>
                  </a:lnTo>
                  <a:lnTo>
                    <a:pt x="406" y="0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4016" y="2747"/>
              <a:ext cx="79" cy="51"/>
            </a:xfrm>
            <a:custGeom>
              <a:avLst/>
              <a:gdLst>
                <a:gd name="T0" fmla="*/ 532 w 789"/>
                <a:gd name="T1" fmla="*/ 0 h 516"/>
                <a:gd name="T2" fmla="*/ 548 w 789"/>
                <a:gd name="T3" fmla="*/ 2 h 516"/>
                <a:gd name="T4" fmla="*/ 561 w 789"/>
                <a:gd name="T5" fmla="*/ 7 h 516"/>
                <a:gd name="T6" fmla="*/ 573 w 789"/>
                <a:gd name="T7" fmla="*/ 17 h 516"/>
                <a:gd name="T8" fmla="*/ 773 w 789"/>
                <a:gd name="T9" fmla="*/ 217 h 516"/>
                <a:gd name="T10" fmla="*/ 782 w 789"/>
                <a:gd name="T11" fmla="*/ 229 h 516"/>
                <a:gd name="T12" fmla="*/ 787 w 789"/>
                <a:gd name="T13" fmla="*/ 244 h 516"/>
                <a:gd name="T14" fmla="*/ 789 w 789"/>
                <a:gd name="T15" fmla="*/ 258 h 516"/>
                <a:gd name="T16" fmla="*/ 787 w 789"/>
                <a:gd name="T17" fmla="*/ 273 h 516"/>
                <a:gd name="T18" fmla="*/ 782 w 789"/>
                <a:gd name="T19" fmla="*/ 286 h 516"/>
                <a:gd name="T20" fmla="*/ 773 w 789"/>
                <a:gd name="T21" fmla="*/ 298 h 516"/>
                <a:gd name="T22" fmla="*/ 573 w 789"/>
                <a:gd name="T23" fmla="*/ 499 h 516"/>
                <a:gd name="T24" fmla="*/ 561 w 789"/>
                <a:gd name="T25" fmla="*/ 508 h 516"/>
                <a:gd name="T26" fmla="*/ 548 w 789"/>
                <a:gd name="T27" fmla="*/ 514 h 516"/>
                <a:gd name="T28" fmla="*/ 532 w 789"/>
                <a:gd name="T29" fmla="*/ 516 h 516"/>
                <a:gd name="T30" fmla="*/ 518 w 789"/>
                <a:gd name="T31" fmla="*/ 514 h 516"/>
                <a:gd name="T32" fmla="*/ 504 w 789"/>
                <a:gd name="T33" fmla="*/ 508 h 516"/>
                <a:gd name="T34" fmla="*/ 492 w 789"/>
                <a:gd name="T35" fmla="*/ 499 h 516"/>
                <a:gd name="T36" fmla="*/ 483 w 789"/>
                <a:gd name="T37" fmla="*/ 486 h 516"/>
                <a:gd name="T38" fmla="*/ 477 w 789"/>
                <a:gd name="T39" fmla="*/ 473 h 516"/>
                <a:gd name="T40" fmla="*/ 476 w 789"/>
                <a:gd name="T41" fmla="*/ 458 h 516"/>
                <a:gd name="T42" fmla="*/ 477 w 789"/>
                <a:gd name="T43" fmla="*/ 444 h 516"/>
                <a:gd name="T44" fmla="*/ 483 w 789"/>
                <a:gd name="T45" fmla="*/ 430 h 516"/>
                <a:gd name="T46" fmla="*/ 492 w 789"/>
                <a:gd name="T47" fmla="*/ 417 h 516"/>
                <a:gd name="T48" fmla="*/ 595 w 789"/>
                <a:gd name="T49" fmla="*/ 316 h 516"/>
                <a:gd name="T50" fmla="*/ 56 w 789"/>
                <a:gd name="T51" fmla="*/ 316 h 516"/>
                <a:gd name="T52" fmla="*/ 38 w 789"/>
                <a:gd name="T53" fmla="*/ 313 h 516"/>
                <a:gd name="T54" fmla="*/ 22 w 789"/>
                <a:gd name="T55" fmla="*/ 304 h 516"/>
                <a:gd name="T56" fmla="*/ 10 w 789"/>
                <a:gd name="T57" fmla="*/ 292 h 516"/>
                <a:gd name="T58" fmla="*/ 2 w 789"/>
                <a:gd name="T59" fmla="*/ 276 h 516"/>
                <a:gd name="T60" fmla="*/ 0 w 789"/>
                <a:gd name="T61" fmla="*/ 258 h 516"/>
                <a:gd name="T62" fmla="*/ 2 w 789"/>
                <a:gd name="T63" fmla="*/ 240 h 516"/>
                <a:gd name="T64" fmla="*/ 10 w 789"/>
                <a:gd name="T65" fmla="*/ 224 h 516"/>
                <a:gd name="T66" fmla="*/ 22 w 789"/>
                <a:gd name="T67" fmla="*/ 212 h 516"/>
                <a:gd name="T68" fmla="*/ 38 w 789"/>
                <a:gd name="T69" fmla="*/ 204 h 516"/>
                <a:gd name="T70" fmla="*/ 56 w 789"/>
                <a:gd name="T71" fmla="*/ 201 h 516"/>
                <a:gd name="T72" fmla="*/ 595 w 789"/>
                <a:gd name="T73" fmla="*/ 201 h 516"/>
                <a:gd name="T74" fmla="*/ 492 w 789"/>
                <a:gd name="T75" fmla="*/ 98 h 516"/>
                <a:gd name="T76" fmla="*/ 483 w 789"/>
                <a:gd name="T77" fmla="*/ 86 h 516"/>
                <a:gd name="T78" fmla="*/ 477 w 789"/>
                <a:gd name="T79" fmla="*/ 72 h 516"/>
                <a:gd name="T80" fmla="*/ 476 w 789"/>
                <a:gd name="T81" fmla="*/ 58 h 516"/>
                <a:gd name="T82" fmla="*/ 477 w 789"/>
                <a:gd name="T83" fmla="*/ 43 h 516"/>
                <a:gd name="T84" fmla="*/ 483 w 789"/>
                <a:gd name="T85" fmla="*/ 29 h 516"/>
                <a:gd name="T86" fmla="*/ 492 w 789"/>
                <a:gd name="T87" fmla="*/ 17 h 516"/>
                <a:gd name="T88" fmla="*/ 504 w 789"/>
                <a:gd name="T89" fmla="*/ 7 h 516"/>
                <a:gd name="T90" fmla="*/ 518 w 789"/>
                <a:gd name="T91" fmla="*/ 2 h 516"/>
                <a:gd name="T92" fmla="*/ 532 w 789"/>
                <a:gd name="T9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516">
                  <a:moveTo>
                    <a:pt x="532" y="0"/>
                  </a:moveTo>
                  <a:lnTo>
                    <a:pt x="548" y="2"/>
                  </a:lnTo>
                  <a:lnTo>
                    <a:pt x="561" y="7"/>
                  </a:lnTo>
                  <a:lnTo>
                    <a:pt x="573" y="17"/>
                  </a:lnTo>
                  <a:lnTo>
                    <a:pt x="773" y="217"/>
                  </a:lnTo>
                  <a:lnTo>
                    <a:pt x="782" y="229"/>
                  </a:lnTo>
                  <a:lnTo>
                    <a:pt x="787" y="244"/>
                  </a:lnTo>
                  <a:lnTo>
                    <a:pt x="789" y="258"/>
                  </a:lnTo>
                  <a:lnTo>
                    <a:pt x="787" y="273"/>
                  </a:lnTo>
                  <a:lnTo>
                    <a:pt x="782" y="286"/>
                  </a:lnTo>
                  <a:lnTo>
                    <a:pt x="773" y="298"/>
                  </a:lnTo>
                  <a:lnTo>
                    <a:pt x="573" y="499"/>
                  </a:lnTo>
                  <a:lnTo>
                    <a:pt x="561" y="508"/>
                  </a:lnTo>
                  <a:lnTo>
                    <a:pt x="548" y="514"/>
                  </a:lnTo>
                  <a:lnTo>
                    <a:pt x="532" y="516"/>
                  </a:lnTo>
                  <a:lnTo>
                    <a:pt x="518" y="514"/>
                  </a:lnTo>
                  <a:lnTo>
                    <a:pt x="504" y="508"/>
                  </a:lnTo>
                  <a:lnTo>
                    <a:pt x="492" y="499"/>
                  </a:lnTo>
                  <a:lnTo>
                    <a:pt x="483" y="486"/>
                  </a:lnTo>
                  <a:lnTo>
                    <a:pt x="477" y="473"/>
                  </a:lnTo>
                  <a:lnTo>
                    <a:pt x="476" y="458"/>
                  </a:lnTo>
                  <a:lnTo>
                    <a:pt x="477" y="444"/>
                  </a:lnTo>
                  <a:lnTo>
                    <a:pt x="483" y="430"/>
                  </a:lnTo>
                  <a:lnTo>
                    <a:pt x="492" y="417"/>
                  </a:lnTo>
                  <a:lnTo>
                    <a:pt x="595" y="316"/>
                  </a:lnTo>
                  <a:lnTo>
                    <a:pt x="56" y="316"/>
                  </a:lnTo>
                  <a:lnTo>
                    <a:pt x="38" y="313"/>
                  </a:lnTo>
                  <a:lnTo>
                    <a:pt x="22" y="304"/>
                  </a:lnTo>
                  <a:lnTo>
                    <a:pt x="10" y="292"/>
                  </a:lnTo>
                  <a:lnTo>
                    <a:pt x="2" y="276"/>
                  </a:lnTo>
                  <a:lnTo>
                    <a:pt x="0" y="258"/>
                  </a:lnTo>
                  <a:lnTo>
                    <a:pt x="2" y="240"/>
                  </a:lnTo>
                  <a:lnTo>
                    <a:pt x="10" y="224"/>
                  </a:lnTo>
                  <a:lnTo>
                    <a:pt x="22" y="212"/>
                  </a:lnTo>
                  <a:lnTo>
                    <a:pt x="38" y="204"/>
                  </a:lnTo>
                  <a:lnTo>
                    <a:pt x="56" y="201"/>
                  </a:lnTo>
                  <a:lnTo>
                    <a:pt x="595" y="201"/>
                  </a:lnTo>
                  <a:lnTo>
                    <a:pt x="492" y="98"/>
                  </a:lnTo>
                  <a:lnTo>
                    <a:pt x="483" y="86"/>
                  </a:lnTo>
                  <a:lnTo>
                    <a:pt x="477" y="72"/>
                  </a:lnTo>
                  <a:lnTo>
                    <a:pt x="476" y="58"/>
                  </a:lnTo>
                  <a:lnTo>
                    <a:pt x="477" y="43"/>
                  </a:lnTo>
                  <a:lnTo>
                    <a:pt x="483" y="29"/>
                  </a:lnTo>
                  <a:lnTo>
                    <a:pt x="492" y="17"/>
                  </a:lnTo>
                  <a:lnTo>
                    <a:pt x="504" y="7"/>
                  </a:lnTo>
                  <a:lnTo>
                    <a:pt x="518" y="2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4016" y="2794"/>
              <a:ext cx="79" cy="51"/>
            </a:xfrm>
            <a:custGeom>
              <a:avLst/>
              <a:gdLst>
                <a:gd name="T0" fmla="*/ 256 w 789"/>
                <a:gd name="T1" fmla="*/ 0 h 515"/>
                <a:gd name="T2" fmla="*/ 271 w 789"/>
                <a:gd name="T3" fmla="*/ 2 h 515"/>
                <a:gd name="T4" fmla="*/ 284 w 789"/>
                <a:gd name="T5" fmla="*/ 7 h 515"/>
                <a:gd name="T6" fmla="*/ 297 w 789"/>
                <a:gd name="T7" fmla="*/ 16 h 515"/>
                <a:gd name="T8" fmla="*/ 306 w 789"/>
                <a:gd name="T9" fmla="*/ 29 h 515"/>
                <a:gd name="T10" fmla="*/ 311 w 789"/>
                <a:gd name="T11" fmla="*/ 42 h 515"/>
                <a:gd name="T12" fmla="*/ 313 w 789"/>
                <a:gd name="T13" fmla="*/ 57 h 515"/>
                <a:gd name="T14" fmla="*/ 311 w 789"/>
                <a:gd name="T15" fmla="*/ 72 h 515"/>
                <a:gd name="T16" fmla="*/ 306 w 789"/>
                <a:gd name="T17" fmla="*/ 85 h 515"/>
                <a:gd name="T18" fmla="*/ 297 w 789"/>
                <a:gd name="T19" fmla="*/ 97 h 515"/>
                <a:gd name="T20" fmla="*/ 194 w 789"/>
                <a:gd name="T21" fmla="*/ 200 h 515"/>
                <a:gd name="T22" fmla="*/ 732 w 789"/>
                <a:gd name="T23" fmla="*/ 200 h 515"/>
                <a:gd name="T24" fmla="*/ 750 w 789"/>
                <a:gd name="T25" fmla="*/ 203 h 515"/>
                <a:gd name="T26" fmla="*/ 766 w 789"/>
                <a:gd name="T27" fmla="*/ 210 h 515"/>
                <a:gd name="T28" fmla="*/ 778 w 789"/>
                <a:gd name="T29" fmla="*/ 224 h 515"/>
                <a:gd name="T30" fmla="*/ 786 w 789"/>
                <a:gd name="T31" fmla="*/ 239 h 515"/>
                <a:gd name="T32" fmla="*/ 789 w 789"/>
                <a:gd name="T33" fmla="*/ 258 h 515"/>
                <a:gd name="T34" fmla="*/ 786 w 789"/>
                <a:gd name="T35" fmla="*/ 275 h 515"/>
                <a:gd name="T36" fmla="*/ 778 w 789"/>
                <a:gd name="T37" fmla="*/ 291 h 515"/>
                <a:gd name="T38" fmla="*/ 766 w 789"/>
                <a:gd name="T39" fmla="*/ 304 h 515"/>
                <a:gd name="T40" fmla="*/ 750 w 789"/>
                <a:gd name="T41" fmla="*/ 312 h 515"/>
                <a:gd name="T42" fmla="*/ 732 w 789"/>
                <a:gd name="T43" fmla="*/ 314 h 515"/>
                <a:gd name="T44" fmla="*/ 194 w 789"/>
                <a:gd name="T45" fmla="*/ 314 h 515"/>
                <a:gd name="T46" fmla="*/ 297 w 789"/>
                <a:gd name="T47" fmla="*/ 417 h 515"/>
                <a:gd name="T48" fmla="*/ 306 w 789"/>
                <a:gd name="T49" fmla="*/ 429 h 515"/>
                <a:gd name="T50" fmla="*/ 311 w 789"/>
                <a:gd name="T51" fmla="*/ 443 h 515"/>
                <a:gd name="T52" fmla="*/ 313 w 789"/>
                <a:gd name="T53" fmla="*/ 458 h 515"/>
                <a:gd name="T54" fmla="*/ 311 w 789"/>
                <a:gd name="T55" fmla="*/ 472 h 515"/>
                <a:gd name="T56" fmla="*/ 306 w 789"/>
                <a:gd name="T57" fmla="*/ 486 h 515"/>
                <a:gd name="T58" fmla="*/ 297 w 789"/>
                <a:gd name="T59" fmla="*/ 498 h 515"/>
                <a:gd name="T60" fmla="*/ 284 w 789"/>
                <a:gd name="T61" fmla="*/ 507 h 515"/>
                <a:gd name="T62" fmla="*/ 271 w 789"/>
                <a:gd name="T63" fmla="*/ 514 h 515"/>
                <a:gd name="T64" fmla="*/ 256 w 789"/>
                <a:gd name="T65" fmla="*/ 515 h 515"/>
                <a:gd name="T66" fmla="*/ 241 w 789"/>
                <a:gd name="T67" fmla="*/ 514 h 515"/>
                <a:gd name="T68" fmla="*/ 228 w 789"/>
                <a:gd name="T69" fmla="*/ 507 h 515"/>
                <a:gd name="T70" fmla="*/ 216 w 789"/>
                <a:gd name="T71" fmla="*/ 498 h 515"/>
                <a:gd name="T72" fmla="*/ 16 w 789"/>
                <a:gd name="T73" fmla="*/ 298 h 515"/>
                <a:gd name="T74" fmla="*/ 7 w 789"/>
                <a:gd name="T75" fmla="*/ 285 h 515"/>
                <a:gd name="T76" fmla="*/ 1 w 789"/>
                <a:gd name="T77" fmla="*/ 272 h 515"/>
                <a:gd name="T78" fmla="*/ 0 w 789"/>
                <a:gd name="T79" fmla="*/ 258 h 515"/>
                <a:gd name="T80" fmla="*/ 1 w 789"/>
                <a:gd name="T81" fmla="*/ 242 h 515"/>
                <a:gd name="T82" fmla="*/ 7 w 789"/>
                <a:gd name="T83" fmla="*/ 229 h 515"/>
                <a:gd name="T84" fmla="*/ 16 w 789"/>
                <a:gd name="T85" fmla="*/ 217 h 515"/>
                <a:gd name="T86" fmla="*/ 216 w 789"/>
                <a:gd name="T87" fmla="*/ 16 h 515"/>
                <a:gd name="T88" fmla="*/ 228 w 789"/>
                <a:gd name="T89" fmla="*/ 7 h 515"/>
                <a:gd name="T90" fmla="*/ 241 w 789"/>
                <a:gd name="T91" fmla="*/ 2 h 515"/>
                <a:gd name="T92" fmla="*/ 256 w 789"/>
                <a:gd name="T9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515">
                  <a:moveTo>
                    <a:pt x="256" y="0"/>
                  </a:moveTo>
                  <a:lnTo>
                    <a:pt x="271" y="2"/>
                  </a:lnTo>
                  <a:lnTo>
                    <a:pt x="284" y="7"/>
                  </a:lnTo>
                  <a:lnTo>
                    <a:pt x="297" y="16"/>
                  </a:lnTo>
                  <a:lnTo>
                    <a:pt x="306" y="29"/>
                  </a:lnTo>
                  <a:lnTo>
                    <a:pt x="311" y="42"/>
                  </a:lnTo>
                  <a:lnTo>
                    <a:pt x="313" y="57"/>
                  </a:lnTo>
                  <a:lnTo>
                    <a:pt x="311" y="72"/>
                  </a:lnTo>
                  <a:lnTo>
                    <a:pt x="306" y="85"/>
                  </a:lnTo>
                  <a:lnTo>
                    <a:pt x="297" y="97"/>
                  </a:lnTo>
                  <a:lnTo>
                    <a:pt x="194" y="200"/>
                  </a:lnTo>
                  <a:lnTo>
                    <a:pt x="732" y="200"/>
                  </a:lnTo>
                  <a:lnTo>
                    <a:pt x="750" y="203"/>
                  </a:lnTo>
                  <a:lnTo>
                    <a:pt x="766" y="210"/>
                  </a:lnTo>
                  <a:lnTo>
                    <a:pt x="778" y="224"/>
                  </a:lnTo>
                  <a:lnTo>
                    <a:pt x="786" y="239"/>
                  </a:lnTo>
                  <a:lnTo>
                    <a:pt x="789" y="258"/>
                  </a:lnTo>
                  <a:lnTo>
                    <a:pt x="786" y="275"/>
                  </a:lnTo>
                  <a:lnTo>
                    <a:pt x="778" y="291"/>
                  </a:lnTo>
                  <a:lnTo>
                    <a:pt x="766" y="304"/>
                  </a:lnTo>
                  <a:lnTo>
                    <a:pt x="750" y="312"/>
                  </a:lnTo>
                  <a:lnTo>
                    <a:pt x="732" y="314"/>
                  </a:lnTo>
                  <a:lnTo>
                    <a:pt x="194" y="314"/>
                  </a:lnTo>
                  <a:lnTo>
                    <a:pt x="297" y="417"/>
                  </a:lnTo>
                  <a:lnTo>
                    <a:pt x="306" y="429"/>
                  </a:lnTo>
                  <a:lnTo>
                    <a:pt x="311" y="443"/>
                  </a:lnTo>
                  <a:lnTo>
                    <a:pt x="313" y="458"/>
                  </a:lnTo>
                  <a:lnTo>
                    <a:pt x="311" y="472"/>
                  </a:lnTo>
                  <a:lnTo>
                    <a:pt x="306" y="486"/>
                  </a:lnTo>
                  <a:lnTo>
                    <a:pt x="297" y="498"/>
                  </a:lnTo>
                  <a:lnTo>
                    <a:pt x="284" y="507"/>
                  </a:lnTo>
                  <a:lnTo>
                    <a:pt x="271" y="514"/>
                  </a:lnTo>
                  <a:lnTo>
                    <a:pt x="256" y="515"/>
                  </a:lnTo>
                  <a:lnTo>
                    <a:pt x="241" y="514"/>
                  </a:lnTo>
                  <a:lnTo>
                    <a:pt x="228" y="507"/>
                  </a:lnTo>
                  <a:lnTo>
                    <a:pt x="216" y="498"/>
                  </a:lnTo>
                  <a:lnTo>
                    <a:pt x="16" y="298"/>
                  </a:lnTo>
                  <a:lnTo>
                    <a:pt x="7" y="285"/>
                  </a:lnTo>
                  <a:lnTo>
                    <a:pt x="1" y="272"/>
                  </a:lnTo>
                  <a:lnTo>
                    <a:pt x="0" y="258"/>
                  </a:lnTo>
                  <a:lnTo>
                    <a:pt x="1" y="242"/>
                  </a:lnTo>
                  <a:lnTo>
                    <a:pt x="7" y="229"/>
                  </a:lnTo>
                  <a:lnTo>
                    <a:pt x="16" y="217"/>
                  </a:lnTo>
                  <a:lnTo>
                    <a:pt x="216" y="16"/>
                  </a:lnTo>
                  <a:lnTo>
                    <a:pt x="228" y="7"/>
                  </a:lnTo>
                  <a:lnTo>
                    <a:pt x="241" y="2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47"/>
          <p:cNvGrpSpPr>
            <a:grpSpLocks noChangeAspect="1"/>
          </p:cNvGrpSpPr>
          <p:nvPr/>
        </p:nvGrpSpPr>
        <p:grpSpPr bwMode="auto">
          <a:xfrm>
            <a:off x="1705739" y="2601875"/>
            <a:ext cx="293010" cy="381120"/>
            <a:chOff x="2918" y="963"/>
            <a:chExt cx="1839" cy="2392"/>
          </a:xfrm>
          <a:solidFill>
            <a:schemeClr val="bg1"/>
          </a:solidFill>
        </p:grpSpPr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3199" y="1573"/>
              <a:ext cx="923" cy="921"/>
            </a:xfrm>
            <a:custGeom>
              <a:avLst/>
              <a:gdLst>
                <a:gd name="T0" fmla="*/ 773 w 1845"/>
                <a:gd name="T1" fmla="*/ 556 h 1842"/>
                <a:gd name="T2" fmla="*/ 752 w 1845"/>
                <a:gd name="T3" fmla="*/ 559 h 1842"/>
                <a:gd name="T4" fmla="*/ 735 w 1845"/>
                <a:gd name="T5" fmla="*/ 567 h 1842"/>
                <a:gd name="T6" fmla="*/ 720 w 1845"/>
                <a:gd name="T7" fmla="*/ 582 h 1842"/>
                <a:gd name="T8" fmla="*/ 286 w 1845"/>
                <a:gd name="T9" fmla="*/ 1186 h 1842"/>
                <a:gd name="T10" fmla="*/ 279 w 1845"/>
                <a:gd name="T11" fmla="*/ 1202 h 1842"/>
                <a:gd name="T12" fmla="*/ 274 w 1845"/>
                <a:gd name="T13" fmla="*/ 1218 h 1842"/>
                <a:gd name="T14" fmla="*/ 276 w 1845"/>
                <a:gd name="T15" fmla="*/ 1235 h 1842"/>
                <a:gd name="T16" fmla="*/ 282 w 1845"/>
                <a:gd name="T17" fmla="*/ 1251 h 1842"/>
                <a:gd name="T18" fmla="*/ 292 w 1845"/>
                <a:gd name="T19" fmla="*/ 1266 h 1842"/>
                <a:gd name="T20" fmla="*/ 305 w 1845"/>
                <a:gd name="T21" fmla="*/ 1278 h 1842"/>
                <a:gd name="T22" fmla="*/ 321 w 1845"/>
                <a:gd name="T23" fmla="*/ 1285 h 1842"/>
                <a:gd name="T24" fmla="*/ 339 w 1845"/>
                <a:gd name="T25" fmla="*/ 1286 h 1842"/>
                <a:gd name="T26" fmla="*/ 1506 w 1845"/>
                <a:gd name="T27" fmla="*/ 1286 h 1842"/>
                <a:gd name="T28" fmla="*/ 1524 w 1845"/>
                <a:gd name="T29" fmla="*/ 1285 h 1842"/>
                <a:gd name="T30" fmla="*/ 1540 w 1845"/>
                <a:gd name="T31" fmla="*/ 1278 h 1842"/>
                <a:gd name="T32" fmla="*/ 1553 w 1845"/>
                <a:gd name="T33" fmla="*/ 1266 h 1842"/>
                <a:gd name="T34" fmla="*/ 1563 w 1845"/>
                <a:gd name="T35" fmla="*/ 1251 h 1842"/>
                <a:gd name="T36" fmla="*/ 1569 w 1845"/>
                <a:gd name="T37" fmla="*/ 1235 h 1842"/>
                <a:gd name="T38" fmla="*/ 1571 w 1845"/>
                <a:gd name="T39" fmla="*/ 1218 h 1842"/>
                <a:gd name="T40" fmla="*/ 1568 w 1845"/>
                <a:gd name="T41" fmla="*/ 1202 h 1842"/>
                <a:gd name="T42" fmla="*/ 1559 w 1845"/>
                <a:gd name="T43" fmla="*/ 1186 h 1842"/>
                <a:gd name="T44" fmla="*/ 1240 w 1845"/>
                <a:gd name="T45" fmla="*/ 742 h 1842"/>
                <a:gd name="T46" fmla="*/ 1227 w 1845"/>
                <a:gd name="T47" fmla="*/ 729 h 1842"/>
                <a:gd name="T48" fmla="*/ 1210 w 1845"/>
                <a:gd name="T49" fmla="*/ 719 h 1842"/>
                <a:gd name="T50" fmla="*/ 1189 w 1845"/>
                <a:gd name="T51" fmla="*/ 716 h 1842"/>
                <a:gd name="T52" fmla="*/ 1169 w 1845"/>
                <a:gd name="T53" fmla="*/ 719 h 1842"/>
                <a:gd name="T54" fmla="*/ 1151 w 1845"/>
                <a:gd name="T55" fmla="*/ 729 h 1842"/>
                <a:gd name="T56" fmla="*/ 1137 w 1845"/>
                <a:gd name="T57" fmla="*/ 742 h 1842"/>
                <a:gd name="T58" fmla="*/ 1039 w 1845"/>
                <a:gd name="T59" fmla="*/ 881 h 1842"/>
                <a:gd name="T60" fmla="*/ 824 w 1845"/>
                <a:gd name="T61" fmla="*/ 582 h 1842"/>
                <a:gd name="T62" fmla="*/ 811 w 1845"/>
                <a:gd name="T63" fmla="*/ 567 h 1842"/>
                <a:gd name="T64" fmla="*/ 792 w 1845"/>
                <a:gd name="T65" fmla="*/ 559 h 1842"/>
                <a:gd name="T66" fmla="*/ 773 w 1845"/>
                <a:gd name="T67" fmla="*/ 556 h 1842"/>
                <a:gd name="T68" fmla="*/ 64 w 1845"/>
                <a:gd name="T69" fmla="*/ 0 h 1842"/>
                <a:gd name="T70" fmla="*/ 1781 w 1845"/>
                <a:gd name="T71" fmla="*/ 0 h 1842"/>
                <a:gd name="T72" fmla="*/ 1802 w 1845"/>
                <a:gd name="T73" fmla="*/ 3 h 1842"/>
                <a:gd name="T74" fmla="*/ 1819 w 1845"/>
                <a:gd name="T75" fmla="*/ 13 h 1842"/>
                <a:gd name="T76" fmla="*/ 1834 w 1845"/>
                <a:gd name="T77" fmla="*/ 26 h 1842"/>
                <a:gd name="T78" fmla="*/ 1842 w 1845"/>
                <a:gd name="T79" fmla="*/ 44 h 1842"/>
                <a:gd name="T80" fmla="*/ 1845 w 1845"/>
                <a:gd name="T81" fmla="*/ 64 h 1842"/>
                <a:gd name="T82" fmla="*/ 1845 w 1845"/>
                <a:gd name="T83" fmla="*/ 1778 h 1842"/>
                <a:gd name="T84" fmla="*/ 1842 w 1845"/>
                <a:gd name="T85" fmla="*/ 1798 h 1842"/>
                <a:gd name="T86" fmla="*/ 1834 w 1845"/>
                <a:gd name="T87" fmla="*/ 1816 h 1842"/>
                <a:gd name="T88" fmla="*/ 1819 w 1845"/>
                <a:gd name="T89" fmla="*/ 1830 h 1842"/>
                <a:gd name="T90" fmla="*/ 1802 w 1845"/>
                <a:gd name="T91" fmla="*/ 1839 h 1842"/>
                <a:gd name="T92" fmla="*/ 1781 w 1845"/>
                <a:gd name="T93" fmla="*/ 1842 h 1842"/>
                <a:gd name="T94" fmla="*/ 64 w 1845"/>
                <a:gd name="T95" fmla="*/ 1842 h 1842"/>
                <a:gd name="T96" fmla="*/ 44 w 1845"/>
                <a:gd name="T97" fmla="*/ 1839 h 1842"/>
                <a:gd name="T98" fmla="*/ 26 w 1845"/>
                <a:gd name="T99" fmla="*/ 1830 h 1842"/>
                <a:gd name="T100" fmla="*/ 13 w 1845"/>
                <a:gd name="T101" fmla="*/ 1816 h 1842"/>
                <a:gd name="T102" fmla="*/ 4 w 1845"/>
                <a:gd name="T103" fmla="*/ 1798 h 1842"/>
                <a:gd name="T104" fmla="*/ 0 w 1845"/>
                <a:gd name="T105" fmla="*/ 1778 h 1842"/>
                <a:gd name="T106" fmla="*/ 0 w 1845"/>
                <a:gd name="T107" fmla="*/ 64 h 1842"/>
                <a:gd name="T108" fmla="*/ 4 w 1845"/>
                <a:gd name="T109" fmla="*/ 44 h 1842"/>
                <a:gd name="T110" fmla="*/ 13 w 1845"/>
                <a:gd name="T111" fmla="*/ 26 h 1842"/>
                <a:gd name="T112" fmla="*/ 26 w 1845"/>
                <a:gd name="T113" fmla="*/ 13 h 1842"/>
                <a:gd name="T114" fmla="*/ 44 w 1845"/>
                <a:gd name="T115" fmla="*/ 3 h 1842"/>
                <a:gd name="T116" fmla="*/ 64 w 1845"/>
                <a:gd name="T117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5" h="1842">
                  <a:moveTo>
                    <a:pt x="773" y="556"/>
                  </a:moveTo>
                  <a:lnTo>
                    <a:pt x="752" y="559"/>
                  </a:lnTo>
                  <a:lnTo>
                    <a:pt x="735" y="567"/>
                  </a:lnTo>
                  <a:lnTo>
                    <a:pt x="720" y="582"/>
                  </a:lnTo>
                  <a:lnTo>
                    <a:pt x="286" y="1186"/>
                  </a:lnTo>
                  <a:lnTo>
                    <a:pt x="279" y="1202"/>
                  </a:lnTo>
                  <a:lnTo>
                    <a:pt x="274" y="1218"/>
                  </a:lnTo>
                  <a:lnTo>
                    <a:pt x="276" y="1235"/>
                  </a:lnTo>
                  <a:lnTo>
                    <a:pt x="282" y="1251"/>
                  </a:lnTo>
                  <a:lnTo>
                    <a:pt x="292" y="1266"/>
                  </a:lnTo>
                  <a:lnTo>
                    <a:pt x="305" y="1278"/>
                  </a:lnTo>
                  <a:lnTo>
                    <a:pt x="321" y="1285"/>
                  </a:lnTo>
                  <a:lnTo>
                    <a:pt x="339" y="1286"/>
                  </a:lnTo>
                  <a:lnTo>
                    <a:pt x="1506" y="1286"/>
                  </a:lnTo>
                  <a:lnTo>
                    <a:pt x="1524" y="1285"/>
                  </a:lnTo>
                  <a:lnTo>
                    <a:pt x="1540" y="1278"/>
                  </a:lnTo>
                  <a:lnTo>
                    <a:pt x="1553" y="1266"/>
                  </a:lnTo>
                  <a:lnTo>
                    <a:pt x="1563" y="1251"/>
                  </a:lnTo>
                  <a:lnTo>
                    <a:pt x="1569" y="1235"/>
                  </a:lnTo>
                  <a:lnTo>
                    <a:pt x="1571" y="1218"/>
                  </a:lnTo>
                  <a:lnTo>
                    <a:pt x="1568" y="1202"/>
                  </a:lnTo>
                  <a:lnTo>
                    <a:pt x="1559" y="1186"/>
                  </a:lnTo>
                  <a:lnTo>
                    <a:pt x="1240" y="742"/>
                  </a:lnTo>
                  <a:lnTo>
                    <a:pt x="1227" y="729"/>
                  </a:lnTo>
                  <a:lnTo>
                    <a:pt x="1210" y="719"/>
                  </a:lnTo>
                  <a:lnTo>
                    <a:pt x="1189" y="716"/>
                  </a:lnTo>
                  <a:lnTo>
                    <a:pt x="1169" y="719"/>
                  </a:lnTo>
                  <a:lnTo>
                    <a:pt x="1151" y="729"/>
                  </a:lnTo>
                  <a:lnTo>
                    <a:pt x="1137" y="742"/>
                  </a:lnTo>
                  <a:lnTo>
                    <a:pt x="1039" y="881"/>
                  </a:lnTo>
                  <a:lnTo>
                    <a:pt x="824" y="582"/>
                  </a:lnTo>
                  <a:lnTo>
                    <a:pt x="811" y="567"/>
                  </a:lnTo>
                  <a:lnTo>
                    <a:pt x="792" y="559"/>
                  </a:lnTo>
                  <a:lnTo>
                    <a:pt x="773" y="556"/>
                  </a:lnTo>
                  <a:close/>
                  <a:moveTo>
                    <a:pt x="64" y="0"/>
                  </a:moveTo>
                  <a:lnTo>
                    <a:pt x="1781" y="0"/>
                  </a:lnTo>
                  <a:lnTo>
                    <a:pt x="1802" y="3"/>
                  </a:lnTo>
                  <a:lnTo>
                    <a:pt x="1819" y="13"/>
                  </a:lnTo>
                  <a:lnTo>
                    <a:pt x="1834" y="26"/>
                  </a:lnTo>
                  <a:lnTo>
                    <a:pt x="1842" y="44"/>
                  </a:lnTo>
                  <a:lnTo>
                    <a:pt x="1845" y="64"/>
                  </a:lnTo>
                  <a:lnTo>
                    <a:pt x="1845" y="1778"/>
                  </a:lnTo>
                  <a:lnTo>
                    <a:pt x="1842" y="1798"/>
                  </a:lnTo>
                  <a:lnTo>
                    <a:pt x="1834" y="1816"/>
                  </a:lnTo>
                  <a:lnTo>
                    <a:pt x="1819" y="1830"/>
                  </a:lnTo>
                  <a:lnTo>
                    <a:pt x="1802" y="1839"/>
                  </a:lnTo>
                  <a:lnTo>
                    <a:pt x="1781" y="1842"/>
                  </a:lnTo>
                  <a:lnTo>
                    <a:pt x="64" y="1842"/>
                  </a:lnTo>
                  <a:lnTo>
                    <a:pt x="44" y="1839"/>
                  </a:lnTo>
                  <a:lnTo>
                    <a:pt x="26" y="1830"/>
                  </a:lnTo>
                  <a:lnTo>
                    <a:pt x="13" y="1816"/>
                  </a:lnTo>
                  <a:lnTo>
                    <a:pt x="4" y="1798"/>
                  </a:lnTo>
                  <a:lnTo>
                    <a:pt x="0" y="1778"/>
                  </a:lnTo>
                  <a:lnTo>
                    <a:pt x="0" y="64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2918" y="963"/>
              <a:ext cx="1486" cy="2046"/>
            </a:xfrm>
            <a:custGeom>
              <a:avLst/>
              <a:gdLst>
                <a:gd name="T0" fmla="*/ 192 w 2970"/>
                <a:gd name="T1" fmla="*/ 0 h 4093"/>
                <a:gd name="T2" fmla="*/ 2149 w 2970"/>
                <a:gd name="T3" fmla="*/ 0 h 4093"/>
                <a:gd name="T4" fmla="*/ 2167 w 2970"/>
                <a:gd name="T5" fmla="*/ 3 h 4093"/>
                <a:gd name="T6" fmla="*/ 2181 w 2970"/>
                <a:gd name="T7" fmla="*/ 8 h 4093"/>
                <a:gd name="T8" fmla="*/ 2194 w 2970"/>
                <a:gd name="T9" fmla="*/ 19 h 4093"/>
                <a:gd name="T10" fmla="*/ 2951 w 2970"/>
                <a:gd name="T11" fmla="*/ 774 h 4093"/>
                <a:gd name="T12" fmla="*/ 2962 w 2970"/>
                <a:gd name="T13" fmla="*/ 787 h 4093"/>
                <a:gd name="T14" fmla="*/ 2967 w 2970"/>
                <a:gd name="T15" fmla="*/ 802 h 4093"/>
                <a:gd name="T16" fmla="*/ 2970 w 2970"/>
                <a:gd name="T17" fmla="*/ 819 h 4093"/>
                <a:gd name="T18" fmla="*/ 2970 w 2970"/>
                <a:gd name="T19" fmla="*/ 2950 h 4093"/>
                <a:gd name="T20" fmla="*/ 2896 w 2970"/>
                <a:gd name="T21" fmla="*/ 2960 h 4093"/>
                <a:gd name="T22" fmla="*/ 2824 w 2970"/>
                <a:gd name="T23" fmla="*/ 2977 h 4093"/>
                <a:gd name="T24" fmla="*/ 2756 w 2970"/>
                <a:gd name="T25" fmla="*/ 3001 h 4093"/>
                <a:gd name="T26" fmla="*/ 2688 w 2970"/>
                <a:gd name="T27" fmla="*/ 3031 h 4093"/>
                <a:gd name="T28" fmla="*/ 2688 w 2970"/>
                <a:gd name="T29" fmla="*/ 901 h 4093"/>
                <a:gd name="T30" fmla="*/ 2263 w 2970"/>
                <a:gd name="T31" fmla="*/ 901 h 4093"/>
                <a:gd name="T32" fmla="*/ 2224 w 2970"/>
                <a:gd name="T33" fmla="*/ 896 h 4093"/>
                <a:gd name="T34" fmla="*/ 2189 w 2970"/>
                <a:gd name="T35" fmla="*/ 886 h 4093"/>
                <a:gd name="T36" fmla="*/ 2155 w 2970"/>
                <a:gd name="T37" fmla="*/ 869 h 4093"/>
                <a:gd name="T38" fmla="*/ 2127 w 2970"/>
                <a:gd name="T39" fmla="*/ 844 h 4093"/>
                <a:gd name="T40" fmla="*/ 2104 w 2970"/>
                <a:gd name="T41" fmla="*/ 816 h 4093"/>
                <a:gd name="T42" fmla="*/ 2085 w 2970"/>
                <a:gd name="T43" fmla="*/ 783 h 4093"/>
                <a:gd name="T44" fmla="*/ 2075 w 2970"/>
                <a:gd name="T45" fmla="*/ 748 h 4093"/>
                <a:gd name="T46" fmla="*/ 2070 w 2970"/>
                <a:gd name="T47" fmla="*/ 708 h 4093"/>
                <a:gd name="T48" fmla="*/ 2070 w 2970"/>
                <a:gd name="T49" fmla="*/ 281 h 4093"/>
                <a:gd name="T50" fmla="*/ 282 w 2970"/>
                <a:gd name="T51" fmla="*/ 281 h 4093"/>
                <a:gd name="T52" fmla="*/ 282 w 2970"/>
                <a:gd name="T53" fmla="*/ 3811 h 4093"/>
                <a:gd name="T54" fmla="*/ 2266 w 2970"/>
                <a:gd name="T55" fmla="*/ 3811 h 4093"/>
                <a:gd name="T56" fmla="*/ 2278 w 2970"/>
                <a:gd name="T57" fmla="*/ 3884 h 4093"/>
                <a:gd name="T58" fmla="*/ 2295 w 2970"/>
                <a:gd name="T59" fmla="*/ 3956 h 4093"/>
                <a:gd name="T60" fmla="*/ 2320 w 2970"/>
                <a:gd name="T61" fmla="*/ 4024 h 4093"/>
                <a:gd name="T62" fmla="*/ 2352 w 2970"/>
                <a:gd name="T63" fmla="*/ 4093 h 4093"/>
                <a:gd name="T64" fmla="*/ 192 w 2970"/>
                <a:gd name="T65" fmla="*/ 4093 h 4093"/>
                <a:gd name="T66" fmla="*/ 154 w 2970"/>
                <a:gd name="T67" fmla="*/ 4088 h 4093"/>
                <a:gd name="T68" fmla="*/ 118 w 2970"/>
                <a:gd name="T69" fmla="*/ 4077 h 4093"/>
                <a:gd name="T70" fmla="*/ 84 w 2970"/>
                <a:gd name="T71" fmla="*/ 4059 h 4093"/>
                <a:gd name="T72" fmla="*/ 57 w 2970"/>
                <a:gd name="T73" fmla="*/ 4036 h 4093"/>
                <a:gd name="T74" fmla="*/ 33 w 2970"/>
                <a:gd name="T75" fmla="*/ 4008 h 4093"/>
                <a:gd name="T76" fmla="*/ 16 w 2970"/>
                <a:gd name="T77" fmla="*/ 3975 h 4093"/>
                <a:gd name="T78" fmla="*/ 4 w 2970"/>
                <a:gd name="T79" fmla="*/ 3938 h 4093"/>
                <a:gd name="T80" fmla="*/ 0 w 2970"/>
                <a:gd name="T81" fmla="*/ 3900 h 4093"/>
                <a:gd name="T82" fmla="*/ 0 w 2970"/>
                <a:gd name="T83" fmla="*/ 192 h 4093"/>
                <a:gd name="T84" fmla="*/ 4 w 2970"/>
                <a:gd name="T85" fmla="*/ 154 h 4093"/>
                <a:gd name="T86" fmla="*/ 16 w 2970"/>
                <a:gd name="T87" fmla="*/ 118 h 4093"/>
                <a:gd name="T88" fmla="*/ 33 w 2970"/>
                <a:gd name="T89" fmla="*/ 84 h 4093"/>
                <a:gd name="T90" fmla="*/ 57 w 2970"/>
                <a:gd name="T91" fmla="*/ 57 h 4093"/>
                <a:gd name="T92" fmla="*/ 84 w 2970"/>
                <a:gd name="T93" fmla="*/ 33 h 4093"/>
                <a:gd name="T94" fmla="*/ 118 w 2970"/>
                <a:gd name="T95" fmla="*/ 16 h 4093"/>
                <a:gd name="T96" fmla="*/ 154 w 2970"/>
                <a:gd name="T97" fmla="*/ 4 h 4093"/>
                <a:gd name="T98" fmla="*/ 192 w 2970"/>
                <a:gd name="T99" fmla="*/ 0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0" h="4093">
                  <a:moveTo>
                    <a:pt x="192" y="0"/>
                  </a:moveTo>
                  <a:lnTo>
                    <a:pt x="2149" y="0"/>
                  </a:lnTo>
                  <a:lnTo>
                    <a:pt x="2167" y="3"/>
                  </a:lnTo>
                  <a:lnTo>
                    <a:pt x="2181" y="8"/>
                  </a:lnTo>
                  <a:lnTo>
                    <a:pt x="2194" y="19"/>
                  </a:lnTo>
                  <a:lnTo>
                    <a:pt x="2951" y="774"/>
                  </a:lnTo>
                  <a:lnTo>
                    <a:pt x="2962" y="787"/>
                  </a:lnTo>
                  <a:lnTo>
                    <a:pt x="2967" y="802"/>
                  </a:lnTo>
                  <a:lnTo>
                    <a:pt x="2970" y="819"/>
                  </a:lnTo>
                  <a:lnTo>
                    <a:pt x="2970" y="2950"/>
                  </a:lnTo>
                  <a:lnTo>
                    <a:pt x="2896" y="2960"/>
                  </a:lnTo>
                  <a:lnTo>
                    <a:pt x="2824" y="2977"/>
                  </a:lnTo>
                  <a:lnTo>
                    <a:pt x="2756" y="3001"/>
                  </a:lnTo>
                  <a:lnTo>
                    <a:pt x="2688" y="3031"/>
                  </a:lnTo>
                  <a:lnTo>
                    <a:pt x="2688" y="901"/>
                  </a:lnTo>
                  <a:lnTo>
                    <a:pt x="2263" y="901"/>
                  </a:lnTo>
                  <a:lnTo>
                    <a:pt x="2224" y="896"/>
                  </a:lnTo>
                  <a:lnTo>
                    <a:pt x="2189" y="886"/>
                  </a:lnTo>
                  <a:lnTo>
                    <a:pt x="2155" y="869"/>
                  </a:lnTo>
                  <a:lnTo>
                    <a:pt x="2127" y="844"/>
                  </a:lnTo>
                  <a:lnTo>
                    <a:pt x="2104" y="816"/>
                  </a:lnTo>
                  <a:lnTo>
                    <a:pt x="2085" y="783"/>
                  </a:lnTo>
                  <a:lnTo>
                    <a:pt x="2075" y="748"/>
                  </a:lnTo>
                  <a:lnTo>
                    <a:pt x="2070" y="708"/>
                  </a:lnTo>
                  <a:lnTo>
                    <a:pt x="2070" y="281"/>
                  </a:lnTo>
                  <a:lnTo>
                    <a:pt x="282" y="281"/>
                  </a:lnTo>
                  <a:lnTo>
                    <a:pt x="282" y="3811"/>
                  </a:lnTo>
                  <a:lnTo>
                    <a:pt x="2266" y="3811"/>
                  </a:lnTo>
                  <a:lnTo>
                    <a:pt x="2278" y="3884"/>
                  </a:lnTo>
                  <a:lnTo>
                    <a:pt x="2295" y="3956"/>
                  </a:lnTo>
                  <a:lnTo>
                    <a:pt x="2320" y="4024"/>
                  </a:lnTo>
                  <a:lnTo>
                    <a:pt x="2352" y="4093"/>
                  </a:lnTo>
                  <a:lnTo>
                    <a:pt x="192" y="4093"/>
                  </a:lnTo>
                  <a:lnTo>
                    <a:pt x="154" y="4088"/>
                  </a:lnTo>
                  <a:lnTo>
                    <a:pt x="118" y="4077"/>
                  </a:lnTo>
                  <a:lnTo>
                    <a:pt x="84" y="4059"/>
                  </a:lnTo>
                  <a:lnTo>
                    <a:pt x="57" y="4036"/>
                  </a:lnTo>
                  <a:lnTo>
                    <a:pt x="33" y="4008"/>
                  </a:lnTo>
                  <a:lnTo>
                    <a:pt x="16" y="3975"/>
                  </a:lnTo>
                  <a:lnTo>
                    <a:pt x="4" y="3938"/>
                  </a:lnTo>
                  <a:lnTo>
                    <a:pt x="0" y="3900"/>
                  </a:lnTo>
                  <a:lnTo>
                    <a:pt x="0" y="192"/>
                  </a:lnTo>
                  <a:lnTo>
                    <a:pt x="4" y="154"/>
                  </a:lnTo>
                  <a:lnTo>
                    <a:pt x="16" y="118"/>
                  </a:lnTo>
                  <a:lnTo>
                    <a:pt x="33" y="84"/>
                  </a:lnTo>
                  <a:lnTo>
                    <a:pt x="57" y="57"/>
                  </a:lnTo>
                  <a:lnTo>
                    <a:pt x="84" y="33"/>
                  </a:lnTo>
                  <a:lnTo>
                    <a:pt x="118" y="16"/>
                  </a:lnTo>
                  <a:lnTo>
                    <a:pt x="154" y="4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3894" y="2494"/>
              <a:ext cx="863" cy="861"/>
            </a:xfrm>
            <a:custGeom>
              <a:avLst/>
              <a:gdLst>
                <a:gd name="T0" fmla="*/ 1011 w 1726"/>
                <a:gd name="T1" fmla="*/ 195 h 1722"/>
                <a:gd name="T2" fmla="*/ 896 w 1726"/>
                <a:gd name="T3" fmla="*/ 226 h 1722"/>
                <a:gd name="T4" fmla="*/ 792 w 1726"/>
                <a:gd name="T5" fmla="*/ 286 h 1722"/>
                <a:gd name="T6" fmla="*/ 709 w 1726"/>
                <a:gd name="T7" fmla="*/ 370 h 1722"/>
                <a:gd name="T8" fmla="*/ 650 w 1726"/>
                <a:gd name="T9" fmla="*/ 466 h 1722"/>
                <a:gd name="T10" fmla="*/ 619 w 1726"/>
                <a:gd name="T11" fmla="*/ 570 h 1722"/>
                <a:gd name="T12" fmla="*/ 612 w 1726"/>
                <a:gd name="T13" fmla="*/ 679 h 1722"/>
                <a:gd name="T14" fmla="*/ 631 w 1726"/>
                <a:gd name="T15" fmla="*/ 786 h 1722"/>
                <a:gd name="T16" fmla="*/ 676 w 1726"/>
                <a:gd name="T17" fmla="*/ 886 h 1722"/>
                <a:gd name="T18" fmla="*/ 747 w 1726"/>
                <a:gd name="T19" fmla="*/ 977 h 1722"/>
                <a:gd name="T20" fmla="*/ 842 w 1726"/>
                <a:gd name="T21" fmla="*/ 1050 h 1722"/>
                <a:gd name="T22" fmla="*/ 953 w 1726"/>
                <a:gd name="T23" fmla="*/ 1096 h 1722"/>
                <a:gd name="T24" fmla="*/ 1072 w 1726"/>
                <a:gd name="T25" fmla="*/ 1111 h 1722"/>
                <a:gd name="T26" fmla="*/ 1192 w 1726"/>
                <a:gd name="T27" fmla="*/ 1096 h 1722"/>
                <a:gd name="T28" fmla="*/ 1302 w 1726"/>
                <a:gd name="T29" fmla="*/ 1050 h 1722"/>
                <a:gd name="T30" fmla="*/ 1398 w 1726"/>
                <a:gd name="T31" fmla="*/ 977 h 1722"/>
                <a:gd name="T32" fmla="*/ 1471 w 1726"/>
                <a:gd name="T33" fmla="*/ 881 h 1722"/>
                <a:gd name="T34" fmla="*/ 1518 w 1726"/>
                <a:gd name="T35" fmla="*/ 771 h 1722"/>
                <a:gd name="T36" fmla="*/ 1533 w 1726"/>
                <a:gd name="T37" fmla="*/ 652 h 1722"/>
                <a:gd name="T38" fmla="*/ 1518 w 1726"/>
                <a:gd name="T39" fmla="*/ 532 h 1722"/>
                <a:gd name="T40" fmla="*/ 1471 w 1726"/>
                <a:gd name="T41" fmla="*/ 423 h 1722"/>
                <a:gd name="T42" fmla="*/ 1398 w 1726"/>
                <a:gd name="T43" fmla="*/ 326 h 1722"/>
                <a:gd name="T44" fmla="*/ 1302 w 1726"/>
                <a:gd name="T45" fmla="*/ 254 h 1722"/>
                <a:gd name="T46" fmla="*/ 1192 w 1726"/>
                <a:gd name="T47" fmla="*/ 207 h 1722"/>
                <a:gd name="T48" fmla="*/ 1072 w 1726"/>
                <a:gd name="T49" fmla="*/ 192 h 1722"/>
                <a:gd name="T50" fmla="*/ 1137 w 1726"/>
                <a:gd name="T51" fmla="*/ 3 h 1722"/>
                <a:gd name="T52" fmla="*/ 1262 w 1726"/>
                <a:gd name="T53" fmla="*/ 28 h 1722"/>
                <a:gd name="T54" fmla="*/ 1379 w 1726"/>
                <a:gd name="T55" fmla="*/ 76 h 1722"/>
                <a:gd name="T56" fmla="*/ 1486 w 1726"/>
                <a:gd name="T57" fmla="*/ 147 h 1722"/>
                <a:gd name="T58" fmla="*/ 1578 w 1726"/>
                <a:gd name="T59" fmla="*/ 239 h 1722"/>
                <a:gd name="T60" fmla="*/ 1648 w 1726"/>
                <a:gd name="T61" fmla="*/ 345 h 1722"/>
                <a:gd name="T62" fmla="*/ 1698 w 1726"/>
                <a:gd name="T63" fmla="*/ 462 h 1722"/>
                <a:gd name="T64" fmla="*/ 1723 w 1726"/>
                <a:gd name="T65" fmla="*/ 587 h 1722"/>
                <a:gd name="T66" fmla="*/ 1723 w 1726"/>
                <a:gd name="T67" fmla="*/ 716 h 1722"/>
                <a:gd name="T68" fmla="*/ 1698 w 1726"/>
                <a:gd name="T69" fmla="*/ 841 h 1722"/>
                <a:gd name="T70" fmla="*/ 1648 w 1726"/>
                <a:gd name="T71" fmla="*/ 958 h 1722"/>
                <a:gd name="T72" fmla="*/ 1578 w 1726"/>
                <a:gd name="T73" fmla="*/ 1064 h 1722"/>
                <a:gd name="T74" fmla="*/ 1486 w 1726"/>
                <a:gd name="T75" fmla="*/ 1156 h 1722"/>
                <a:gd name="T76" fmla="*/ 1379 w 1726"/>
                <a:gd name="T77" fmla="*/ 1228 h 1722"/>
                <a:gd name="T78" fmla="*/ 1262 w 1726"/>
                <a:gd name="T79" fmla="*/ 1276 h 1722"/>
                <a:gd name="T80" fmla="*/ 1137 w 1726"/>
                <a:gd name="T81" fmla="*/ 1301 h 1722"/>
                <a:gd name="T82" fmla="*/ 1002 w 1726"/>
                <a:gd name="T83" fmla="*/ 1299 h 1722"/>
                <a:gd name="T84" fmla="*/ 866 w 1726"/>
                <a:gd name="T85" fmla="*/ 1270 h 1722"/>
                <a:gd name="T86" fmla="*/ 741 w 1726"/>
                <a:gd name="T87" fmla="*/ 1213 h 1722"/>
                <a:gd name="T88" fmla="*/ 164 w 1726"/>
                <a:gd name="T89" fmla="*/ 1694 h 1722"/>
                <a:gd name="T90" fmla="*/ 120 w 1726"/>
                <a:gd name="T91" fmla="*/ 1719 h 1722"/>
                <a:gd name="T92" fmla="*/ 71 w 1726"/>
                <a:gd name="T93" fmla="*/ 1719 h 1722"/>
                <a:gd name="T94" fmla="*/ 28 w 1726"/>
                <a:gd name="T95" fmla="*/ 1694 h 1722"/>
                <a:gd name="T96" fmla="*/ 3 w 1726"/>
                <a:gd name="T97" fmla="*/ 1651 h 1722"/>
                <a:gd name="T98" fmla="*/ 3 w 1726"/>
                <a:gd name="T99" fmla="*/ 1602 h 1722"/>
                <a:gd name="T100" fmla="*/ 28 w 1726"/>
                <a:gd name="T101" fmla="*/ 1559 h 1722"/>
                <a:gd name="T102" fmla="*/ 510 w 1726"/>
                <a:gd name="T103" fmla="*/ 984 h 1722"/>
                <a:gd name="T104" fmla="*/ 454 w 1726"/>
                <a:gd name="T105" fmla="*/ 863 h 1722"/>
                <a:gd name="T106" fmla="*/ 425 w 1726"/>
                <a:gd name="T107" fmla="*/ 736 h 1722"/>
                <a:gd name="T108" fmla="*/ 421 w 1726"/>
                <a:gd name="T109" fmla="*/ 606 h 1722"/>
                <a:gd name="T110" fmla="*/ 443 w 1726"/>
                <a:gd name="T111" fmla="*/ 478 h 1722"/>
                <a:gd name="T112" fmla="*/ 491 w 1726"/>
                <a:gd name="T113" fmla="*/ 356 h 1722"/>
                <a:gd name="T114" fmla="*/ 564 w 1726"/>
                <a:gd name="T115" fmla="*/ 242 h 1722"/>
                <a:gd name="T116" fmla="*/ 659 w 1726"/>
                <a:gd name="T117" fmla="*/ 147 h 1722"/>
                <a:gd name="T118" fmla="*/ 764 w 1726"/>
                <a:gd name="T119" fmla="*/ 76 h 1722"/>
                <a:gd name="T120" fmla="*/ 883 w 1726"/>
                <a:gd name="T121" fmla="*/ 28 h 1722"/>
                <a:gd name="T122" fmla="*/ 1007 w 1726"/>
                <a:gd name="T123" fmla="*/ 3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6" h="1722">
                  <a:moveTo>
                    <a:pt x="1072" y="192"/>
                  </a:moveTo>
                  <a:lnTo>
                    <a:pt x="1011" y="195"/>
                  </a:lnTo>
                  <a:lnTo>
                    <a:pt x="953" y="207"/>
                  </a:lnTo>
                  <a:lnTo>
                    <a:pt x="896" y="226"/>
                  </a:lnTo>
                  <a:lnTo>
                    <a:pt x="842" y="254"/>
                  </a:lnTo>
                  <a:lnTo>
                    <a:pt x="792" y="286"/>
                  </a:lnTo>
                  <a:lnTo>
                    <a:pt x="747" y="326"/>
                  </a:lnTo>
                  <a:lnTo>
                    <a:pt x="709" y="370"/>
                  </a:lnTo>
                  <a:lnTo>
                    <a:pt x="676" y="417"/>
                  </a:lnTo>
                  <a:lnTo>
                    <a:pt x="650" y="466"/>
                  </a:lnTo>
                  <a:lnTo>
                    <a:pt x="631" y="518"/>
                  </a:lnTo>
                  <a:lnTo>
                    <a:pt x="619" y="570"/>
                  </a:lnTo>
                  <a:lnTo>
                    <a:pt x="612" y="624"/>
                  </a:lnTo>
                  <a:lnTo>
                    <a:pt x="612" y="679"/>
                  </a:lnTo>
                  <a:lnTo>
                    <a:pt x="619" y="733"/>
                  </a:lnTo>
                  <a:lnTo>
                    <a:pt x="631" y="786"/>
                  </a:lnTo>
                  <a:lnTo>
                    <a:pt x="650" y="837"/>
                  </a:lnTo>
                  <a:lnTo>
                    <a:pt x="676" y="886"/>
                  </a:lnTo>
                  <a:lnTo>
                    <a:pt x="709" y="933"/>
                  </a:lnTo>
                  <a:lnTo>
                    <a:pt x="747" y="977"/>
                  </a:lnTo>
                  <a:lnTo>
                    <a:pt x="792" y="1018"/>
                  </a:lnTo>
                  <a:lnTo>
                    <a:pt x="842" y="1050"/>
                  </a:lnTo>
                  <a:lnTo>
                    <a:pt x="896" y="1077"/>
                  </a:lnTo>
                  <a:lnTo>
                    <a:pt x="953" y="1096"/>
                  </a:lnTo>
                  <a:lnTo>
                    <a:pt x="1011" y="1108"/>
                  </a:lnTo>
                  <a:lnTo>
                    <a:pt x="1072" y="1111"/>
                  </a:lnTo>
                  <a:lnTo>
                    <a:pt x="1134" y="1108"/>
                  </a:lnTo>
                  <a:lnTo>
                    <a:pt x="1192" y="1096"/>
                  </a:lnTo>
                  <a:lnTo>
                    <a:pt x="1249" y="1077"/>
                  </a:lnTo>
                  <a:lnTo>
                    <a:pt x="1302" y="1050"/>
                  </a:lnTo>
                  <a:lnTo>
                    <a:pt x="1353" y="1018"/>
                  </a:lnTo>
                  <a:lnTo>
                    <a:pt x="1398" y="977"/>
                  </a:lnTo>
                  <a:lnTo>
                    <a:pt x="1438" y="932"/>
                  </a:lnTo>
                  <a:lnTo>
                    <a:pt x="1471" y="881"/>
                  </a:lnTo>
                  <a:lnTo>
                    <a:pt x="1498" y="828"/>
                  </a:lnTo>
                  <a:lnTo>
                    <a:pt x="1518" y="771"/>
                  </a:lnTo>
                  <a:lnTo>
                    <a:pt x="1530" y="713"/>
                  </a:lnTo>
                  <a:lnTo>
                    <a:pt x="1533" y="652"/>
                  </a:lnTo>
                  <a:lnTo>
                    <a:pt x="1530" y="590"/>
                  </a:lnTo>
                  <a:lnTo>
                    <a:pt x="1518" y="532"/>
                  </a:lnTo>
                  <a:lnTo>
                    <a:pt x="1498" y="475"/>
                  </a:lnTo>
                  <a:lnTo>
                    <a:pt x="1471" y="423"/>
                  </a:lnTo>
                  <a:lnTo>
                    <a:pt x="1438" y="372"/>
                  </a:lnTo>
                  <a:lnTo>
                    <a:pt x="1398" y="326"/>
                  </a:lnTo>
                  <a:lnTo>
                    <a:pt x="1353" y="286"/>
                  </a:lnTo>
                  <a:lnTo>
                    <a:pt x="1302" y="254"/>
                  </a:lnTo>
                  <a:lnTo>
                    <a:pt x="1249" y="226"/>
                  </a:lnTo>
                  <a:lnTo>
                    <a:pt x="1192" y="207"/>
                  </a:lnTo>
                  <a:lnTo>
                    <a:pt x="1134" y="195"/>
                  </a:lnTo>
                  <a:lnTo>
                    <a:pt x="1072" y="192"/>
                  </a:lnTo>
                  <a:close/>
                  <a:moveTo>
                    <a:pt x="1072" y="0"/>
                  </a:moveTo>
                  <a:lnTo>
                    <a:pt x="1137" y="3"/>
                  </a:lnTo>
                  <a:lnTo>
                    <a:pt x="1201" y="13"/>
                  </a:lnTo>
                  <a:lnTo>
                    <a:pt x="1262" y="28"/>
                  </a:lnTo>
                  <a:lnTo>
                    <a:pt x="1322" y="49"/>
                  </a:lnTo>
                  <a:lnTo>
                    <a:pt x="1379" y="76"/>
                  </a:lnTo>
                  <a:lnTo>
                    <a:pt x="1435" y="109"/>
                  </a:lnTo>
                  <a:lnTo>
                    <a:pt x="1486" y="147"/>
                  </a:lnTo>
                  <a:lnTo>
                    <a:pt x="1534" y="191"/>
                  </a:lnTo>
                  <a:lnTo>
                    <a:pt x="1578" y="239"/>
                  </a:lnTo>
                  <a:lnTo>
                    <a:pt x="1616" y="290"/>
                  </a:lnTo>
                  <a:lnTo>
                    <a:pt x="1648" y="345"/>
                  </a:lnTo>
                  <a:lnTo>
                    <a:pt x="1676" y="402"/>
                  </a:lnTo>
                  <a:lnTo>
                    <a:pt x="1698" y="462"/>
                  </a:lnTo>
                  <a:lnTo>
                    <a:pt x="1713" y="523"/>
                  </a:lnTo>
                  <a:lnTo>
                    <a:pt x="1723" y="587"/>
                  </a:lnTo>
                  <a:lnTo>
                    <a:pt x="1726" y="652"/>
                  </a:lnTo>
                  <a:lnTo>
                    <a:pt x="1723" y="716"/>
                  </a:lnTo>
                  <a:lnTo>
                    <a:pt x="1713" y="780"/>
                  </a:lnTo>
                  <a:lnTo>
                    <a:pt x="1698" y="841"/>
                  </a:lnTo>
                  <a:lnTo>
                    <a:pt x="1676" y="901"/>
                  </a:lnTo>
                  <a:lnTo>
                    <a:pt x="1648" y="958"/>
                  </a:lnTo>
                  <a:lnTo>
                    <a:pt x="1616" y="1013"/>
                  </a:lnTo>
                  <a:lnTo>
                    <a:pt x="1578" y="1064"/>
                  </a:lnTo>
                  <a:lnTo>
                    <a:pt x="1534" y="1112"/>
                  </a:lnTo>
                  <a:lnTo>
                    <a:pt x="1486" y="1156"/>
                  </a:lnTo>
                  <a:lnTo>
                    <a:pt x="1435" y="1194"/>
                  </a:lnTo>
                  <a:lnTo>
                    <a:pt x="1379" y="1228"/>
                  </a:lnTo>
                  <a:lnTo>
                    <a:pt x="1322" y="1254"/>
                  </a:lnTo>
                  <a:lnTo>
                    <a:pt x="1262" y="1276"/>
                  </a:lnTo>
                  <a:lnTo>
                    <a:pt x="1201" y="1290"/>
                  </a:lnTo>
                  <a:lnTo>
                    <a:pt x="1137" y="1301"/>
                  </a:lnTo>
                  <a:lnTo>
                    <a:pt x="1072" y="1303"/>
                  </a:lnTo>
                  <a:lnTo>
                    <a:pt x="1002" y="1299"/>
                  </a:lnTo>
                  <a:lnTo>
                    <a:pt x="934" y="1289"/>
                  </a:lnTo>
                  <a:lnTo>
                    <a:pt x="866" y="1270"/>
                  </a:lnTo>
                  <a:lnTo>
                    <a:pt x="802" y="1245"/>
                  </a:lnTo>
                  <a:lnTo>
                    <a:pt x="741" y="1213"/>
                  </a:lnTo>
                  <a:lnTo>
                    <a:pt x="684" y="1175"/>
                  </a:lnTo>
                  <a:lnTo>
                    <a:pt x="164" y="1694"/>
                  </a:lnTo>
                  <a:lnTo>
                    <a:pt x="143" y="1709"/>
                  </a:lnTo>
                  <a:lnTo>
                    <a:pt x="120" y="1719"/>
                  </a:lnTo>
                  <a:lnTo>
                    <a:pt x="96" y="1722"/>
                  </a:lnTo>
                  <a:lnTo>
                    <a:pt x="71" y="1719"/>
                  </a:lnTo>
                  <a:lnTo>
                    <a:pt x="48" y="1709"/>
                  </a:lnTo>
                  <a:lnTo>
                    <a:pt x="28" y="1694"/>
                  </a:lnTo>
                  <a:lnTo>
                    <a:pt x="12" y="1674"/>
                  </a:lnTo>
                  <a:lnTo>
                    <a:pt x="3" y="1651"/>
                  </a:lnTo>
                  <a:lnTo>
                    <a:pt x="0" y="1626"/>
                  </a:lnTo>
                  <a:lnTo>
                    <a:pt x="3" y="1602"/>
                  </a:lnTo>
                  <a:lnTo>
                    <a:pt x="12" y="1579"/>
                  </a:lnTo>
                  <a:lnTo>
                    <a:pt x="28" y="1559"/>
                  </a:lnTo>
                  <a:lnTo>
                    <a:pt x="548" y="1040"/>
                  </a:lnTo>
                  <a:lnTo>
                    <a:pt x="510" y="984"/>
                  </a:lnTo>
                  <a:lnTo>
                    <a:pt x="479" y="924"/>
                  </a:lnTo>
                  <a:lnTo>
                    <a:pt x="454" y="863"/>
                  </a:lnTo>
                  <a:lnTo>
                    <a:pt x="437" y="800"/>
                  </a:lnTo>
                  <a:lnTo>
                    <a:pt x="425" y="736"/>
                  </a:lnTo>
                  <a:lnTo>
                    <a:pt x="419" y="671"/>
                  </a:lnTo>
                  <a:lnTo>
                    <a:pt x="421" y="606"/>
                  </a:lnTo>
                  <a:lnTo>
                    <a:pt x="429" y="542"/>
                  </a:lnTo>
                  <a:lnTo>
                    <a:pt x="443" y="478"/>
                  </a:lnTo>
                  <a:lnTo>
                    <a:pt x="463" y="415"/>
                  </a:lnTo>
                  <a:lnTo>
                    <a:pt x="491" y="356"/>
                  </a:lnTo>
                  <a:lnTo>
                    <a:pt x="524" y="297"/>
                  </a:lnTo>
                  <a:lnTo>
                    <a:pt x="564" y="242"/>
                  </a:lnTo>
                  <a:lnTo>
                    <a:pt x="611" y="191"/>
                  </a:lnTo>
                  <a:lnTo>
                    <a:pt x="659" y="147"/>
                  </a:lnTo>
                  <a:lnTo>
                    <a:pt x="710" y="109"/>
                  </a:lnTo>
                  <a:lnTo>
                    <a:pt x="764" y="76"/>
                  </a:lnTo>
                  <a:lnTo>
                    <a:pt x="823" y="49"/>
                  </a:lnTo>
                  <a:lnTo>
                    <a:pt x="883" y="28"/>
                  </a:lnTo>
                  <a:lnTo>
                    <a:pt x="944" y="13"/>
                  </a:lnTo>
                  <a:lnTo>
                    <a:pt x="1007" y="3"/>
                  </a:lnTo>
                  <a:lnTo>
                    <a:pt x="10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54"/>
          <p:cNvGrpSpPr>
            <a:grpSpLocks noChangeAspect="1"/>
          </p:cNvGrpSpPr>
          <p:nvPr/>
        </p:nvGrpSpPr>
        <p:grpSpPr bwMode="auto">
          <a:xfrm>
            <a:off x="2160331" y="3718131"/>
            <a:ext cx="298228" cy="352546"/>
            <a:chOff x="2840" y="981"/>
            <a:chExt cx="1993" cy="2356"/>
          </a:xfrm>
          <a:solidFill>
            <a:schemeClr val="bg1"/>
          </a:solidFill>
        </p:grpSpPr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3116" y="1331"/>
              <a:ext cx="678" cy="96"/>
            </a:xfrm>
            <a:custGeom>
              <a:avLst/>
              <a:gdLst>
                <a:gd name="T0" fmla="*/ 96 w 1356"/>
                <a:gd name="T1" fmla="*/ 0 h 193"/>
                <a:gd name="T2" fmla="*/ 1260 w 1356"/>
                <a:gd name="T3" fmla="*/ 0 h 193"/>
                <a:gd name="T4" fmla="*/ 1286 w 1356"/>
                <a:gd name="T5" fmla="*/ 5 h 193"/>
                <a:gd name="T6" fmla="*/ 1309 w 1356"/>
                <a:gd name="T7" fmla="*/ 13 h 193"/>
                <a:gd name="T8" fmla="*/ 1327 w 1356"/>
                <a:gd name="T9" fmla="*/ 29 h 193"/>
                <a:gd name="T10" fmla="*/ 1343 w 1356"/>
                <a:gd name="T11" fmla="*/ 48 h 193"/>
                <a:gd name="T12" fmla="*/ 1352 w 1356"/>
                <a:gd name="T13" fmla="*/ 71 h 193"/>
                <a:gd name="T14" fmla="*/ 1356 w 1356"/>
                <a:gd name="T15" fmla="*/ 97 h 193"/>
                <a:gd name="T16" fmla="*/ 1352 w 1356"/>
                <a:gd name="T17" fmla="*/ 123 h 193"/>
                <a:gd name="T18" fmla="*/ 1343 w 1356"/>
                <a:gd name="T19" fmla="*/ 146 h 193"/>
                <a:gd name="T20" fmla="*/ 1327 w 1356"/>
                <a:gd name="T21" fmla="*/ 164 h 193"/>
                <a:gd name="T22" fmla="*/ 1309 w 1356"/>
                <a:gd name="T23" fmla="*/ 180 h 193"/>
                <a:gd name="T24" fmla="*/ 1286 w 1356"/>
                <a:gd name="T25" fmla="*/ 190 h 193"/>
                <a:gd name="T26" fmla="*/ 1260 w 1356"/>
                <a:gd name="T27" fmla="*/ 193 h 193"/>
                <a:gd name="T28" fmla="*/ 96 w 1356"/>
                <a:gd name="T29" fmla="*/ 193 h 193"/>
                <a:gd name="T30" fmla="*/ 70 w 1356"/>
                <a:gd name="T31" fmla="*/ 190 h 193"/>
                <a:gd name="T32" fmla="*/ 47 w 1356"/>
                <a:gd name="T33" fmla="*/ 180 h 193"/>
                <a:gd name="T34" fmla="*/ 28 w 1356"/>
                <a:gd name="T35" fmla="*/ 164 h 193"/>
                <a:gd name="T36" fmla="*/ 12 w 1356"/>
                <a:gd name="T37" fmla="*/ 146 h 193"/>
                <a:gd name="T38" fmla="*/ 4 w 1356"/>
                <a:gd name="T39" fmla="*/ 123 h 193"/>
                <a:gd name="T40" fmla="*/ 0 w 1356"/>
                <a:gd name="T41" fmla="*/ 97 h 193"/>
                <a:gd name="T42" fmla="*/ 4 w 1356"/>
                <a:gd name="T43" fmla="*/ 71 h 193"/>
                <a:gd name="T44" fmla="*/ 12 w 1356"/>
                <a:gd name="T45" fmla="*/ 48 h 193"/>
                <a:gd name="T46" fmla="*/ 28 w 1356"/>
                <a:gd name="T47" fmla="*/ 29 h 193"/>
                <a:gd name="T48" fmla="*/ 47 w 1356"/>
                <a:gd name="T49" fmla="*/ 13 h 193"/>
                <a:gd name="T50" fmla="*/ 70 w 1356"/>
                <a:gd name="T51" fmla="*/ 5 h 193"/>
                <a:gd name="T52" fmla="*/ 96 w 1356"/>
                <a:gd name="T5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6" h="193">
                  <a:moveTo>
                    <a:pt x="96" y="0"/>
                  </a:moveTo>
                  <a:lnTo>
                    <a:pt x="1260" y="0"/>
                  </a:lnTo>
                  <a:lnTo>
                    <a:pt x="1286" y="5"/>
                  </a:lnTo>
                  <a:lnTo>
                    <a:pt x="1309" y="13"/>
                  </a:lnTo>
                  <a:lnTo>
                    <a:pt x="1327" y="29"/>
                  </a:lnTo>
                  <a:lnTo>
                    <a:pt x="1343" y="48"/>
                  </a:lnTo>
                  <a:lnTo>
                    <a:pt x="1352" y="71"/>
                  </a:lnTo>
                  <a:lnTo>
                    <a:pt x="1356" y="97"/>
                  </a:lnTo>
                  <a:lnTo>
                    <a:pt x="1352" y="123"/>
                  </a:lnTo>
                  <a:lnTo>
                    <a:pt x="1343" y="146"/>
                  </a:lnTo>
                  <a:lnTo>
                    <a:pt x="1327" y="164"/>
                  </a:lnTo>
                  <a:lnTo>
                    <a:pt x="1309" y="180"/>
                  </a:lnTo>
                  <a:lnTo>
                    <a:pt x="1286" y="190"/>
                  </a:lnTo>
                  <a:lnTo>
                    <a:pt x="1260" y="193"/>
                  </a:lnTo>
                  <a:lnTo>
                    <a:pt x="96" y="193"/>
                  </a:lnTo>
                  <a:lnTo>
                    <a:pt x="70" y="190"/>
                  </a:lnTo>
                  <a:lnTo>
                    <a:pt x="47" y="180"/>
                  </a:lnTo>
                  <a:lnTo>
                    <a:pt x="28" y="164"/>
                  </a:lnTo>
                  <a:lnTo>
                    <a:pt x="12" y="146"/>
                  </a:lnTo>
                  <a:lnTo>
                    <a:pt x="4" y="123"/>
                  </a:lnTo>
                  <a:lnTo>
                    <a:pt x="0" y="97"/>
                  </a:lnTo>
                  <a:lnTo>
                    <a:pt x="4" y="71"/>
                  </a:lnTo>
                  <a:lnTo>
                    <a:pt x="12" y="48"/>
                  </a:lnTo>
                  <a:lnTo>
                    <a:pt x="28" y="29"/>
                  </a:lnTo>
                  <a:lnTo>
                    <a:pt x="47" y="13"/>
                  </a:lnTo>
                  <a:lnTo>
                    <a:pt x="70" y="5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3116" y="1588"/>
              <a:ext cx="678" cy="96"/>
            </a:xfrm>
            <a:custGeom>
              <a:avLst/>
              <a:gdLst>
                <a:gd name="T0" fmla="*/ 96 w 1356"/>
                <a:gd name="T1" fmla="*/ 0 h 193"/>
                <a:gd name="T2" fmla="*/ 1260 w 1356"/>
                <a:gd name="T3" fmla="*/ 0 h 193"/>
                <a:gd name="T4" fmla="*/ 1286 w 1356"/>
                <a:gd name="T5" fmla="*/ 3 h 193"/>
                <a:gd name="T6" fmla="*/ 1309 w 1356"/>
                <a:gd name="T7" fmla="*/ 13 h 193"/>
                <a:gd name="T8" fmla="*/ 1327 w 1356"/>
                <a:gd name="T9" fmla="*/ 29 h 193"/>
                <a:gd name="T10" fmla="*/ 1343 w 1356"/>
                <a:gd name="T11" fmla="*/ 48 h 193"/>
                <a:gd name="T12" fmla="*/ 1352 w 1356"/>
                <a:gd name="T13" fmla="*/ 71 h 193"/>
                <a:gd name="T14" fmla="*/ 1356 w 1356"/>
                <a:gd name="T15" fmla="*/ 96 h 193"/>
                <a:gd name="T16" fmla="*/ 1352 w 1356"/>
                <a:gd name="T17" fmla="*/ 122 h 193"/>
                <a:gd name="T18" fmla="*/ 1343 w 1356"/>
                <a:gd name="T19" fmla="*/ 145 h 193"/>
                <a:gd name="T20" fmla="*/ 1327 w 1356"/>
                <a:gd name="T21" fmla="*/ 164 h 193"/>
                <a:gd name="T22" fmla="*/ 1309 w 1356"/>
                <a:gd name="T23" fmla="*/ 180 h 193"/>
                <a:gd name="T24" fmla="*/ 1286 w 1356"/>
                <a:gd name="T25" fmla="*/ 188 h 193"/>
                <a:gd name="T26" fmla="*/ 1260 w 1356"/>
                <a:gd name="T27" fmla="*/ 193 h 193"/>
                <a:gd name="T28" fmla="*/ 96 w 1356"/>
                <a:gd name="T29" fmla="*/ 193 h 193"/>
                <a:gd name="T30" fmla="*/ 70 w 1356"/>
                <a:gd name="T31" fmla="*/ 188 h 193"/>
                <a:gd name="T32" fmla="*/ 47 w 1356"/>
                <a:gd name="T33" fmla="*/ 180 h 193"/>
                <a:gd name="T34" fmla="*/ 28 w 1356"/>
                <a:gd name="T35" fmla="*/ 164 h 193"/>
                <a:gd name="T36" fmla="*/ 12 w 1356"/>
                <a:gd name="T37" fmla="*/ 145 h 193"/>
                <a:gd name="T38" fmla="*/ 4 w 1356"/>
                <a:gd name="T39" fmla="*/ 122 h 193"/>
                <a:gd name="T40" fmla="*/ 0 w 1356"/>
                <a:gd name="T41" fmla="*/ 96 h 193"/>
                <a:gd name="T42" fmla="*/ 4 w 1356"/>
                <a:gd name="T43" fmla="*/ 71 h 193"/>
                <a:gd name="T44" fmla="*/ 12 w 1356"/>
                <a:gd name="T45" fmla="*/ 48 h 193"/>
                <a:gd name="T46" fmla="*/ 28 w 1356"/>
                <a:gd name="T47" fmla="*/ 29 h 193"/>
                <a:gd name="T48" fmla="*/ 47 w 1356"/>
                <a:gd name="T49" fmla="*/ 13 h 193"/>
                <a:gd name="T50" fmla="*/ 70 w 1356"/>
                <a:gd name="T51" fmla="*/ 3 h 193"/>
                <a:gd name="T52" fmla="*/ 96 w 1356"/>
                <a:gd name="T5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6" h="193">
                  <a:moveTo>
                    <a:pt x="96" y="0"/>
                  </a:moveTo>
                  <a:lnTo>
                    <a:pt x="1260" y="0"/>
                  </a:lnTo>
                  <a:lnTo>
                    <a:pt x="1286" y="3"/>
                  </a:lnTo>
                  <a:lnTo>
                    <a:pt x="1309" y="13"/>
                  </a:lnTo>
                  <a:lnTo>
                    <a:pt x="1327" y="29"/>
                  </a:lnTo>
                  <a:lnTo>
                    <a:pt x="1343" y="48"/>
                  </a:lnTo>
                  <a:lnTo>
                    <a:pt x="1352" y="71"/>
                  </a:lnTo>
                  <a:lnTo>
                    <a:pt x="1356" y="96"/>
                  </a:lnTo>
                  <a:lnTo>
                    <a:pt x="1352" y="122"/>
                  </a:lnTo>
                  <a:lnTo>
                    <a:pt x="1343" y="145"/>
                  </a:lnTo>
                  <a:lnTo>
                    <a:pt x="1327" y="164"/>
                  </a:lnTo>
                  <a:lnTo>
                    <a:pt x="1309" y="180"/>
                  </a:lnTo>
                  <a:lnTo>
                    <a:pt x="1286" y="188"/>
                  </a:lnTo>
                  <a:lnTo>
                    <a:pt x="1260" y="193"/>
                  </a:lnTo>
                  <a:lnTo>
                    <a:pt x="96" y="193"/>
                  </a:lnTo>
                  <a:lnTo>
                    <a:pt x="70" y="188"/>
                  </a:lnTo>
                  <a:lnTo>
                    <a:pt x="47" y="180"/>
                  </a:lnTo>
                  <a:lnTo>
                    <a:pt x="28" y="164"/>
                  </a:lnTo>
                  <a:lnTo>
                    <a:pt x="12" y="145"/>
                  </a:lnTo>
                  <a:lnTo>
                    <a:pt x="4" y="122"/>
                  </a:lnTo>
                  <a:lnTo>
                    <a:pt x="0" y="96"/>
                  </a:lnTo>
                  <a:lnTo>
                    <a:pt x="4" y="71"/>
                  </a:lnTo>
                  <a:lnTo>
                    <a:pt x="12" y="48"/>
                  </a:lnTo>
                  <a:lnTo>
                    <a:pt x="28" y="29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3116" y="1844"/>
              <a:ext cx="678" cy="96"/>
            </a:xfrm>
            <a:custGeom>
              <a:avLst/>
              <a:gdLst>
                <a:gd name="T0" fmla="*/ 96 w 1356"/>
                <a:gd name="T1" fmla="*/ 0 h 191"/>
                <a:gd name="T2" fmla="*/ 1260 w 1356"/>
                <a:gd name="T3" fmla="*/ 0 h 191"/>
                <a:gd name="T4" fmla="*/ 1286 w 1356"/>
                <a:gd name="T5" fmla="*/ 3 h 191"/>
                <a:gd name="T6" fmla="*/ 1309 w 1356"/>
                <a:gd name="T7" fmla="*/ 13 h 191"/>
                <a:gd name="T8" fmla="*/ 1327 w 1356"/>
                <a:gd name="T9" fmla="*/ 27 h 191"/>
                <a:gd name="T10" fmla="*/ 1343 w 1356"/>
                <a:gd name="T11" fmla="*/ 47 h 191"/>
                <a:gd name="T12" fmla="*/ 1352 w 1356"/>
                <a:gd name="T13" fmla="*/ 70 h 191"/>
                <a:gd name="T14" fmla="*/ 1356 w 1356"/>
                <a:gd name="T15" fmla="*/ 96 h 191"/>
                <a:gd name="T16" fmla="*/ 1352 w 1356"/>
                <a:gd name="T17" fmla="*/ 121 h 191"/>
                <a:gd name="T18" fmla="*/ 1343 w 1356"/>
                <a:gd name="T19" fmla="*/ 144 h 191"/>
                <a:gd name="T20" fmla="*/ 1327 w 1356"/>
                <a:gd name="T21" fmla="*/ 164 h 191"/>
                <a:gd name="T22" fmla="*/ 1309 w 1356"/>
                <a:gd name="T23" fmla="*/ 178 h 191"/>
                <a:gd name="T24" fmla="*/ 1286 w 1356"/>
                <a:gd name="T25" fmla="*/ 188 h 191"/>
                <a:gd name="T26" fmla="*/ 1260 w 1356"/>
                <a:gd name="T27" fmla="*/ 191 h 191"/>
                <a:gd name="T28" fmla="*/ 96 w 1356"/>
                <a:gd name="T29" fmla="*/ 191 h 191"/>
                <a:gd name="T30" fmla="*/ 70 w 1356"/>
                <a:gd name="T31" fmla="*/ 188 h 191"/>
                <a:gd name="T32" fmla="*/ 47 w 1356"/>
                <a:gd name="T33" fmla="*/ 178 h 191"/>
                <a:gd name="T34" fmla="*/ 28 w 1356"/>
                <a:gd name="T35" fmla="*/ 164 h 191"/>
                <a:gd name="T36" fmla="*/ 12 w 1356"/>
                <a:gd name="T37" fmla="*/ 144 h 191"/>
                <a:gd name="T38" fmla="*/ 4 w 1356"/>
                <a:gd name="T39" fmla="*/ 121 h 191"/>
                <a:gd name="T40" fmla="*/ 0 w 1356"/>
                <a:gd name="T41" fmla="*/ 96 h 191"/>
                <a:gd name="T42" fmla="*/ 4 w 1356"/>
                <a:gd name="T43" fmla="*/ 70 h 191"/>
                <a:gd name="T44" fmla="*/ 12 w 1356"/>
                <a:gd name="T45" fmla="*/ 47 h 191"/>
                <a:gd name="T46" fmla="*/ 28 w 1356"/>
                <a:gd name="T47" fmla="*/ 27 h 191"/>
                <a:gd name="T48" fmla="*/ 47 w 1356"/>
                <a:gd name="T49" fmla="*/ 13 h 191"/>
                <a:gd name="T50" fmla="*/ 70 w 1356"/>
                <a:gd name="T51" fmla="*/ 3 h 191"/>
                <a:gd name="T52" fmla="*/ 96 w 1356"/>
                <a:gd name="T5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6" h="191">
                  <a:moveTo>
                    <a:pt x="96" y="0"/>
                  </a:moveTo>
                  <a:lnTo>
                    <a:pt x="1260" y="0"/>
                  </a:lnTo>
                  <a:lnTo>
                    <a:pt x="1286" y="3"/>
                  </a:lnTo>
                  <a:lnTo>
                    <a:pt x="1309" y="13"/>
                  </a:lnTo>
                  <a:lnTo>
                    <a:pt x="1327" y="27"/>
                  </a:lnTo>
                  <a:lnTo>
                    <a:pt x="1343" y="47"/>
                  </a:lnTo>
                  <a:lnTo>
                    <a:pt x="1352" y="70"/>
                  </a:lnTo>
                  <a:lnTo>
                    <a:pt x="1356" y="96"/>
                  </a:lnTo>
                  <a:lnTo>
                    <a:pt x="1352" y="121"/>
                  </a:lnTo>
                  <a:lnTo>
                    <a:pt x="1343" y="144"/>
                  </a:lnTo>
                  <a:lnTo>
                    <a:pt x="1327" y="164"/>
                  </a:lnTo>
                  <a:lnTo>
                    <a:pt x="1309" y="178"/>
                  </a:lnTo>
                  <a:lnTo>
                    <a:pt x="1286" y="188"/>
                  </a:lnTo>
                  <a:lnTo>
                    <a:pt x="1260" y="191"/>
                  </a:lnTo>
                  <a:lnTo>
                    <a:pt x="96" y="191"/>
                  </a:lnTo>
                  <a:lnTo>
                    <a:pt x="70" y="188"/>
                  </a:lnTo>
                  <a:lnTo>
                    <a:pt x="47" y="178"/>
                  </a:lnTo>
                  <a:lnTo>
                    <a:pt x="28" y="164"/>
                  </a:lnTo>
                  <a:lnTo>
                    <a:pt x="12" y="144"/>
                  </a:lnTo>
                  <a:lnTo>
                    <a:pt x="4" y="121"/>
                  </a:lnTo>
                  <a:lnTo>
                    <a:pt x="0" y="96"/>
                  </a:lnTo>
                  <a:lnTo>
                    <a:pt x="4" y="70"/>
                  </a:lnTo>
                  <a:lnTo>
                    <a:pt x="12" y="47"/>
                  </a:lnTo>
                  <a:lnTo>
                    <a:pt x="28" y="27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3192" y="2133"/>
              <a:ext cx="630" cy="632"/>
            </a:xfrm>
            <a:custGeom>
              <a:avLst/>
              <a:gdLst>
                <a:gd name="T0" fmla="*/ 675 w 1260"/>
                <a:gd name="T1" fmla="*/ 586 h 1262"/>
                <a:gd name="T2" fmla="*/ 1117 w 1260"/>
                <a:gd name="T3" fmla="*/ 523 h 1262"/>
                <a:gd name="T4" fmla="*/ 1071 w 1260"/>
                <a:gd name="T5" fmla="*/ 405 h 1262"/>
                <a:gd name="T6" fmla="*/ 1001 w 1260"/>
                <a:gd name="T7" fmla="*/ 304 h 1262"/>
                <a:gd name="T8" fmla="*/ 909 w 1260"/>
                <a:gd name="T9" fmla="*/ 221 h 1262"/>
                <a:gd name="T10" fmla="*/ 799 w 1260"/>
                <a:gd name="T11" fmla="*/ 164 h 1262"/>
                <a:gd name="T12" fmla="*/ 675 w 1260"/>
                <a:gd name="T13" fmla="*/ 132 h 1262"/>
                <a:gd name="T14" fmla="*/ 687 w 1260"/>
                <a:gd name="T15" fmla="*/ 4 h 1262"/>
                <a:gd name="T16" fmla="*/ 830 w 1260"/>
                <a:gd name="T17" fmla="*/ 39 h 1262"/>
                <a:gd name="T18" fmla="*/ 959 w 1260"/>
                <a:gd name="T19" fmla="*/ 102 h 1262"/>
                <a:gd name="T20" fmla="*/ 1070 w 1260"/>
                <a:gd name="T21" fmla="*/ 191 h 1262"/>
                <a:gd name="T22" fmla="*/ 1159 w 1260"/>
                <a:gd name="T23" fmla="*/ 301 h 1262"/>
                <a:gd name="T24" fmla="*/ 1222 w 1260"/>
                <a:gd name="T25" fmla="*/ 431 h 1262"/>
                <a:gd name="T26" fmla="*/ 1256 w 1260"/>
                <a:gd name="T27" fmla="*/ 574 h 1262"/>
                <a:gd name="T28" fmla="*/ 1256 w 1260"/>
                <a:gd name="T29" fmla="*/ 672 h 1262"/>
                <a:gd name="T30" fmla="*/ 1229 w 1260"/>
                <a:gd name="T31" fmla="*/ 705 h 1262"/>
                <a:gd name="T32" fmla="*/ 1199 w 1260"/>
                <a:gd name="T33" fmla="*/ 783 h 1262"/>
                <a:gd name="T34" fmla="*/ 1154 w 1260"/>
                <a:gd name="T35" fmla="*/ 913 h 1262"/>
                <a:gd name="T36" fmla="*/ 1084 w 1260"/>
                <a:gd name="T37" fmla="*/ 1030 h 1262"/>
                <a:gd name="T38" fmla="*/ 989 w 1260"/>
                <a:gd name="T39" fmla="*/ 1126 h 1262"/>
                <a:gd name="T40" fmla="*/ 876 w 1260"/>
                <a:gd name="T41" fmla="*/ 1199 h 1262"/>
                <a:gd name="T42" fmla="*/ 747 w 1260"/>
                <a:gd name="T43" fmla="*/ 1247 h 1262"/>
                <a:gd name="T44" fmla="*/ 607 w 1260"/>
                <a:gd name="T45" fmla="*/ 1262 h 1262"/>
                <a:gd name="T46" fmla="*/ 468 w 1260"/>
                <a:gd name="T47" fmla="*/ 1247 h 1262"/>
                <a:gd name="T48" fmla="*/ 340 w 1260"/>
                <a:gd name="T49" fmla="*/ 1201 h 1262"/>
                <a:gd name="T50" fmla="*/ 227 w 1260"/>
                <a:gd name="T51" fmla="*/ 1129 h 1262"/>
                <a:gd name="T52" fmla="*/ 133 w 1260"/>
                <a:gd name="T53" fmla="*/ 1035 h 1262"/>
                <a:gd name="T54" fmla="*/ 62 w 1260"/>
                <a:gd name="T55" fmla="*/ 922 h 1262"/>
                <a:gd name="T56" fmla="*/ 16 w 1260"/>
                <a:gd name="T57" fmla="*/ 794 h 1262"/>
                <a:gd name="T58" fmla="*/ 0 w 1260"/>
                <a:gd name="T59" fmla="*/ 655 h 1262"/>
                <a:gd name="T60" fmla="*/ 16 w 1260"/>
                <a:gd name="T61" fmla="*/ 514 h 1262"/>
                <a:gd name="T62" fmla="*/ 63 w 1260"/>
                <a:gd name="T63" fmla="*/ 385 h 1262"/>
                <a:gd name="T64" fmla="*/ 136 w 1260"/>
                <a:gd name="T65" fmla="*/ 271 h 1262"/>
                <a:gd name="T66" fmla="*/ 232 w 1260"/>
                <a:gd name="T67" fmla="*/ 177 h 1262"/>
                <a:gd name="T68" fmla="*/ 349 w 1260"/>
                <a:gd name="T69" fmla="*/ 106 h 1262"/>
                <a:gd name="T70" fmla="*/ 479 w 1260"/>
                <a:gd name="T71" fmla="*/ 62 h 1262"/>
                <a:gd name="T72" fmla="*/ 556 w 1260"/>
                <a:gd name="T73" fmla="*/ 31 h 1262"/>
                <a:gd name="T74" fmla="*/ 589 w 1260"/>
                <a:gd name="T75" fmla="*/ 4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0" h="1262">
                  <a:moveTo>
                    <a:pt x="675" y="132"/>
                  </a:moveTo>
                  <a:lnTo>
                    <a:pt x="675" y="586"/>
                  </a:lnTo>
                  <a:lnTo>
                    <a:pt x="1129" y="586"/>
                  </a:lnTo>
                  <a:lnTo>
                    <a:pt x="1117" y="523"/>
                  </a:lnTo>
                  <a:lnTo>
                    <a:pt x="1097" y="462"/>
                  </a:lnTo>
                  <a:lnTo>
                    <a:pt x="1071" y="405"/>
                  </a:lnTo>
                  <a:lnTo>
                    <a:pt x="1040" y="353"/>
                  </a:lnTo>
                  <a:lnTo>
                    <a:pt x="1001" y="304"/>
                  </a:lnTo>
                  <a:lnTo>
                    <a:pt x="956" y="260"/>
                  </a:lnTo>
                  <a:lnTo>
                    <a:pt x="909" y="221"/>
                  </a:lnTo>
                  <a:lnTo>
                    <a:pt x="856" y="189"/>
                  </a:lnTo>
                  <a:lnTo>
                    <a:pt x="799" y="164"/>
                  </a:lnTo>
                  <a:lnTo>
                    <a:pt x="739" y="143"/>
                  </a:lnTo>
                  <a:lnTo>
                    <a:pt x="675" y="132"/>
                  </a:lnTo>
                  <a:close/>
                  <a:moveTo>
                    <a:pt x="611" y="0"/>
                  </a:moveTo>
                  <a:lnTo>
                    <a:pt x="687" y="4"/>
                  </a:lnTo>
                  <a:lnTo>
                    <a:pt x="760" y="17"/>
                  </a:lnTo>
                  <a:lnTo>
                    <a:pt x="830" y="39"/>
                  </a:lnTo>
                  <a:lnTo>
                    <a:pt x="896" y="66"/>
                  </a:lnTo>
                  <a:lnTo>
                    <a:pt x="959" y="102"/>
                  </a:lnTo>
                  <a:lnTo>
                    <a:pt x="1017" y="143"/>
                  </a:lnTo>
                  <a:lnTo>
                    <a:pt x="1070" y="191"/>
                  </a:lnTo>
                  <a:lnTo>
                    <a:pt x="1117" y="244"/>
                  </a:lnTo>
                  <a:lnTo>
                    <a:pt x="1159" y="301"/>
                  </a:lnTo>
                  <a:lnTo>
                    <a:pt x="1194" y="365"/>
                  </a:lnTo>
                  <a:lnTo>
                    <a:pt x="1222" y="431"/>
                  </a:lnTo>
                  <a:lnTo>
                    <a:pt x="1243" y="501"/>
                  </a:lnTo>
                  <a:lnTo>
                    <a:pt x="1256" y="574"/>
                  </a:lnTo>
                  <a:lnTo>
                    <a:pt x="1260" y="651"/>
                  </a:lnTo>
                  <a:lnTo>
                    <a:pt x="1256" y="672"/>
                  </a:lnTo>
                  <a:lnTo>
                    <a:pt x="1246" y="691"/>
                  </a:lnTo>
                  <a:lnTo>
                    <a:pt x="1229" y="705"/>
                  </a:lnTo>
                  <a:lnTo>
                    <a:pt x="1209" y="714"/>
                  </a:lnTo>
                  <a:lnTo>
                    <a:pt x="1199" y="783"/>
                  </a:lnTo>
                  <a:lnTo>
                    <a:pt x="1180" y="850"/>
                  </a:lnTo>
                  <a:lnTo>
                    <a:pt x="1154" y="913"/>
                  </a:lnTo>
                  <a:lnTo>
                    <a:pt x="1123" y="974"/>
                  </a:lnTo>
                  <a:lnTo>
                    <a:pt x="1084" y="1030"/>
                  </a:lnTo>
                  <a:lnTo>
                    <a:pt x="1040" y="1080"/>
                  </a:lnTo>
                  <a:lnTo>
                    <a:pt x="989" y="1126"/>
                  </a:lnTo>
                  <a:lnTo>
                    <a:pt x="935" y="1166"/>
                  </a:lnTo>
                  <a:lnTo>
                    <a:pt x="876" y="1199"/>
                  </a:lnTo>
                  <a:lnTo>
                    <a:pt x="813" y="1227"/>
                  </a:lnTo>
                  <a:lnTo>
                    <a:pt x="747" y="1247"/>
                  </a:lnTo>
                  <a:lnTo>
                    <a:pt x="677" y="1258"/>
                  </a:lnTo>
                  <a:lnTo>
                    <a:pt x="607" y="1262"/>
                  </a:lnTo>
                  <a:lnTo>
                    <a:pt x="535" y="1258"/>
                  </a:lnTo>
                  <a:lnTo>
                    <a:pt x="468" y="1247"/>
                  </a:lnTo>
                  <a:lnTo>
                    <a:pt x="402" y="1228"/>
                  </a:lnTo>
                  <a:lnTo>
                    <a:pt x="340" y="1201"/>
                  </a:lnTo>
                  <a:lnTo>
                    <a:pt x="281" y="1168"/>
                  </a:lnTo>
                  <a:lnTo>
                    <a:pt x="227" y="1129"/>
                  </a:lnTo>
                  <a:lnTo>
                    <a:pt x="178" y="1084"/>
                  </a:lnTo>
                  <a:lnTo>
                    <a:pt x="133" y="1035"/>
                  </a:lnTo>
                  <a:lnTo>
                    <a:pt x="95" y="981"/>
                  </a:lnTo>
                  <a:lnTo>
                    <a:pt x="62" y="922"/>
                  </a:lnTo>
                  <a:lnTo>
                    <a:pt x="35" y="860"/>
                  </a:lnTo>
                  <a:lnTo>
                    <a:pt x="16" y="794"/>
                  </a:lnTo>
                  <a:lnTo>
                    <a:pt x="4" y="727"/>
                  </a:lnTo>
                  <a:lnTo>
                    <a:pt x="0" y="655"/>
                  </a:lnTo>
                  <a:lnTo>
                    <a:pt x="4" y="584"/>
                  </a:lnTo>
                  <a:lnTo>
                    <a:pt x="16" y="514"/>
                  </a:lnTo>
                  <a:lnTo>
                    <a:pt x="36" y="448"/>
                  </a:lnTo>
                  <a:lnTo>
                    <a:pt x="63" y="385"/>
                  </a:lnTo>
                  <a:lnTo>
                    <a:pt x="96" y="326"/>
                  </a:lnTo>
                  <a:lnTo>
                    <a:pt x="136" y="271"/>
                  </a:lnTo>
                  <a:lnTo>
                    <a:pt x="182" y="221"/>
                  </a:lnTo>
                  <a:lnTo>
                    <a:pt x="232" y="177"/>
                  </a:lnTo>
                  <a:lnTo>
                    <a:pt x="288" y="138"/>
                  </a:lnTo>
                  <a:lnTo>
                    <a:pt x="349" y="106"/>
                  </a:lnTo>
                  <a:lnTo>
                    <a:pt x="412" y="80"/>
                  </a:lnTo>
                  <a:lnTo>
                    <a:pt x="479" y="62"/>
                  </a:lnTo>
                  <a:lnTo>
                    <a:pt x="548" y="52"/>
                  </a:lnTo>
                  <a:lnTo>
                    <a:pt x="556" y="31"/>
                  </a:lnTo>
                  <a:lnTo>
                    <a:pt x="571" y="14"/>
                  </a:lnTo>
                  <a:lnTo>
                    <a:pt x="589" y="4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/>
            <p:cNvSpPr>
              <a:spLocks noEditPoints="1"/>
            </p:cNvSpPr>
            <p:nvPr/>
          </p:nvSpPr>
          <p:spPr bwMode="auto">
            <a:xfrm>
              <a:off x="2840" y="981"/>
              <a:ext cx="1993" cy="2356"/>
            </a:xfrm>
            <a:custGeom>
              <a:avLst/>
              <a:gdLst>
                <a:gd name="T0" fmla="*/ 282 w 3986"/>
                <a:gd name="T1" fmla="*/ 3818 h 4713"/>
                <a:gd name="T2" fmla="*/ 2682 w 3986"/>
                <a:gd name="T3" fmla="*/ 3129 h 4713"/>
                <a:gd name="T4" fmla="*/ 2963 w 3986"/>
                <a:gd name="T5" fmla="*/ 3907 h 4713"/>
                <a:gd name="T6" fmla="*/ 2949 w 3986"/>
                <a:gd name="T7" fmla="*/ 3982 h 4713"/>
                <a:gd name="T8" fmla="*/ 2907 w 3986"/>
                <a:gd name="T9" fmla="*/ 4044 h 4713"/>
                <a:gd name="T10" fmla="*/ 2846 w 3986"/>
                <a:gd name="T11" fmla="*/ 4086 h 4713"/>
                <a:gd name="T12" fmla="*/ 2771 w 3986"/>
                <a:gd name="T13" fmla="*/ 4100 h 4713"/>
                <a:gd name="T14" fmla="*/ 1303 w 3986"/>
                <a:gd name="T15" fmla="*/ 4432 h 4713"/>
                <a:gd name="T16" fmla="*/ 3705 w 3986"/>
                <a:gd name="T17" fmla="*/ 1516 h 4713"/>
                <a:gd name="T18" fmla="*/ 3241 w 3986"/>
                <a:gd name="T19" fmla="*/ 1513 h 4713"/>
                <a:gd name="T20" fmla="*/ 3173 w 3986"/>
                <a:gd name="T21" fmla="*/ 1483 h 4713"/>
                <a:gd name="T22" fmla="*/ 3121 w 3986"/>
                <a:gd name="T23" fmla="*/ 1431 h 4713"/>
                <a:gd name="T24" fmla="*/ 3091 w 3986"/>
                <a:gd name="T25" fmla="*/ 1362 h 4713"/>
                <a:gd name="T26" fmla="*/ 3088 w 3986"/>
                <a:gd name="T27" fmla="*/ 895 h 4713"/>
                <a:gd name="T28" fmla="*/ 2963 w 3986"/>
                <a:gd name="T29" fmla="*/ 2156 h 4713"/>
                <a:gd name="T30" fmla="*/ 2831 w 3986"/>
                <a:gd name="T31" fmla="*/ 2083 h 4713"/>
                <a:gd name="T32" fmla="*/ 2682 w 3986"/>
                <a:gd name="T33" fmla="*/ 2029 h 4713"/>
                <a:gd name="T34" fmla="*/ 2258 w 3986"/>
                <a:gd name="T35" fmla="*/ 904 h 4713"/>
                <a:gd name="T36" fmla="*/ 2183 w 3986"/>
                <a:gd name="T37" fmla="*/ 888 h 4713"/>
                <a:gd name="T38" fmla="*/ 2123 w 3986"/>
                <a:gd name="T39" fmla="*/ 847 h 4713"/>
                <a:gd name="T40" fmla="*/ 2081 w 3986"/>
                <a:gd name="T41" fmla="*/ 785 h 4713"/>
                <a:gd name="T42" fmla="*/ 2066 w 3986"/>
                <a:gd name="T43" fmla="*/ 710 h 4713"/>
                <a:gd name="T44" fmla="*/ 282 w 3986"/>
                <a:gd name="T45" fmla="*/ 282 h 4713"/>
                <a:gd name="T46" fmla="*/ 2145 w 3986"/>
                <a:gd name="T47" fmla="*/ 0 h 4713"/>
                <a:gd name="T48" fmla="*/ 2178 w 3986"/>
                <a:gd name="T49" fmla="*/ 9 h 4713"/>
                <a:gd name="T50" fmla="*/ 2784 w 3986"/>
                <a:gd name="T51" fmla="*/ 614 h 4713"/>
                <a:gd name="T52" fmla="*/ 3183 w 3986"/>
                <a:gd name="T53" fmla="*/ 615 h 4713"/>
                <a:gd name="T54" fmla="*/ 3211 w 3986"/>
                <a:gd name="T55" fmla="*/ 632 h 4713"/>
                <a:gd name="T56" fmla="*/ 3977 w 3986"/>
                <a:gd name="T57" fmla="*/ 1401 h 4713"/>
                <a:gd name="T58" fmla="*/ 3986 w 3986"/>
                <a:gd name="T59" fmla="*/ 1434 h 4713"/>
                <a:gd name="T60" fmla="*/ 3981 w 3986"/>
                <a:gd name="T61" fmla="*/ 4560 h 4713"/>
                <a:gd name="T62" fmla="*/ 3953 w 3986"/>
                <a:gd name="T63" fmla="*/ 4628 h 4713"/>
                <a:gd name="T64" fmla="*/ 3900 w 3986"/>
                <a:gd name="T65" fmla="*/ 4680 h 4713"/>
                <a:gd name="T66" fmla="*/ 3831 w 3986"/>
                <a:gd name="T67" fmla="*/ 4709 h 4713"/>
                <a:gd name="T68" fmla="*/ 1214 w 3986"/>
                <a:gd name="T69" fmla="*/ 4713 h 4713"/>
                <a:gd name="T70" fmla="*/ 1139 w 3986"/>
                <a:gd name="T71" fmla="*/ 4697 h 4713"/>
                <a:gd name="T72" fmla="*/ 1078 w 3986"/>
                <a:gd name="T73" fmla="*/ 4656 h 4713"/>
                <a:gd name="T74" fmla="*/ 1036 w 3986"/>
                <a:gd name="T75" fmla="*/ 4595 h 4713"/>
                <a:gd name="T76" fmla="*/ 1022 w 3986"/>
                <a:gd name="T77" fmla="*/ 4521 h 4713"/>
                <a:gd name="T78" fmla="*/ 193 w 3986"/>
                <a:gd name="T79" fmla="*/ 4100 h 4713"/>
                <a:gd name="T80" fmla="*/ 117 w 3986"/>
                <a:gd name="T81" fmla="*/ 4086 h 4713"/>
                <a:gd name="T82" fmla="*/ 57 w 3986"/>
                <a:gd name="T83" fmla="*/ 4044 h 4713"/>
                <a:gd name="T84" fmla="*/ 15 w 3986"/>
                <a:gd name="T85" fmla="*/ 3982 h 4713"/>
                <a:gd name="T86" fmla="*/ 0 w 3986"/>
                <a:gd name="T87" fmla="*/ 3907 h 4713"/>
                <a:gd name="T88" fmla="*/ 4 w 3986"/>
                <a:gd name="T89" fmla="*/ 154 h 4713"/>
                <a:gd name="T90" fmla="*/ 33 w 3986"/>
                <a:gd name="T91" fmla="*/ 85 h 4713"/>
                <a:gd name="T92" fmla="*/ 86 w 3986"/>
                <a:gd name="T93" fmla="*/ 34 h 4713"/>
                <a:gd name="T94" fmla="*/ 154 w 3986"/>
                <a:gd name="T95" fmla="*/ 5 h 4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86" h="4713">
                  <a:moveTo>
                    <a:pt x="282" y="282"/>
                  </a:moveTo>
                  <a:lnTo>
                    <a:pt x="282" y="3818"/>
                  </a:lnTo>
                  <a:lnTo>
                    <a:pt x="2682" y="3818"/>
                  </a:lnTo>
                  <a:lnTo>
                    <a:pt x="2682" y="3129"/>
                  </a:lnTo>
                  <a:lnTo>
                    <a:pt x="2963" y="3280"/>
                  </a:lnTo>
                  <a:lnTo>
                    <a:pt x="2963" y="3907"/>
                  </a:lnTo>
                  <a:lnTo>
                    <a:pt x="2960" y="3946"/>
                  </a:lnTo>
                  <a:lnTo>
                    <a:pt x="2949" y="3982"/>
                  </a:lnTo>
                  <a:lnTo>
                    <a:pt x="2930" y="4015"/>
                  </a:lnTo>
                  <a:lnTo>
                    <a:pt x="2907" y="4044"/>
                  </a:lnTo>
                  <a:lnTo>
                    <a:pt x="2879" y="4067"/>
                  </a:lnTo>
                  <a:lnTo>
                    <a:pt x="2846" y="4086"/>
                  </a:lnTo>
                  <a:lnTo>
                    <a:pt x="2810" y="4096"/>
                  </a:lnTo>
                  <a:lnTo>
                    <a:pt x="2771" y="4100"/>
                  </a:lnTo>
                  <a:lnTo>
                    <a:pt x="1303" y="4100"/>
                  </a:lnTo>
                  <a:lnTo>
                    <a:pt x="1303" y="4432"/>
                  </a:lnTo>
                  <a:lnTo>
                    <a:pt x="3705" y="4432"/>
                  </a:lnTo>
                  <a:lnTo>
                    <a:pt x="3705" y="1516"/>
                  </a:lnTo>
                  <a:lnTo>
                    <a:pt x="3280" y="1516"/>
                  </a:lnTo>
                  <a:lnTo>
                    <a:pt x="3241" y="1513"/>
                  </a:lnTo>
                  <a:lnTo>
                    <a:pt x="3206" y="1501"/>
                  </a:lnTo>
                  <a:lnTo>
                    <a:pt x="3173" y="1483"/>
                  </a:lnTo>
                  <a:lnTo>
                    <a:pt x="3144" y="1460"/>
                  </a:lnTo>
                  <a:lnTo>
                    <a:pt x="3121" y="1431"/>
                  </a:lnTo>
                  <a:lnTo>
                    <a:pt x="3102" y="1398"/>
                  </a:lnTo>
                  <a:lnTo>
                    <a:pt x="3091" y="1362"/>
                  </a:lnTo>
                  <a:lnTo>
                    <a:pt x="3088" y="1323"/>
                  </a:lnTo>
                  <a:lnTo>
                    <a:pt x="3088" y="895"/>
                  </a:lnTo>
                  <a:lnTo>
                    <a:pt x="2963" y="895"/>
                  </a:lnTo>
                  <a:lnTo>
                    <a:pt x="2963" y="2156"/>
                  </a:lnTo>
                  <a:lnTo>
                    <a:pt x="2900" y="2118"/>
                  </a:lnTo>
                  <a:lnTo>
                    <a:pt x="2831" y="2083"/>
                  </a:lnTo>
                  <a:lnTo>
                    <a:pt x="2758" y="2053"/>
                  </a:lnTo>
                  <a:lnTo>
                    <a:pt x="2682" y="2029"/>
                  </a:lnTo>
                  <a:lnTo>
                    <a:pt x="2682" y="904"/>
                  </a:lnTo>
                  <a:lnTo>
                    <a:pt x="2258" y="904"/>
                  </a:lnTo>
                  <a:lnTo>
                    <a:pt x="2219" y="900"/>
                  </a:lnTo>
                  <a:lnTo>
                    <a:pt x="2183" y="888"/>
                  </a:lnTo>
                  <a:lnTo>
                    <a:pt x="2150" y="871"/>
                  </a:lnTo>
                  <a:lnTo>
                    <a:pt x="2123" y="847"/>
                  </a:lnTo>
                  <a:lnTo>
                    <a:pt x="2099" y="818"/>
                  </a:lnTo>
                  <a:lnTo>
                    <a:pt x="2081" y="785"/>
                  </a:lnTo>
                  <a:lnTo>
                    <a:pt x="2070" y="749"/>
                  </a:lnTo>
                  <a:lnTo>
                    <a:pt x="2066" y="710"/>
                  </a:lnTo>
                  <a:lnTo>
                    <a:pt x="2066" y="282"/>
                  </a:lnTo>
                  <a:lnTo>
                    <a:pt x="282" y="282"/>
                  </a:lnTo>
                  <a:close/>
                  <a:moveTo>
                    <a:pt x="193" y="0"/>
                  </a:moveTo>
                  <a:lnTo>
                    <a:pt x="2145" y="0"/>
                  </a:lnTo>
                  <a:lnTo>
                    <a:pt x="2162" y="3"/>
                  </a:lnTo>
                  <a:lnTo>
                    <a:pt x="2178" y="9"/>
                  </a:lnTo>
                  <a:lnTo>
                    <a:pt x="2190" y="19"/>
                  </a:lnTo>
                  <a:lnTo>
                    <a:pt x="2784" y="614"/>
                  </a:lnTo>
                  <a:lnTo>
                    <a:pt x="3167" y="614"/>
                  </a:lnTo>
                  <a:lnTo>
                    <a:pt x="3183" y="615"/>
                  </a:lnTo>
                  <a:lnTo>
                    <a:pt x="3198" y="622"/>
                  </a:lnTo>
                  <a:lnTo>
                    <a:pt x="3211" y="632"/>
                  </a:lnTo>
                  <a:lnTo>
                    <a:pt x="3967" y="1388"/>
                  </a:lnTo>
                  <a:lnTo>
                    <a:pt x="3977" y="1401"/>
                  </a:lnTo>
                  <a:lnTo>
                    <a:pt x="3983" y="1417"/>
                  </a:lnTo>
                  <a:lnTo>
                    <a:pt x="3986" y="1434"/>
                  </a:lnTo>
                  <a:lnTo>
                    <a:pt x="3986" y="4521"/>
                  </a:lnTo>
                  <a:lnTo>
                    <a:pt x="3981" y="4560"/>
                  </a:lnTo>
                  <a:lnTo>
                    <a:pt x="3970" y="4595"/>
                  </a:lnTo>
                  <a:lnTo>
                    <a:pt x="3953" y="4628"/>
                  </a:lnTo>
                  <a:lnTo>
                    <a:pt x="3928" y="4656"/>
                  </a:lnTo>
                  <a:lnTo>
                    <a:pt x="3900" y="4680"/>
                  </a:lnTo>
                  <a:lnTo>
                    <a:pt x="3868" y="4697"/>
                  </a:lnTo>
                  <a:lnTo>
                    <a:pt x="3831" y="4709"/>
                  </a:lnTo>
                  <a:lnTo>
                    <a:pt x="3792" y="4713"/>
                  </a:lnTo>
                  <a:lnTo>
                    <a:pt x="1214" y="4713"/>
                  </a:lnTo>
                  <a:lnTo>
                    <a:pt x="1175" y="4709"/>
                  </a:lnTo>
                  <a:lnTo>
                    <a:pt x="1139" y="4697"/>
                  </a:lnTo>
                  <a:lnTo>
                    <a:pt x="1106" y="4680"/>
                  </a:lnTo>
                  <a:lnTo>
                    <a:pt x="1078" y="4656"/>
                  </a:lnTo>
                  <a:lnTo>
                    <a:pt x="1055" y="4628"/>
                  </a:lnTo>
                  <a:lnTo>
                    <a:pt x="1036" y="4595"/>
                  </a:lnTo>
                  <a:lnTo>
                    <a:pt x="1026" y="4560"/>
                  </a:lnTo>
                  <a:lnTo>
                    <a:pt x="1022" y="4521"/>
                  </a:lnTo>
                  <a:lnTo>
                    <a:pt x="1022" y="4100"/>
                  </a:lnTo>
                  <a:lnTo>
                    <a:pt x="193" y="4100"/>
                  </a:lnTo>
                  <a:lnTo>
                    <a:pt x="154" y="4096"/>
                  </a:lnTo>
                  <a:lnTo>
                    <a:pt x="117" y="4086"/>
                  </a:lnTo>
                  <a:lnTo>
                    <a:pt x="86" y="4067"/>
                  </a:lnTo>
                  <a:lnTo>
                    <a:pt x="57" y="4044"/>
                  </a:lnTo>
                  <a:lnTo>
                    <a:pt x="33" y="4015"/>
                  </a:lnTo>
                  <a:lnTo>
                    <a:pt x="15" y="3982"/>
                  </a:lnTo>
                  <a:lnTo>
                    <a:pt x="4" y="3946"/>
                  </a:lnTo>
                  <a:lnTo>
                    <a:pt x="0" y="3907"/>
                  </a:lnTo>
                  <a:lnTo>
                    <a:pt x="0" y="193"/>
                  </a:lnTo>
                  <a:lnTo>
                    <a:pt x="4" y="154"/>
                  </a:lnTo>
                  <a:lnTo>
                    <a:pt x="15" y="118"/>
                  </a:lnTo>
                  <a:lnTo>
                    <a:pt x="33" y="85"/>
                  </a:lnTo>
                  <a:lnTo>
                    <a:pt x="57" y="57"/>
                  </a:lnTo>
                  <a:lnTo>
                    <a:pt x="86" y="34"/>
                  </a:lnTo>
                  <a:lnTo>
                    <a:pt x="117" y="16"/>
                  </a:lnTo>
                  <a:lnTo>
                    <a:pt x="154" y="5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3871" y="2042"/>
              <a:ext cx="698" cy="624"/>
            </a:xfrm>
            <a:custGeom>
              <a:avLst/>
              <a:gdLst>
                <a:gd name="T0" fmla="*/ 471 w 1397"/>
                <a:gd name="T1" fmla="*/ 5 h 1247"/>
                <a:gd name="T2" fmla="*/ 613 w 1397"/>
                <a:gd name="T3" fmla="*/ 35 h 1247"/>
                <a:gd name="T4" fmla="*/ 742 w 1397"/>
                <a:gd name="T5" fmla="*/ 87 h 1247"/>
                <a:gd name="T6" fmla="*/ 858 w 1397"/>
                <a:gd name="T7" fmla="*/ 156 h 1247"/>
                <a:gd name="T8" fmla="*/ 957 w 1397"/>
                <a:gd name="T9" fmla="*/ 232 h 1247"/>
                <a:gd name="T10" fmla="*/ 1041 w 1397"/>
                <a:gd name="T11" fmla="*/ 309 h 1247"/>
                <a:gd name="T12" fmla="*/ 1107 w 1397"/>
                <a:gd name="T13" fmla="*/ 381 h 1247"/>
                <a:gd name="T14" fmla="*/ 1155 w 1397"/>
                <a:gd name="T15" fmla="*/ 439 h 1247"/>
                <a:gd name="T16" fmla="*/ 1348 w 1397"/>
                <a:gd name="T17" fmla="*/ 355 h 1247"/>
                <a:gd name="T18" fmla="*/ 1358 w 1397"/>
                <a:gd name="T19" fmla="*/ 351 h 1247"/>
                <a:gd name="T20" fmla="*/ 1370 w 1397"/>
                <a:gd name="T21" fmla="*/ 351 h 1247"/>
                <a:gd name="T22" fmla="*/ 1380 w 1397"/>
                <a:gd name="T23" fmla="*/ 355 h 1247"/>
                <a:gd name="T24" fmla="*/ 1394 w 1397"/>
                <a:gd name="T25" fmla="*/ 372 h 1247"/>
                <a:gd name="T26" fmla="*/ 1388 w 1397"/>
                <a:gd name="T27" fmla="*/ 1216 h 1247"/>
                <a:gd name="T28" fmla="*/ 1381 w 1397"/>
                <a:gd name="T29" fmla="*/ 1236 h 1247"/>
                <a:gd name="T30" fmla="*/ 1367 w 1397"/>
                <a:gd name="T31" fmla="*/ 1246 h 1247"/>
                <a:gd name="T32" fmla="*/ 1355 w 1397"/>
                <a:gd name="T33" fmla="*/ 1247 h 1247"/>
                <a:gd name="T34" fmla="*/ 1341 w 1397"/>
                <a:gd name="T35" fmla="*/ 1244 h 1247"/>
                <a:gd name="T36" fmla="*/ 598 w 1397"/>
                <a:gd name="T37" fmla="*/ 845 h 1247"/>
                <a:gd name="T38" fmla="*/ 591 w 1397"/>
                <a:gd name="T39" fmla="*/ 823 h 1247"/>
                <a:gd name="T40" fmla="*/ 597 w 1397"/>
                <a:gd name="T41" fmla="*/ 803 h 1247"/>
                <a:gd name="T42" fmla="*/ 788 w 1397"/>
                <a:gd name="T43" fmla="*/ 688 h 1247"/>
                <a:gd name="T44" fmla="*/ 743 w 1397"/>
                <a:gd name="T45" fmla="*/ 624 h 1247"/>
                <a:gd name="T46" fmla="*/ 681 w 1397"/>
                <a:gd name="T47" fmla="*/ 546 h 1247"/>
                <a:gd name="T48" fmla="*/ 605 w 1397"/>
                <a:gd name="T49" fmla="*/ 460 h 1247"/>
                <a:gd name="T50" fmla="*/ 514 w 1397"/>
                <a:gd name="T51" fmla="*/ 374 h 1247"/>
                <a:gd name="T52" fmla="*/ 412 w 1397"/>
                <a:gd name="T53" fmla="*/ 295 h 1247"/>
                <a:gd name="T54" fmla="*/ 300 w 1397"/>
                <a:gd name="T55" fmla="*/ 230 h 1247"/>
                <a:gd name="T56" fmla="*/ 181 w 1397"/>
                <a:gd name="T57" fmla="*/ 186 h 1247"/>
                <a:gd name="T58" fmla="*/ 58 w 1397"/>
                <a:gd name="T59" fmla="*/ 168 h 1247"/>
                <a:gd name="T60" fmla="*/ 33 w 1397"/>
                <a:gd name="T61" fmla="*/ 170 h 1247"/>
                <a:gd name="T62" fmla="*/ 8 w 1397"/>
                <a:gd name="T63" fmla="*/ 156 h 1247"/>
                <a:gd name="T64" fmla="*/ 0 w 1397"/>
                <a:gd name="T65" fmla="*/ 141 h 1247"/>
                <a:gd name="T66" fmla="*/ 3 w 1397"/>
                <a:gd name="T67" fmla="*/ 123 h 1247"/>
                <a:gd name="T68" fmla="*/ 10 w 1397"/>
                <a:gd name="T69" fmla="*/ 111 h 1247"/>
                <a:gd name="T70" fmla="*/ 91 w 1397"/>
                <a:gd name="T71" fmla="*/ 69 h 1247"/>
                <a:gd name="T72" fmla="*/ 243 w 1397"/>
                <a:gd name="T73" fmla="*/ 18 h 1247"/>
                <a:gd name="T74" fmla="*/ 396 w 1397"/>
                <a:gd name="T7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7" h="1247">
                  <a:moveTo>
                    <a:pt x="396" y="0"/>
                  </a:moveTo>
                  <a:lnTo>
                    <a:pt x="471" y="5"/>
                  </a:lnTo>
                  <a:lnTo>
                    <a:pt x="544" y="16"/>
                  </a:lnTo>
                  <a:lnTo>
                    <a:pt x="613" y="35"/>
                  </a:lnTo>
                  <a:lnTo>
                    <a:pt x="679" y="58"/>
                  </a:lnTo>
                  <a:lnTo>
                    <a:pt x="742" y="87"/>
                  </a:lnTo>
                  <a:lnTo>
                    <a:pt x="802" y="120"/>
                  </a:lnTo>
                  <a:lnTo>
                    <a:pt x="858" y="156"/>
                  </a:lnTo>
                  <a:lnTo>
                    <a:pt x="909" y="193"/>
                  </a:lnTo>
                  <a:lnTo>
                    <a:pt x="957" y="232"/>
                  </a:lnTo>
                  <a:lnTo>
                    <a:pt x="1001" y="270"/>
                  </a:lnTo>
                  <a:lnTo>
                    <a:pt x="1041" y="309"/>
                  </a:lnTo>
                  <a:lnTo>
                    <a:pt x="1076" y="347"/>
                  </a:lnTo>
                  <a:lnTo>
                    <a:pt x="1107" y="381"/>
                  </a:lnTo>
                  <a:lnTo>
                    <a:pt x="1133" y="411"/>
                  </a:lnTo>
                  <a:lnTo>
                    <a:pt x="1155" y="439"/>
                  </a:lnTo>
                  <a:lnTo>
                    <a:pt x="1170" y="460"/>
                  </a:lnTo>
                  <a:lnTo>
                    <a:pt x="1348" y="355"/>
                  </a:lnTo>
                  <a:lnTo>
                    <a:pt x="1354" y="352"/>
                  </a:lnTo>
                  <a:lnTo>
                    <a:pt x="1358" y="351"/>
                  </a:lnTo>
                  <a:lnTo>
                    <a:pt x="1364" y="351"/>
                  </a:lnTo>
                  <a:lnTo>
                    <a:pt x="1370" y="351"/>
                  </a:lnTo>
                  <a:lnTo>
                    <a:pt x="1375" y="352"/>
                  </a:lnTo>
                  <a:lnTo>
                    <a:pt x="1380" y="355"/>
                  </a:lnTo>
                  <a:lnTo>
                    <a:pt x="1388" y="362"/>
                  </a:lnTo>
                  <a:lnTo>
                    <a:pt x="1394" y="372"/>
                  </a:lnTo>
                  <a:lnTo>
                    <a:pt x="1397" y="383"/>
                  </a:lnTo>
                  <a:lnTo>
                    <a:pt x="1388" y="1216"/>
                  </a:lnTo>
                  <a:lnTo>
                    <a:pt x="1385" y="1227"/>
                  </a:lnTo>
                  <a:lnTo>
                    <a:pt x="1381" y="1236"/>
                  </a:lnTo>
                  <a:lnTo>
                    <a:pt x="1373" y="1243"/>
                  </a:lnTo>
                  <a:lnTo>
                    <a:pt x="1367" y="1246"/>
                  </a:lnTo>
                  <a:lnTo>
                    <a:pt x="1361" y="1247"/>
                  </a:lnTo>
                  <a:lnTo>
                    <a:pt x="1355" y="1247"/>
                  </a:lnTo>
                  <a:lnTo>
                    <a:pt x="1348" y="1247"/>
                  </a:lnTo>
                  <a:lnTo>
                    <a:pt x="1341" y="1244"/>
                  </a:lnTo>
                  <a:lnTo>
                    <a:pt x="607" y="852"/>
                  </a:lnTo>
                  <a:lnTo>
                    <a:pt x="598" y="845"/>
                  </a:lnTo>
                  <a:lnTo>
                    <a:pt x="593" y="835"/>
                  </a:lnTo>
                  <a:lnTo>
                    <a:pt x="591" y="823"/>
                  </a:lnTo>
                  <a:lnTo>
                    <a:pt x="593" y="813"/>
                  </a:lnTo>
                  <a:lnTo>
                    <a:pt x="597" y="803"/>
                  </a:lnTo>
                  <a:lnTo>
                    <a:pt x="605" y="796"/>
                  </a:lnTo>
                  <a:lnTo>
                    <a:pt x="788" y="688"/>
                  </a:lnTo>
                  <a:lnTo>
                    <a:pt x="767" y="658"/>
                  </a:lnTo>
                  <a:lnTo>
                    <a:pt x="743" y="624"/>
                  </a:lnTo>
                  <a:lnTo>
                    <a:pt x="714" y="586"/>
                  </a:lnTo>
                  <a:lnTo>
                    <a:pt x="681" y="546"/>
                  </a:lnTo>
                  <a:lnTo>
                    <a:pt x="646" y="505"/>
                  </a:lnTo>
                  <a:lnTo>
                    <a:pt x="605" y="460"/>
                  </a:lnTo>
                  <a:lnTo>
                    <a:pt x="561" y="417"/>
                  </a:lnTo>
                  <a:lnTo>
                    <a:pt x="514" y="374"/>
                  </a:lnTo>
                  <a:lnTo>
                    <a:pt x="465" y="334"/>
                  </a:lnTo>
                  <a:lnTo>
                    <a:pt x="412" y="295"/>
                  </a:lnTo>
                  <a:lnTo>
                    <a:pt x="357" y="260"/>
                  </a:lnTo>
                  <a:lnTo>
                    <a:pt x="300" y="230"/>
                  </a:lnTo>
                  <a:lnTo>
                    <a:pt x="241" y="204"/>
                  </a:lnTo>
                  <a:lnTo>
                    <a:pt x="181" y="186"/>
                  </a:lnTo>
                  <a:lnTo>
                    <a:pt x="119" y="173"/>
                  </a:lnTo>
                  <a:lnTo>
                    <a:pt x="58" y="168"/>
                  </a:lnTo>
                  <a:lnTo>
                    <a:pt x="35" y="170"/>
                  </a:lnTo>
                  <a:lnTo>
                    <a:pt x="33" y="170"/>
                  </a:lnTo>
                  <a:lnTo>
                    <a:pt x="19" y="166"/>
                  </a:lnTo>
                  <a:lnTo>
                    <a:pt x="8" y="156"/>
                  </a:lnTo>
                  <a:lnTo>
                    <a:pt x="6" y="154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3" y="123"/>
                  </a:lnTo>
                  <a:lnTo>
                    <a:pt x="6" y="117"/>
                  </a:lnTo>
                  <a:lnTo>
                    <a:pt x="10" y="111"/>
                  </a:lnTo>
                  <a:lnTo>
                    <a:pt x="16" y="108"/>
                  </a:lnTo>
                  <a:lnTo>
                    <a:pt x="91" y="69"/>
                  </a:lnTo>
                  <a:lnTo>
                    <a:pt x="167" y="39"/>
                  </a:lnTo>
                  <a:lnTo>
                    <a:pt x="243" y="18"/>
                  </a:lnTo>
                  <a:lnTo>
                    <a:pt x="319" y="5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6318738" y="2394850"/>
            <a:ext cx="5025926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fa-IR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191065" y="1869831"/>
            <a:ext cx="1645920" cy="1645920"/>
            <a:chOff x="1191065" y="1869831"/>
            <a:chExt cx="1645920" cy="1645920"/>
          </a:xfrm>
        </p:grpSpPr>
        <p:sp>
          <p:nvSpPr>
            <p:cNvPr id="2" name="Oval 1"/>
            <p:cNvSpPr/>
            <p:nvPr/>
          </p:nvSpPr>
          <p:spPr>
            <a:xfrm>
              <a:off x="1236785" y="1915551"/>
              <a:ext cx="1554480" cy="155448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ie 2"/>
            <p:cNvSpPr/>
            <p:nvPr/>
          </p:nvSpPr>
          <p:spPr>
            <a:xfrm>
              <a:off x="1191065" y="1869831"/>
              <a:ext cx="1645920" cy="1645920"/>
            </a:xfrm>
            <a:prstGeom prst="pie">
              <a:avLst>
                <a:gd name="adj1" fmla="val 12350933"/>
                <a:gd name="adj2" fmla="val 1620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04567" y="1869831"/>
            <a:ext cx="1645920" cy="1645920"/>
            <a:chOff x="3904567" y="1869831"/>
            <a:chExt cx="1645920" cy="1645920"/>
          </a:xfrm>
        </p:grpSpPr>
        <p:sp>
          <p:nvSpPr>
            <p:cNvPr id="4" name="Oval 3"/>
            <p:cNvSpPr/>
            <p:nvPr/>
          </p:nvSpPr>
          <p:spPr>
            <a:xfrm>
              <a:off x="3950287" y="1915551"/>
              <a:ext cx="1554480" cy="155448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ie 4"/>
            <p:cNvSpPr/>
            <p:nvPr/>
          </p:nvSpPr>
          <p:spPr>
            <a:xfrm>
              <a:off x="3904567" y="1869831"/>
              <a:ext cx="1645920" cy="1645920"/>
            </a:xfrm>
            <a:prstGeom prst="pie">
              <a:avLst>
                <a:gd name="adj1" fmla="val 12350933"/>
                <a:gd name="adj2" fmla="val 9382718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18069" y="1869831"/>
            <a:ext cx="1645920" cy="1645920"/>
            <a:chOff x="6618069" y="1869831"/>
            <a:chExt cx="1645920" cy="1645920"/>
          </a:xfrm>
        </p:grpSpPr>
        <p:sp>
          <p:nvSpPr>
            <p:cNvPr id="6" name="Oval 5"/>
            <p:cNvSpPr/>
            <p:nvPr/>
          </p:nvSpPr>
          <p:spPr>
            <a:xfrm>
              <a:off x="6663789" y="1915551"/>
              <a:ext cx="1554480" cy="155448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ie 6"/>
            <p:cNvSpPr/>
            <p:nvPr/>
          </p:nvSpPr>
          <p:spPr>
            <a:xfrm>
              <a:off x="6618069" y="1869831"/>
              <a:ext cx="1645920" cy="1645920"/>
            </a:xfrm>
            <a:prstGeom prst="pie">
              <a:avLst>
                <a:gd name="adj1" fmla="val 13028418"/>
                <a:gd name="adj2" fmla="val 3879643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331570" y="1869831"/>
            <a:ext cx="1645920" cy="1645920"/>
            <a:chOff x="9331570" y="1869831"/>
            <a:chExt cx="1645920" cy="1645920"/>
          </a:xfrm>
        </p:grpSpPr>
        <p:sp>
          <p:nvSpPr>
            <p:cNvPr id="8" name="Oval 7"/>
            <p:cNvSpPr/>
            <p:nvPr/>
          </p:nvSpPr>
          <p:spPr>
            <a:xfrm>
              <a:off x="9377290" y="1915551"/>
              <a:ext cx="1554480" cy="155448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ie 8"/>
            <p:cNvSpPr/>
            <p:nvPr/>
          </p:nvSpPr>
          <p:spPr>
            <a:xfrm>
              <a:off x="9331570" y="1869831"/>
              <a:ext cx="1645920" cy="1645920"/>
            </a:xfrm>
            <a:prstGeom prst="pie">
              <a:avLst>
                <a:gd name="adj1" fmla="val 12350933"/>
                <a:gd name="adj2" fmla="val 2005409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670538" y="5570424"/>
            <a:ext cx="885092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kern="0" dirty="0">
                <a:solidFill>
                  <a:schemeClr val="bg1"/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6615" y="478072"/>
            <a:ext cx="5338770" cy="1263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1096" y="3833542"/>
            <a:ext cx="2325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kern="0" dirty="0">
                <a:solidFill>
                  <a:schemeClr val="bg1"/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64598" y="3833542"/>
            <a:ext cx="2325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kern="0" dirty="0">
                <a:solidFill>
                  <a:schemeClr val="bg1"/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278100" y="3833542"/>
            <a:ext cx="2325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kern="0" dirty="0">
                <a:solidFill>
                  <a:schemeClr val="bg1"/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991601" y="3833542"/>
            <a:ext cx="2325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kern="0" dirty="0">
                <a:solidFill>
                  <a:schemeClr val="bg1"/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434862"/>
          </a:xfrm>
          <a:prstGeom prst="rect">
            <a:avLst/>
          </a:prstGeom>
          <a:blipFill dpi="0" rotWithShape="1">
            <a:blip r:embed="rId2"/>
            <a:srcRect/>
            <a:stretch>
              <a:fillRect t="-39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65385" y="3434861"/>
            <a:ext cx="2297723" cy="138332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88123" y="3634080"/>
            <a:ext cx="1852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$140</a:t>
            </a:r>
            <a:r>
              <a:rPr lang="en-US" sz="36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fa-IR" kern="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متن نمونه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98277" y="3434861"/>
            <a:ext cx="2297723" cy="1383323"/>
            <a:chOff x="3798277" y="3434861"/>
            <a:chExt cx="2297723" cy="13833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3798277" y="3434861"/>
              <a:ext cx="2297723" cy="138332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21015" y="3726413"/>
              <a:ext cx="185224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$250 </a:t>
              </a:r>
            </a:p>
            <a:p>
              <a:pPr algn="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متن نمونه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31169" y="3434861"/>
            <a:ext cx="2297723" cy="1383323"/>
            <a:chOff x="6131169" y="3434861"/>
            <a:chExt cx="2297723" cy="13833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6131169" y="3434861"/>
              <a:ext cx="2297723" cy="13833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53907" y="3726413"/>
              <a:ext cx="185224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$340 </a:t>
              </a:r>
            </a:p>
            <a:p>
              <a:pPr algn="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متن نمونه</a:t>
              </a:r>
              <a:r>
                <a:rPr lang="en-US" kern="0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64061" y="3434861"/>
            <a:ext cx="2297723" cy="1383323"/>
            <a:chOff x="8464061" y="3434861"/>
            <a:chExt cx="2297723" cy="13833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8464061" y="3434861"/>
              <a:ext cx="2297723" cy="13833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757137" y="3726413"/>
              <a:ext cx="185224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$549 </a:t>
              </a:r>
            </a:p>
            <a:p>
              <a:pPr algn="r"/>
              <a:r>
                <a:rPr lang="fa-IR" kern="0" cap="al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متن نمونه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79939" y="5250411"/>
            <a:ext cx="1083212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kern="0" dirty="0">
                <a:solidFill>
                  <a:schemeClr val="bg1"/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343"/>
          <p:cNvPicPr preferRelativeResize="0"/>
          <p:nvPr/>
        </p:nvPicPr>
        <p:blipFill rotWithShape="1">
          <a:blip r:embed="rId3">
            <a:alphaModFix/>
          </a:blip>
          <a:srcRect l="20738" r="55709"/>
          <a:stretch/>
        </p:blipFill>
        <p:spPr>
          <a:xfrm>
            <a:off x="6608491" y="0"/>
            <a:ext cx="5638800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4BC291-40F8-4A61-8B56-AE049B6AB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380" y="352212"/>
            <a:ext cx="2610260" cy="3017461"/>
          </a:xfrm>
          <a:prstGeom prst="rect">
            <a:avLst/>
          </a:prstGeom>
        </p:spPr>
      </p:pic>
      <p:sp>
        <p:nvSpPr>
          <p:cNvPr id="11" name="Shape 344"/>
          <p:cNvSpPr/>
          <p:nvPr/>
        </p:nvSpPr>
        <p:spPr>
          <a:xfrm>
            <a:off x="6604394" y="-2"/>
            <a:ext cx="5638800" cy="6857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lIns="60933" tIns="60933" rIns="60933" bIns="60933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Shape 34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417437" y="2477069"/>
            <a:ext cx="2097109" cy="5342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350"/>
          <p:cNvCxnSpPr/>
          <p:nvPr/>
        </p:nvCxnSpPr>
        <p:spPr>
          <a:xfrm>
            <a:off x="7660052" y="4619829"/>
            <a:ext cx="361187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350"/>
          <p:cNvCxnSpPr/>
          <p:nvPr/>
        </p:nvCxnSpPr>
        <p:spPr>
          <a:xfrm>
            <a:off x="7660052" y="2047834"/>
            <a:ext cx="361187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AF7EA86-F29B-46B9-B1A0-46F6DE503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399" y="3241266"/>
            <a:ext cx="4229784" cy="10513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44D54B-3369-4537-9927-8D57D7326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74" y="3241266"/>
            <a:ext cx="5047926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813B086-3B86-4467-B0A6-78E225AC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97" y="1864657"/>
            <a:ext cx="2536156" cy="6462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9FF5FDD-D0D6-4879-9B53-ADC30315461F}"/>
              </a:ext>
            </a:extLst>
          </p:cNvPr>
          <p:cNvSpPr/>
          <p:nvPr/>
        </p:nvSpPr>
        <p:spPr>
          <a:xfrm>
            <a:off x="965200" y="0"/>
            <a:ext cx="10097172" cy="1615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77" name="Straight Connector 176"/>
          <p:cNvCxnSpPr/>
          <p:nvPr/>
        </p:nvCxnSpPr>
        <p:spPr>
          <a:xfrm>
            <a:off x="8058264" y="3330653"/>
            <a:ext cx="1529512" cy="75527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5385487" y="3330653"/>
            <a:ext cx="1529512" cy="75527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8" idx="6"/>
          </p:cNvCxnSpPr>
          <p:nvPr/>
        </p:nvCxnSpPr>
        <p:spPr>
          <a:xfrm>
            <a:off x="10666445" y="4331082"/>
            <a:ext cx="152555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8" idx="2"/>
          </p:cNvCxnSpPr>
          <p:nvPr/>
        </p:nvCxnSpPr>
        <p:spPr>
          <a:xfrm flipH="1">
            <a:off x="0" y="3330653"/>
            <a:ext cx="169054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8" idx="6"/>
          </p:cNvCxnSpPr>
          <p:nvPr/>
        </p:nvCxnSpPr>
        <p:spPr>
          <a:xfrm>
            <a:off x="2829763" y="3330653"/>
            <a:ext cx="1529512" cy="75527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495C72-B312-4DA0-9605-4FEBDC5F999C}"/>
              </a:ext>
            </a:extLst>
          </p:cNvPr>
          <p:cNvGrpSpPr/>
          <p:nvPr/>
        </p:nvGrpSpPr>
        <p:grpSpPr>
          <a:xfrm>
            <a:off x="4302772" y="3761473"/>
            <a:ext cx="1139219" cy="1139219"/>
            <a:chOff x="4302772" y="3761473"/>
            <a:chExt cx="1139219" cy="1139219"/>
          </a:xfrm>
        </p:grpSpPr>
        <p:grpSp>
          <p:nvGrpSpPr>
            <p:cNvPr id="75" name="Group 4"/>
            <p:cNvGrpSpPr>
              <a:grpSpLocks noChangeAspect="1"/>
            </p:cNvGrpSpPr>
            <p:nvPr/>
          </p:nvGrpSpPr>
          <p:grpSpPr bwMode="auto">
            <a:xfrm>
              <a:off x="4576047" y="4116096"/>
              <a:ext cx="592667" cy="442384"/>
              <a:chOff x="929" y="1702"/>
              <a:chExt cx="280" cy="209"/>
            </a:xfrm>
          </p:grpSpPr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929" y="1702"/>
                <a:ext cx="280" cy="173"/>
              </a:xfrm>
              <a:custGeom>
                <a:avLst/>
                <a:gdLst>
                  <a:gd name="T0" fmla="*/ 166 w 252"/>
                  <a:gd name="T1" fmla="*/ 155 h 155"/>
                  <a:gd name="T2" fmla="*/ 211 w 252"/>
                  <a:gd name="T3" fmla="*/ 155 h 155"/>
                  <a:gd name="T4" fmla="*/ 252 w 252"/>
                  <a:gd name="T5" fmla="*/ 114 h 155"/>
                  <a:gd name="T6" fmla="*/ 216 w 252"/>
                  <a:gd name="T7" fmla="*/ 74 h 155"/>
                  <a:gd name="T8" fmla="*/ 219 w 252"/>
                  <a:gd name="T9" fmla="*/ 58 h 155"/>
                  <a:gd name="T10" fmla="*/ 161 w 252"/>
                  <a:gd name="T11" fmla="*/ 0 h 155"/>
                  <a:gd name="T12" fmla="*/ 116 w 252"/>
                  <a:gd name="T13" fmla="*/ 23 h 155"/>
                  <a:gd name="T14" fmla="*/ 94 w 252"/>
                  <a:gd name="T15" fmla="*/ 19 h 155"/>
                  <a:gd name="T16" fmla="*/ 30 w 252"/>
                  <a:gd name="T17" fmla="*/ 75 h 155"/>
                  <a:gd name="T18" fmla="*/ 0 w 252"/>
                  <a:gd name="T19" fmla="*/ 114 h 155"/>
                  <a:gd name="T20" fmla="*/ 41 w 252"/>
                  <a:gd name="T21" fmla="*/ 155 h 155"/>
                  <a:gd name="T22" fmla="*/ 107 w 252"/>
                  <a:gd name="T2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155">
                    <a:moveTo>
                      <a:pt x="166" y="155"/>
                    </a:moveTo>
                    <a:cubicBezTo>
                      <a:pt x="211" y="155"/>
                      <a:pt x="211" y="155"/>
                      <a:pt x="211" y="155"/>
                    </a:cubicBezTo>
                    <a:cubicBezTo>
                      <a:pt x="234" y="155"/>
                      <a:pt x="252" y="137"/>
                      <a:pt x="252" y="114"/>
                    </a:cubicBezTo>
                    <a:cubicBezTo>
                      <a:pt x="252" y="93"/>
                      <a:pt x="236" y="76"/>
                      <a:pt x="216" y="74"/>
                    </a:cubicBezTo>
                    <a:cubicBezTo>
                      <a:pt x="218" y="69"/>
                      <a:pt x="219" y="63"/>
                      <a:pt x="219" y="58"/>
                    </a:cubicBezTo>
                    <a:cubicBezTo>
                      <a:pt x="219" y="26"/>
                      <a:pt x="193" y="0"/>
                      <a:pt x="161" y="0"/>
                    </a:cubicBezTo>
                    <a:cubicBezTo>
                      <a:pt x="143" y="0"/>
                      <a:pt x="126" y="9"/>
                      <a:pt x="116" y="23"/>
                    </a:cubicBezTo>
                    <a:cubicBezTo>
                      <a:pt x="109" y="20"/>
                      <a:pt x="101" y="19"/>
                      <a:pt x="94" y="19"/>
                    </a:cubicBezTo>
                    <a:cubicBezTo>
                      <a:pt x="61" y="19"/>
                      <a:pt x="34" y="43"/>
                      <a:pt x="30" y="75"/>
                    </a:cubicBezTo>
                    <a:cubicBezTo>
                      <a:pt x="13" y="79"/>
                      <a:pt x="0" y="95"/>
                      <a:pt x="0" y="114"/>
                    </a:cubicBezTo>
                    <a:cubicBezTo>
                      <a:pt x="0" y="137"/>
                      <a:pt x="18" y="155"/>
                      <a:pt x="41" y="155"/>
                    </a:cubicBezTo>
                    <a:cubicBezTo>
                      <a:pt x="107" y="155"/>
                      <a:pt x="107" y="155"/>
                      <a:pt x="107" y="155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1024" y="1782"/>
                <a:ext cx="91" cy="129"/>
              </a:xfrm>
              <a:custGeom>
                <a:avLst/>
                <a:gdLst>
                  <a:gd name="T0" fmla="*/ 45 w 91"/>
                  <a:gd name="T1" fmla="*/ 0 h 129"/>
                  <a:gd name="T2" fmla="*/ 0 w 91"/>
                  <a:gd name="T3" fmla="*/ 59 h 129"/>
                  <a:gd name="T4" fmla="*/ 24 w 91"/>
                  <a:gd name="T5" fmla="*/ 59 h 129"/>
                  <a:gd name="T6" fmla="*/ 24 w 91"/>
                  <a:gd name="T7" fmla="*/ 129 h 129"/>
                  <a:gd name="T8" fmla="*/ 67 w 91"/>
                  <a:gd name="T9" fmla="*/ 129 h 129"/>
                  <a:gd name="T10" fmla="*/ 67 w 91"/>
                  <a:gd name="T11" fmla="*/ 59 h 129"/>
                  <a:gd name="T12" fmla="*/ 91 w 91"/>
                  <a:gd name="T13" fmla="*/ 59 h 129"/>
                  <a:gd name="T14" fmla="*/ 45 w 91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29">
                    <a:moveTo>
                      <a:pt x="45" y="0"/>
                    </a:moveTo>
                    <a:lnTo>
                      <a:pt x="0" y="59"/>
                    </a:lnTo>
                    <a:lnTo>
                      <a:pt x="24" y="59"/>
                    </a:lnTo>
                    <a:lnTo>
                      <a:pt x="24" y="129"/>
                    </a:lnTo>
                    <a:lnTo>
                      <a:pt x="67" y="129"/>
                    </a:lnTo>
                    <a:lnTo>
                      <a:pt x="67" y="59"/>
                    </a:lnTo>
                    <a:lnTo>
                      <a:pt x="91" y="59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302772" y="3761473"/>
              <a:ext cx="1139219" cy="1139219"/>
            </a:xfrm>
            <a:prstGeom prst="ellipse">
              <a:avLst/>
            </a:prstGeom>
            <a:ln w="12700">
              <a:solidFill>
                <a:srgbClr val="E45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087B9A-11B8-41FF-ABC8-6071EAE7257C}"/>
              </a:ext>
            </a:extLst>
          </p:cNvPr>
          <p:cNvGrpSpPr/>
          <p:nvPr/>
        </p:nvGrpSpPr>
        <p:grpSpPr>
          <a:xfrm>
            <a:off x="9527227" y="3761473"/>
            <a:ext cx="1139219" cy="1139219"/>
            <a:chOff x="9527227" y="3761473"/>
            <a:chExt cx="1139219" cy="1139219"/>
          </a:xfrm>
        </p:grpSpPr>
        <p:grpSp>
          <p:nvGrpSpPr>
            <p:cNvPr id="80" name="Group 9"/>
            <p:cNvGrpSpPr>
              <a:grpSpLocks noChangeAspect="1"/>
            </p:cNvGrpSpPr>
            <p:nvPr/>
          </p:nvGrpSpPr>
          <p:grpSpPr bwMode="auto">
            <a:xfrm>
              <a:off x="9823786" y="4128454"/>
              <a:ext cx="546100" cy="419100"/>
              <a:chOff x="2164" y="2343"/>
              <a:chExt cx="258" cy="198"/>
            </a:xfrm>
          </p:grpSpPr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2181" y="2472"/>
                <a:ext cx="180" cy="69"/>
              </a:xfrm>
              <a:custGeom>
                <a:avLst/>
                <a:gdLst>
                  <a:gd name="T0" fmla="*/ 213 w 213"/>
                  <a:gd name="T1" fmla="*/ 5 h 81"/>
                  <a:gd name="T2" fmla="*/ 213 w 213"/>
                  <a:gd name="T3" fmla="*/ 9 h 81"/>
                  <a:gd name="T4" fmla="*/ 174 w 213"/>
                  <a:gd name="T5" fmla="*/ 48 h 81"/>
                  <a:gd name="T6" fmla="*/ 37 w 213"/>
                  <a:gd name="T7" fmla="*/ 48 h 81"/>
                  <a:gd name="T8" fmla="*/ 0 w 213"/>
                  <a:gd name="T9" fmla="*/ 81 h 81"/>
                  <a:gd name="T10" fmla="*/ 0 w 21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81">
                    <a:moveTo>
                      <a:pt x="213" y="5"/>
                    </a:moveTo>
                    <a:cubicBezTo>
                      <a:pt x="213" y="9"/>
                      <a:pt x="213" y="9"/>
                      <a:pt x="213" y="9"/>
                    </a:cubicBezTo>
                    <a:cubicBezTo>
                      <a:pt x="213" y="30"/>
                      <a:pt x="195" y="48"/>
                      <a:pt x="174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2181" y="2379"/>
                <a:ext cx="44" cy="71"/>
              </a:xfrm>
              <a:custGeom>
                <a:avLst/>
                <a:gdLst>
                  <a:gd name="T0" fmla="*/ 0 w 52"/>
                  <a:gd name="T1" fmla="*/ 84 h 84"/>
                  <a:gd name="T2" fmla="*/ 0 w 52"/>
                  <a:gd name="T3" fmla="*/ 39 h 84"/>
                  <a:gd name="T4" fmla="*/ 38 w 52"/>
                  <a:gd name="T5" fmla="*/ 0 h 84"/>
                  <a:gd name="T6" fmla="*/ 52 w 52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84">
                    <a:moveTo>
                      <a:pt x="0" y="84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18"/>
                      <a:pt x="17" y="0"/>
                      <a:pt x="38" y="0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2164" y="2470"/>
                <a:ext cx="34" cy="17"/>
              </a:xfrm>
              <a:custGeom>
                <a:avLst/>
                <a:gdLst>
                  <a:gd name="T0" fmla="*/ 0 w 34"/>
                  <a:gd name="T1" fmla="*/ 17 h 17"/>
                  <a:gd name="T2" fmla="*/ 17 w 34"/>
                  <a:gd name="T3" fmla="*/ 0 h 17"/>
                  <a:gd name="T4" fmla="*/ 34 w 3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7">
                    <a:moveTo>
                      <a:pt x="0" y="17"/>
                    </a:moveTo>
                    <a:lnTo>
                      <a:pt x="17" y="0"/>
                    </a:lnTo>
                    <a:lnTo>
                      <a:pt x="34" y="17"/>
                    </a:ln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2225" y="2343"/>
                <a:ext cx="180" cy="161"/>
              </a:xfrm>
              <a:custGeom>
                <a:avLst/>
                <a:gdLst>
                  <a:gd name="T0" fmla="*/ 213 w 213"/>
                  <a:gd name="T1" fmla="*/ 83 h 190"/>
                  <a:gd name="T2" fmla="*/ 213 w 213"/>
                  <a:gd name="T3" fmla="*/ 39 h 190"/>
                  <a:gd name="T4" fmla="*/ 174 w 213"/>
                  <a:gd name="T5" fmla="*/ 0 h 190"/>
                  <a:gd name="T6" fmla="*/ 0 w 213"/>
                  <a:gd name="T7" fmla="*/ 0 h 190"/>
                  <a:gd name="T8" fmla="*/ 0 w 213"/>
                  <a:gd name="T9" fmla="*/ 119 h 190"/>
                  <a:gd name="T10" fmla="*/ 38 w 213"/>
                  <a:gd name="T11" fmla="*/ 157 h 190"/>
                  <a:gd name="T12" fmla="*/ 175 w 213"/>
                  <a:gd name="T13" fmla="*/ 157 h 190"/>
                  <a:gd name="T14" fmla="*/ 213 w 213"/>
                  <a:gd name="T15" fmla="*/ 190 h 190"/>
                  <a:gd name="T16" fmla="*/ 213 w 213"/>
                  <a:gd name="T17" fmla="*/ 11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90">
                    <a:moveTo>
                      <a:pt x="213" y="83"/>
                    </a:moveTo>
                    <a:cubicBezTo>
                      <a:pt x="213" y="39"/>
                      <a:pt x="213" y="39"/>
                      <a:pt x="213" y="39"/>
                    </a:cubicBezTo>
                    <a:cubicBezTo>
                      <a:pt x="213" y="17"/>
                      <a:pt x="195" y="0"/>
                      <a:pt x="1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40"/>
                      <a:pt x="17" y="157"/>
                      <a:pt x="38" y="157"/>
                    </a:cubicBezTo>
                    <a:cubicBezTo>
                      <a:pt x="175" y="157"/>
                      <a:pt x="175" y="157"/>
                      <a:pt x="175" y="157"/>
                    </a:cubicBezTo>
                    <a:cubicBezTo>
                      <a:pt x="213" y="190"/>
                      <a:pt x="213" y="190"/>
                      <a:pt x="213" y="190"/>
                    </a:cubicBezTo>
                    <a:cubicBezTo>
                      <a:pt x="213" y="110"/>
                      <a:pt x="213" y="110"/>
                      <a:pt x="213" y="11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2388" y="2398"/>
                <a:ext cx="34" cy="17"/>
              </a:xfrm>
              <a:custGeom>
                <a:avLst/>
                <a:gdLst>
                  <a:gd name="T0" fmla="*/ 0 w 34"/>
                  <a:gd name="T1" fmla="*/ 0 h 17"/>
                  <a:gd name="T2" fmla="*/ 17 w 34"/>
                  <a:gd name="T3" fmla="*/ 17 h 17"/>
                  <a:gd name="T4" fmla="*/ 34 w 3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7">
                    <a:moveTo>
                      <a:pt x="0" y="0"/>
                    </a:moveTo>
                    <a:lnTo>
                      <a:pt x="17" y="17"/>
                    </a:lnTo>
                    <a:lnTo>
                      <a:pt x="34" y="0"/>
                    </a:ln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7" name="Line 15"/>
              <p:cNvSpPr>
                <a:spLocks noChangeShapeType="1"/>
              </p:cNvSpPr>
              <p:nvPr/>
            </p:nvSpPr>
            <p:spPr bwMode="auto">
              <a:xfrm>
                <a:off x="2293" y="2384"/>
                <a:ext cx="72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8" name="Line 16"/>
              <p:cNvSpPr>
                <a:spLocks noChangeShapeType="1"/>
              </p:cNvSpPr>
              <p:nvPr/>
            </p:nvSpPr>
            <p:spPr bwMode="auto">
              <a:xfrm>
                <a:off x="2261" y="2384"/>
                <a:ext cx="11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9" name="Line 17"/>
              <p:cNvSpPr>
                <a:spLocks noChangeShapeType="1"/>
              </p:cNvSpPr>
              <p:nvPr/>
            </p:nvSpPr>
            <p:spPr bwMode="auto">
              <a:xfrm>
                <a:off x="2293" y="2433"/>
                <a:ext cx="72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0" name="Line 18"/>
              <p:cNvSpPr>
                <a:spLocks noChangeShapeType="1"/>
              </p:cNvSpPr>
              <p:nvPr/>
            </p:nvSpPr>
            <p:spPr bwMode="auto">
              <a:xfrm>
                <a:off x="2261" y="2433"/>
                <a:ext cx="11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9527227" y="3761473"/>
              <a:ext cx="1139219" cy="1139219"/>
            </a:xfrm>
            <a:prstGeom prst="ellipse">
              <a:avLst/>
            </a:prstGeom>
            <a:ln w="12700">
              <a:solidFill>
                <a:srgbClr val="E45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2B14E1-EFF8-423C-BF29-30FC9DD3047B}"/>
              </a:ext>
            </a:extLst>
          </p:cNvPr>
          <p:cNvGrpSpPr/>
          <p:nvPr/>
        </p:nvGrpSpPr>
        <p:grpSpPr>
          <a:xfrm>
            <a:off x="1690544" y="2761043"/>
            <a:ext cx="1139219" cy="1139219"/>
            <a:chOff x="1690544" y="2761043"/>
            <a:chExt cx="1139219" cy="1139219"/>
          </a:xfrm>
        </p:grpSpPr>
        <p:sp>
          <p:nvSpPr>
            <p:cNvPr id="48" name="Oval 47"/>
            <p:cNvSpPr/>
            <p:nvPr/>
          </p:nvSpPr>
          <p:spPr>
            <a:xfrm>
              <a:off x="1690544" y="2761043"/>
              <a:ext cx="1139219" cy="1139219"/>
            </a:xfrm>
            <a:prstGeom prst="ellipse">
              <a:avLst/>
            </a:prstGeom>
            <a:ln w="12700">
              <a:solidFill>
                <a:srgbClr val="E45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23" name="Group 51"/>
            <p:cNvGrpSpPr>
              <a:grpSpLocks noChangeAspect="1"/>
            </p:cNvGrpSpPr>
            <p:nvPr/>
          </p:nvGrpSpPr>
          <p:grpSpPr bwMode="auto">
            <a:xfrm>
              <a:off x="2033937" y="3056091"/>
              <a:ext cx="496693" cy="491759"/>
              <a:chOff x="26" y="15"/>
              <a:chExt cx="604" cy="598"/>
            </a:xfrm>
          </p:grpSpPr>
          <p:sp>
            <p:nvSpPr>
              <p:cNvPr id="125" name="Line 52"/>
              <p:cNvSpPr>
                <a:spLocks noChangeShapeType="1"/>
              </p:cNvSpPr>
              <p:nvPr/>
            </p:nvSpPr>
            <p:spPr bwMode="auto">
              <a:xfrm>
                <a:off x="145" y="23"/>
                <a:ext cx="0" cy="62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" name="Line 53"/>
              <p:cNvSpPr>
                <a:spLocks noChangeShapeType="1"/>
              </p:cNvSpPr>
              <p:nvPr/>
            </p:nvSpPr>
            <p:spPr bwMode="auto">
              <a:xfrm flipH="1">
                <a:off x="114" y="54"/>
                <a:ext cx="65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7" name="Line 54"/>
              <p:cNvSpPr>
                <a:spLocks noChangeShapeType="1"/>
              </p:cNvSpPr>
              <p:nvPr/>
            </p:nvSpPr>
            <p:spPr bwMode="auto">
              <a:xfrm>
                <a:off x="434" y="149"/>
                <a:ext cx="0" cy="62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8" name="Line 55"/>
              <p:cNvSpPr>
                <a:spLocks noChangeShapeType="1"/>
              </p:cNvSpPr>
              <p:nvPr/>
            </p:nvSpPr>
            <p:spPr bwMode="auto">
              <a:xfrm flipH="1">
                <a:off x="403" y="180"/>
                <a:ext cx="63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" name="Line 56"/>
              <p:cNvSpPr>
                <a:spLocks noChangeShapeType="1"/>
              </p:cNvSpPr>
              <p:nvPr/>
            </p:nvSpPr>
            <p:spPr bwMode="auto">
              <a:xfrm>
                <a:off x="528" y="15"/>
                <a:ext cx="0" cy="63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" name="Line 57"/>
              <p:cNvSpPr>
                <a:spLocks noChangeShapeType="1"/>
              </p:cNvSpPr>
              <p:nvPr/>
            </p:nvSpPr>
            <p:spPr bwMode="auto">
              <a:xfrm flipH="1">
                <a:off x="497" y="46"/>
                <a:ext cx="62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" name="Freeform 58"/>
              <p:cNvSpPr>
                <a:spLocks/>
              </p:cNvSpPr>
              <p:nvPr/>
            </p:nvSpPr>
            <p:spPr bwMode="auto">
              <a:xfrm>
                <a:off x="155" y="156"/>
                <a:ext cx="327" cy="325"/>
              </a:xfrm>
              <a:custGeom>
                <a:avLst/>
                <a:gdLst>
                  <a:gd name="T0" fmla="*/ 83 w 137"/>
                  <a:gd name="T1" fmla="*/ 53 h 136"/>
                  <a:gd name="T2" fmla="*/ 129 w 137"/>
                  <a:gd name="T3" fmla="*/ 128 h 136"/>
                  <a:gd name="T4" fmla="*/ 54 w 137"/>
                  <a:gd name="T5" fmla="*/ 82 h 136"/>
                  <a:gd name="T6" fmla="*/ 8 w 137"/>
                  <a:gd name="T7" fmla="*/ 8 h 136"/>
                  <a:gd name="T8" fmla="*/ 83 w 137"/>
                  <a:gd name="T9" fmla="*/ 5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6">
                    <a:moveTo>
                      <a:pt x="83" y="53"/>
                    </a:moveTo>
                    <a:cubicBezTo>
                      <a:pt x="116" y="87"/>
                      <a:pt x="137" y="120"/>
                      <a:pt x="129" y="128"/>
                    </a:cubicBezTo>
                    <a:cubicBezTo>
                      <a:pt x="121" y="136"/>
                      <a:pt x="87" y="115"/>
                      <a:pt x="54" y="82"/>
                    </a:cubicBezTo>
                    <a:cubicBezTo>
                      <a:pt x="21" y="49"/>
                      <a:pt x="0" y="16"/>
                      <a:pt x="8" y="8"/>
                    </a:cubicBezTo>
                    <a:cubicBezTo>
                      <a:pt x="16" y="0"/>
                      <a:pt x="50" y="20"/>
                      <a:pt x="83" y="53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" name="Freeform 59"/>
              <p:cNvSpPr>
                <a:spLocks/>
              </p:cNvSpPr>
              <p:nvPr/>
            </p:nvSpPr>
            <p:spPr bwMode="auto">
              <a:xfrm>
                <a:off x="26" y="176"/>
                <a:ext cx="437" cy="437"/>
              </a:xfrm>
              <a:custGeom>
                <a:avLst/>
                <a:gdLst>
                  <a:gd name="T0" fmla="*/ 148 w 437"/>
                  <a:gd name="T1" fmla="*/ 0 h 437"/>
                  <a:gd name="T2" fmla="*/ 0 w 437"/>
                  <a:gd name="T3" fmla="*/ 437 h 437"/>
                  <a:gd name="T4" fmla="*/ 437 w 437"/>
                  <a:gd name="T5" fmla="*/ 286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7" h="437">
                    <a:moveTo>
                      <a:pt x="148" y="0"/>
                    </a:moveTo>
                    <a:lnTo>
                      <a:pt x="0" y="437"/>
                    </a:lnTo>
                    <a:lnTo>
                      <a:pt x="437" y="286"/>
                    </a:ln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" name="Freeform 60"/>
              <p:cNvSpPr>
                <a:spLocks/>
              </p:cNvSpPr>
              <p:nvPr/>
            </p:nvSpPr>
            <p:spPr bwMode="auto">
              <a:xfrm>
                <a:off x="152" y="240"/>
                <a:ext cx="139" cy="280"/>
              </a:xfrm>
              <a:custGeom>
                <a:avLst/>
                <a:gdLst>
                  <a:gd name="T0" fmla="*/ 0 w 58"/>
                  <a:gd name="T1" fmla="*/ 0 h 117"/>
                  <a:gd name="T2" fmla="*/ 58 w 58"/>
                  <a:gd name="T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117">
                    <a:moveTo>
                      <a:pt x="0" y="0"/>
                    </a:moveTo>
                    <a:cubicBezTo>
                      <a:pt x="0" y="0"/>
                      <a:pt x="8" y="65"/>
                      <a:pt x="58" y="117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" name="Freeform 61"/>
              <p:cNvSpPr>
                <a:spLocks/>
              </p:cNvSpPr>
              <p:nvPr/>
            </p:nvSpPr>
            <p:spPr bwMode="auto">
              <a:xfrm>
                <a:off x="102" y="388"/>
                <a:ext cx="89" cy="168"/>
              </a:xfrm>
              <a:custGeom>
                <a:avLst/>
                <a:gdLst>
                  <a:gd name="T0" fmla="*/ 0 w 37"/>
                  <a:gd name="T1" fmla="*/ 0 h 70"/>
                  <a:gd name="T2" fmla="*/ 37 w 37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6" y="20"/>
                      <a:pt x="17" y="45"/>
                      <a:pt x="37" y="7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" name="Freeform 62"/>
              <p:cNvSpPr>
                <a:spLocks/>
              </p:cNvSpPr>
              <p:nvPr/>
            </p:nvSpPr>
            <p:spPr bwMode="auto">
              <a:xfrm>
                <a:off x="54" y="522"/>
                <a:ext cx="39" cy="67"/>
              </a:xfrm>
              <a:custGeom>
                <a:avLst/>
                <a:gdLst>
                  <a:gd name="T0" fmla="*/ 0 w 16"/>
                  <a:gd name="T1" fmla="*/ 0 h 28"/>
                  <a:gd name="T2" fmla="*/ 16 w 16"/>
                  <a:gd name="T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28">
                    <a:moveTo>
                      <a:pt x="0" y="0"/>
                    </a:moveTo>
                    <a:cubicBezTo>
                      <a:pt x="5" y="9"/>
                      <a:pt x="10" y="18"/>
                      <a:pt x="16" y="28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" name="Freeform 63"/>
              <p:cNvSpPr>
                <a:spLocks/>
              </p:cNvSpPr>
              <p:nvPr/>
            </p:nvSpPr>
            <p:spPr bwMode="auto">
              <a:xfrm>
                <a:off x="451" y="266"/>
                <a:ext cx="179" cy="53"/>
              </a:xfrm>
              <a:custGeom>
                <a:avLst/>
                <a:gdLst>
                  <a:gd name="T0" fmla="*/ 0 w 75"/>
                  <a:gd name="T1" fmla="*/ 22 h 22"/>
                  <a:gd name="T2" fmla="*/ 75 w 75"/>
                  <a:gd name="T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5" h="22">
                    <a:moveTo>
                      <a:pt x="0" y="22"/>
                    </a:moveTo>
                    <a:cubicBezTo>
                      <a:pt x="0" y="22"/>
                      <a:pt x="45" y="0"/>
                      <a:pt x="75" y="1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" name="Freeform 64"/>
              <p:cNvSpPr>
                <a:spLocks/>
              </p:cNvSpPr>
              <p:nvPr/>
            </p:nvSpPr>
            <p:spPr bwMode="auto">
              <a:xfrm>
                <a:off x="267" y="42"/>
                <a:ext cx="46" cy="105"/>
              </a:xfrm>
              <a:custGeom>
                <a:avLst/>
                <a:gdLst>
                  <a:gd name="T0" fmla="*/ 7 w 19"/>
                  <a:gd name="T1" fmla="*/ 44 h 44"/>
                  <a:gd name="T2" fmla="*/ 0 w 19"/>
                  <a:gd name="T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44">
                    <a:moveTo>
                      <a:pt x="7" y="44"/>
                    </a:moveTo>
                    <a:cubicBezTo>
                      <a:pt x="7" y="44"/>
                      <a:pt x="19" y="16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" name="Freeform 65"/>
              <p:cNvSpPr>
                <a:spLocks/>
              </p:cNvSpPr>
              <p:nvPr/>
            </p:nvSpPr>
            <p:spPr bwMode="auto">
              <a:xfrm>
                <a:off x="513" y="393"/>
                <a:ext cx="110" cy="79"/>
              </a:xfrm>
              <a:custGeom>
                <a:avLst/>
                <a:gdLst>
                  <a:gd name="T0" fmla="*/ 0 w 46"/>
                  <a:gd name="T1" fmla="*/ 0 h 33"/>
                  <a:gd name="T2" fmla="*/ 46 w 46"/>
                  <a:gd name="T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33">
                    <a:moveTo>
                      <a:pt x="0" y="0"/>
                    </a:moveTo>
                    <a:cubicBezTo>
                      <a:pt x="0" y="0"/>
                      <a:pt x="36" y="5"/>
                      <a:pt x="46" y="33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" name="Freeform 66"/>
              <p:cNvSpPr>
                <a:spLocks/>
              </p:cNvSpPr>
              <p:nvPr/>
            </p:nvSpPr>
            <p:spPr bwMode="auto">
              <a:xfrm>
                <a:off x="76" y="202"/>
                <a:ext cx="33" cy="38"/>
              </a:xfrm>
              <a:custGeom>
                <a:avLst/>
                <a:gdLst>
                  <a:gd name="T0" fmla="*/ 14 w 14"/>
                  <a:gd name="T1" fmla="*/ 16 h 16"/>
                  <a:gd name="T2" fmla="*/ 0 w 14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6">
                    <a:moveTo>
                      <a:pt x="14" y="16"/>
                    </a:moveTo>
                    <a:cubicBezTo>
                      <a:pt x="14" y="16"/>
                      <a:pt x="8" y="3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47D05B-032D-4732-9E30-2338C29FFA83}"/>
              </a:ext>
            </a:extLst>
          </p:cNvPr>
          <p:cNvCxnSpPr/>
          <p:nvPr/>
        </p:nvCxnSpPr>
        <p:spPr>
          <a:xfrm>
            <a:off x="3104585" y="1615593"/>
            <a:ext cx="5816583" cy="0"/>
          </a:xfrm>
          <a:prstGeom prst="line">
            <a:avLst/>
          </a:prstGeom>
          <a:ln w="38100" cap="rnd">
            <a:gradFill>
              <a:gsLst>
                <a:gs pos="0">
                  <a:srgbClr val="FF2E48"/>
                </a:gs>
                <a:gs pos="100000">
                  <a:srgbClr val="FF592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1AA863-2289-479E-A940-B728AE70F4F9}"/>
              </a:ext>
            </a:extLst>
          </p:cNvPr>
          <p:cNvGrpSpPr/>
          <p:nvPr/>
        </p:nvGrpSpPr>
        <p:grpSpPr>
          <a:xfrm>
            <a:off x="6915000" y="2761043"/>
            <a:ext cx="1139219" cy="1139219"/>
            <a:chOff x="6915000" y="2761043"/>
            <a:chExt cx="1139219" cy="1139219"/>
          </a:xfrm>
        </p:grpSpPr>
        <p:sp>
          <p:nvSpPr>
            <p:cNvPr id="22" name="Oval 21"/>
            <p:cNvSpPr/>
            <p:nvPr/>
          </p:nvSpPr>
          <p:spPr>
            <a:xfrm>
              <a:off x="6915000" y="2761043"/>
              <a:ext cx="1139219" cy="1139219"/>
            </a:xfrm>
            <a:prstGeom prst="ellipse">
              <a:avLst/>
            </a:prstGeom>
            <a:ln w="12700">
              <a:solidFill>
                <a:srgbClr val="E45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160F72-B320-4279-B34A-FB3BFED99A18}"/>
                </a:ext>
              </a:extLst>
            </p:cNvPr>
            <p:cNvGrpSpPr/>
            <p:nvPr/>
          </p:nvGrpSpPr>
          <p:grpSpPr>
            <a:xfrm>
              <a:off x="7216617" y="3049647"/>
              <a:ext cx="534100" cy="534100"/>
              <a:chOff x="7242017" y="3049647"/>
              <a:chExt cx="534100" cy="5341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2B9D100-9184-4E1A-B2FA-6D9DD4AB4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2017" y="3049647"/>
                <a:ext cx="534100" cy="53410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8C3D8DD6-ABDD-4C3F-A824-45BC3DA85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2017" y="3049647"/>
                <a:ext cx="534100" cy="534100"/>
              </a:xfrm>
              <a:prstGeom prst="rect">
                <a:avLst/>
              </a:prstGeom>
            </p:spPr>
          </p:pic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F00A6A5-8719-4200-9811-E32628463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154" y="570108"/>
            <a:ext cx="7614564" cy="11400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D0BCCE-1147-4CAC-B4A4-E466A2A6E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684" y="3046085"/>
            <a:ext cx="1908213" cy="5121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6FBBFFC-EAB3-499E-9302-CACBF90E1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892" y="4054925"/>
            <a:ext cx="2383743" cy="5060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06EB19-7F9A-48EE-BF75-FA54A0D4B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5877" y="3140581"/>
            <a:ext cx="1908213" cy="32311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1253AE9-11C8-4BE8-89CC-326A7AEFE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553" y="4054925"/>
            <a:ext cx="2408129" cy="3292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6ECEBB6-A8E3-4408-91A3-0C9B322AC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669" y="5789883"/>
            <a:ext cx="9925148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5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nny">
      <a:dk1>
        <a:sysClr val="windowText" lastClr="000000"/>
      </a:dk1>
      <a:lt1>
        <a:sysClr val="window" lastClr="FFFFFF"/>
      </a:lt1>
      <a:dk2>
        <a:srgbClr val="25282F"/>
      </a:dk2>
      <a:lt2>
        <a:srgbClr val="E7E6E6"/>
      </a:lt2>
      <a:accent1>
        <a:srgbClr val="237DB9"/>
      </a:accent1>
      <a:accent2>
        <a:srgbClr val="15AA96"/>
      </a:accent2>
      <a:accent3>
        <a:srgbClr val="96B905"/>
      </a:accent3>
      <a:accent4>
        <a:srgbClr val="F19B14"/>
      </a:accent4>
      <a:accent5>
        <a:srgbClr val="BD372B"/>
      </a:accent5>
      <a:accent6>
        <a:srgbClr val="673A8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527</Words>
  <Application>Microsoft Office PowerPoint</Application>
  <PresentationFormat>Widescreen</PresentationFormat>
  <Paragraphs>92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Junaed</dc:creator>
  <cp:lastModifiedBy>Windows User</cp:lastModifiedBy>
  <cp:revision>99</cp:revision>
  <dcterms:created xsi:type="dcterms:W3CDTF">2015-06-21T19:15:53Z</dcterms:created>
  <dcterms:modified xsi:type="dcterms:W3CDTF">2018-06-23T06:02:35Z</dcterms:modified>
</cp:coreProperties>
</file>