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145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948A9-7AFE-4190-9955-FECAF4C54D3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868E1A-2BFA-4B01-9899-9C9A3041C70A}">
      <dgm:prSet phldrT="[Text]"/>
      <dgm:spPr>
        <a:solidFill>
          <a:schemeClr val="bg1"/>
        </a:soli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01</a:t>
          </a:r>
        </a:p>
      </dgm:t>
    </dgm:pt>
    <dgm:pt modelId="{7BED879A-5B7B-47F9-A21D-135574F6DE54}" type="parTrans" cxnId="{A665E62C-E0BC-4D46-8073-9C4CA91BCB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840B9-A497-4DA7-9BB8-B3CD318151B9}" type="sibTrans" cxnId="{A665E62C-E0BC-4D46-8073-9C4CA91BCB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ED69F-209F-4D4A-8B1F-85EF11CAE162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3F556-5578-441C-AD9D-37457D3824E0}" type="parTrans" cxnId="{05DCE08C-7B20-4D69-8437-0530742DF5D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36E24-1E44-42A9-AF1F-A5080621E59B}" type="sibTrans" cxnId="{05DCE08C-7B20-4D69-8437-0530742DF5D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1EF69-D007-47C9-8F66-D17B455E2B42}">
      <dgm:prSet phldrT="[Text]"/>
      <dgm:spPr>
        <a:solidFill>
          <a:schemeClr val="bg1"/>
        </a:soli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02</a:t>
          </a:r>
        </a:p>
      </dgm:t>
    </dgm:pt>
    <dgm:pt modelId="{4B9F57F3-79D6-42BA-A9AB-B99997A268E0}" type="parTrans" cxnId="{98C4D8BA-BDE7-40DA-BD33-7595AC7EA79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D7825-47CB-4C52-BDC5-0AE1E41D452C}" type="sibTrans" cxnId="{98C4D8BA-BDE7-40DA-BD33-7595AC7EA79E}">
      <dgm:prSet/>
      <dgm:spPr>
        <a:solidFill>
          <a:schemeClr val="accent2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CB2E1-2E14-444F-A41F-0961D07C0309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ED4B1-A9E0-4ED0-A6AE-982F5743A2CB}" type="parTrans" cxnId="{9C627326-85B9-4260-8FCA-36B3765FF9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AAB2B6-06E9-4602-85B2-CEE4F719C523}" type="sibTrans" cxnId="{9C627326-85B9-4260-8FCA-36B3765FF9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27E99-EFA2-4692-BB9C-B9AD81088245}">
      <dgm:prSet phldrT="[Text]"/>
      <dgm:spPr>
        <a:solidFill>
          <a:schemeClr val="bg1"/>
        </a:soli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03</a:t>
          </a:r>
        </a:p>
      </dgm:t>
    </dgm:pt>
    <dgm:pt modelId="{240DA4ED-2DB9-4E03-B33D-136842B7F6FF}" type="parTrans" cxnId="{A2374E1D-7F8A-4254-BE1B-7C380741E2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00866-B6B4-44BA-BC27-D89192D66D25}" type="sibTrans" cxnId="{A2374E1D-7F8A-4254-BE1B-7C380741E22B}">
      <dgm:prSet/>
      <dgm:spPr>
        <a:solidFill>
          <a:schemeClr val="accent3"/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FF81C-C62E-4884-BF9F-FFF39245B38D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6B454-CCF5-411F-8442-FE921B7AE7BF}" type="parTrans" cxnId="{4F8D3A1B-2CC4-4ABB-ACB2-5E13BA5CCD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04810C-E5A4-49BB-86EE-72856B92B1BE}" type="sibTrans" cxnId="{4F8D3A1B-2CC4-4ABB-ACB2-5E13BA5CCD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592F1-82FD-4E98-AE9F-6C8900A76E61}">
      <dgm:prSet custT="1"/>
      <dgm:spPr/>
      <dgm:t>
        <a:bodyPr/>
        <a:lstStyle/>
        <a:p>
          <a:endParaRPr lang="en-US" sz="180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446FEA-1C66-4FCE-8388-1A9BA740A7CF}" type="parTrans" cxnId="{28EBDAD5-2035-4517-A78E-3A9B4E8B1665}">
      <dgm:prSet/>
      <dgm:spPr/>
      <dgm:t>
        <a:bodyPr/>
        <a:lstStyle/>
        <a:p>
          <a:endParaRPr lang="en-US"/>
        </a:p>
      </dgm:t>
    </dgm:pt>
    <dgm:pt modelId="{D79EDC58-1C88-47BD-88A8-F2783CBBAF52}" type="sibTrans" cxnId="{28EBDAD5-2035-4517-A78E-3A9B4E8B1665}">
      <dgm:prSet/>
      <dgm:spPr/>
      <dgm:t>
        <a:bodyPr/>
        <a:lstStyle/>
        <a:p>
          <a:endParaRPr lang="en-US"/>
        </a:p>
      </dgm:t>
    </dgm:pt>
    <dgm:pt modelId="{3DC8766F-AE72-403E-A4FE-205582098B43}">
      <dgm:prSet custT="1"/>
      <dgm:spPr/>
      <dgm:t>
        <a:bodyPr/>
        <a:lstStyle/>
        <a:p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F170B-A058-47F1-BF14-BCB06CA44E86}" type="sibTrans" cxnId="{2C9EF1D4-A981-4B2E-9375-617524875695}">
      <dgm:prSet/>
      <dgm:spPr/>
      <dgm:t>
        <a:bodyPr/>
        <a:lstStyle/>
        <a:p>
          <a:endParaRPr lang="en-US"/>
        </a:p>
      </dgm:t>
    </dgm:pt>
    <dgm:pt modelId="{F185C581-99CA-4CB0-B9F0-6D82EE7DCC59}" type="parTrans" cxnId="{2C9EF1D4-A981-4B2E-9375-617524875695}">
      <dgm:prSet/>
      <dgm:spPr/>
      <dgm:t>
        <a:bodyPr/>
        <a:lstStyle/>
        <a:p>
          <a:endParaRPr lang="en-US"/>
        </a:p>
      </dgm:t>
    </dgm:pt>
    <dgm:pt modelId="{2461E537-1ED3-4902-A974-52EA517BAA84}">
      <dgm:prSet custT="1"/>
      <dgm:spPr/>
      <dgm:t>
        <a:bodyPr/>
        <a:lstStyle/>
        <a:p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22384-B433-4BA7-AE7B-738368AF41E8}" type="parTrans" cxnId="{3C16CF8A-B4E5-4BB4-A283-3019330F9CEC}">
      <dgm:prSet/>
      <dgm:spPr/>
      <dgm:t>
        <a:bodyPr/>
        <a:lstStyle/>
        <a:p>
          <a:endParaRPr lang="en-US"/>
        </a:p>
      </dgm:t>
    </dgm:pt>
    <dgm:pt modelId="{F7BE7CA0-A996-4988-88A4-75E304CFA278}" type="sibTrans" cxnId="{3C16CF8A-B4E5-4BB4-A283-3019330F9CEC}">
      <dgm:prSet/>
      <dgm:spPr/>
      <dgm:t>
        <a:bodyPr/>
        <a:lstStyle/>
        <a:p>
          <a:endParaRPr lang="en-US"/>
        </a:p>
      </dgm:t>
    </dgm:pt>
    <dgm:pt modelId="{26B4F976-53FC-42AC-B003-1C357E0EE9C8}" type="pres">
      <dgm:prSet presAssocID="{523948A9-7AFE-4190-9955-FECAF4C54D3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052BBE-2E96-41FD-94E6-1ECF3F85E66D}" type="pres">
      <dgm:prSet presAssocID="{4D868E1A-2BFA-4B01-9899-9C9A3041C70A}" presName="composite" presStyleCnt="0"/>
      <dgm:spPr/>
    </dgm:pt>
    <dgm:pt modelId="{3DAB07B6-AD3A-438B-81D8-F20E5E7F4BC4}" type="pres">
      <dgm:prSet presAssocID="{4D868E1A-2BFA-4B01-9899-9C9A3041C70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0C303-CA39-4DF4-9E38-FCAF52C355A0}" type="pres">
      <dgm:prSet presAssocID="{4D868E1A-2BFA-4B01-9899-9C9A3041C70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A8993-E1AA-4B8F-B124-53AE8A4143B4}" type="pres">
      <dgm:prSet presAssocID="{4D868E1A-2BFA-4B01-9899-9C9A3041C70A}" presName="BalanceSpacing" presStyleCnt="0"/>
      <dgm:spPr/>
    </dgm:pt>
    <dgm:pt modelId="{C3E912E2-C264-4EAF-9A83-F8B5DB49AB6F}" type="pres">
      <dgm:prSet presAssocID="{4D868E1A-2BFA-4B01-9899-9C9A3041C70A}" presName="BalanceSpacing1" presStyleCnt="0"/>
      <dgm:spPr/>
    </dgm:pt>
    <dgm:pt modelId="{FCF97A18-CE51-46FA-9344-1DFF35FA9199}" type="pres">
      <dgm:prSet presAssocID="{CCE840B9-A497-4DA7-9BB8-B3CD318151B9}" presName="Accent1Text" presStyleLbl="node1" presStyleIdx="1" presStyleCnt="6"/>
      <dgm:spPr/>
      <dgm:t>
        <a:bodyPr/>
        <a:lstStyle/>
        <a:p>
          <a:endParaRPr lang="en-US"/>
        </a:p>
      </dgm:t>
    </dgm:pt>
    <dgm:pt modelId="{B3ACFCDB-ECE0-4CE9-ABD3-3924E4D80458}" type="pres">
      <dgm:prSet presAssocID="{CCE840B9-A497-4DA7-9BB8-B3CD318151B9}" presName="spaceBetweenRectangles" presStyleCnt="0"/>
      <dgm:spPr/>
    </dgm:pt>
    <dgm:pt modelId="{9DD0FD3E-235A-44D9-9D87-95A671417887}" type="pres">
      <dgm:prSet presAssocID="{79D1EF69-D007-47C9-8F66-D17B455E2B42}" presName="composite" presStyleCnt="0"/>
      <dgm:spPr/>
    </dgm:pt>
    <dgm:pt modelId="{49D2F6A3-B529-46EC-963A-7B8CC46FDFCD}" type="pres">
      <dgm:prSet presAssocID="{79D1EF69-D007-47C9-8F66-D17B455E2B4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45324-1390-4E34-ACBD-D278A1E44793}" type="pres">
      <dgm:prSet presAssocID="{79D1EF69-D007-47C9-8F66-D17B455E2B4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161AE-D968-4E4E-85E5-9F5FF498C06E}" type="pres">
      <dgm:prSet presAssocID="{79D1EF69-D007-47C9-8F66-D17B455E2B42}" presName="BalanceSpacing" presStyleCnt="0"/>
      <dgm:spPr/>
    </dgm:pt>
    <dgm:pt modelId="{B929D644-850C-42E9-8FA8-5639983AEC1B}" type="pres">
      <dgm:prSet presAssocID="{79D1EF69-D007-47C9-8F66-D17B455E2B42}" presName="BalanceSpacing1" presStyleCnt="0"/>
      <dgm:spPr/>
    </dgm:pt>
    <dgm:pt modelId="{3873710F-E110-42CD-8A3C-E79BBD7D49A8}" type="pres">
      <dgm:prSet presAssocID="{6D9D7825-47CB-4C52-BDC5-0AE1E41D452C}" presName="Accent1Text" presStyleLbl="node1" presStyleIdx="3" presStyleCnt="6"/>
      <dgm:spPr/>
      <dgm:t>
        <a:bodyPr/>
        <a:lstStyle/>
        <a:p>
          <a:endParaRPr lang="en-US"/>
        </a:p>
      </dgm:t>
    </dgm:pt>
    <dgm:pt modelId="{44A3A07B-A465-429A-A800-C0526FF8A9D1}" type="pres">
      <dgm:prSet presAssocID="{6D9D7825-47CB-4C52-BDC5-0AE1E41D452C}" presName="spaceBetweenRectangles" presStyleCnt="0"/>
      <dgm:spPr/>
    </dgm:pt>
    <dgm:pt modelId="{5B6E386F-4E9C-4F46-B406-7D70E90941C4}" type="pres">
      <dgm:prSet presAssocID="{0F227E99-EFA2-4692-BB9C-B9AD81088245}" presName="composite" presStyleCnt="0"/>
      <dgm:spPr/>
    </dgm:pt>
    <dgm:pt modelId="{CD96B33A-7A7A-4EE7-BB9B-4C2C2D326894}" type="pres">
      <dgm:prSet presAssocID="{0F227E99-EFA2-4692-BB9C-B9AD8108824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00FA5-B159-43D0-A682-3D0A01F61FAD}" type="pres">
      <dgm:prSet presAssocID="{0F227E99-EFA2-4692-BB9C-B9AD8108824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A2B13-3A91-41F6-967A-B6B7EFE8095E}" type="pres">
      <dgm:prSet presAssocID="{0F227E99-EFA2-4692-BB9C-B9AD81088245}" presName="BalanceSpacing" presStyleCnt="0"/>
      <dgm:spPr/>
    </dgm:pt>
    <dgm:pt modelId="{6D385B1D-A586-4F07-9E75-154CC69DCDF7}" type="pres">
      <dgm:prSet presAssocID="{0F227E99-EFA2-4692-BB9C-B9AD81088245}" presName="BalanceSpacing1" presStyleCnt="0"/>
      <dgm:spPr/>
    </dgm:pt>
    <dgm:pt modelId="{4B9FC62B-1E5E-4FFC-A806-1BAA437E1B5A}" type="pres">
      <dgm:prSet presAssocID="{38500866-B6B4-44BA-BC27-D89192D66D25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F8D3A1B-2CC4-4ABB-ACB2-5E13BA5CCDA7}" srcId="{0F227E99-EFA2-4692-BB9C-B9AD81088245}" destId="{4D1FF81C-C62E-4884-BF9F-FFF39245B38D}" srcOrd="0" destOrd="0" parTransId="{F5F6B454-CCF5-411F-8442-FE921B7AE7BF}" sibTransId="{6F04810C-E5A4-49BB-86EE-72856B92B1BE}"/>
    <dgm:cxn modelId="{05DCE08C-7B20-4D69-8437-0530742DF5DB}" srcId="{4D868E1A-2BFA-4B01-9899-9C9A3041C70A}" destId="{F53ED69F-209F-4D4A-8B1F-85EF11CAE162}" srcOrd="0" destOrd="0" parTransId="{76A3F556-5578-441C-AD9D-37457D3824E0}" sibTransId="{10536E24-1E44-42A9-AF1F-A5080621E59B}"/>
    <dgm:cxn modelId="{2B64352B-180A-4ED9-B6BB-E0B461DC5D27}" type="presOf" srcId="{2461E537-1ED3-4902-A974-52EA517BAA84}" destId="{BF100FA5-B159-43D0-A682-3D0A01F61FAD}" srcOrd="0" destOrd="1" presId="urn:microsoft.com/office/officeart/2008/layout/AlternatingHexagons"/>
    <dgm:cxn modelId="{6827C436-61B7-4A7E-9228-A5F6D6A87B47}" type="presOf" srcId="{523948A9-7AFE-4190-9955-FECAF4C54D3E}" destId="{26B4F976-53FC-42AC-B003-1C357E0EE9C8}" srcOrd="0" destOrd="0" presId="urn:microsoft.com/office/officeart/2008/layout/AlternatingHexagons"/>
    <dgm:cxn modelId="{E593A2C2-760A-4D61-94B9-6A7018750714}" type="presOf" srcId="{4D1FF81C-C62E-4884-BF9F-FFF39245B38D}" destId="{BF100FA5-B159-43D0-A682-3D0A01F61FAD}" srcOrd="0" destOrd="0" presId="urn:microsoft.com/office/officeart/2008/layout/AlternatingHexagons"/>
    <dgm:cxn modelId="{AD718AAE-818F-4422-A22A-5EC2A84D9A5B}" type="presOf" srcId="{3DC8766F-AE72-403E-A4FE-205582098B43}" destId="{A6A45324-1390-4E34-ACBD-D278A1E44793}" srcOrd="0" destOrd="1" presId="urn:microsoft.com/office/officeart/2008/layout/AlternatingHexagons"/>
    <dgm:cxn modelId="{2705C727-2682-422A-B436-F5FCFBB50367}" type="presOf" srcId="{0F227E99-EFA2-4692-BB9C-B9AD81088245}" destId="{CD96B33A-7A7A-4EE7-BB9B-4C2C2D326894}" srcOrd="0" destOrd="0" presId="urn:microsoft.com/office/officeart/2008/layout/AlternatingHexagons"/>
    <dgm:cxn modelId="{7B635AD6-0F38-464A-9A41-3DD7A985373F}" type="presOf" srcId="{38500866-B6B4-44BA-BC27-D89192D66D25}" destId="{4B9FC62B-1E5E-4FFC-A806-1BAA437E1B5A}" srcOrd="0" destOrd="0" presId="urn:microsoft.com/office/officeart/2008/layout/AlternatingHexagons"/>
    <dgm:cxn modelId="{3C16CF8A-B4E5-4BB4-A283-3019330F9CEC}" srcId="{0F227E99-EFA2-4692-BB9C-B9AD81088245}" destId="{2461E537-1ED3-4902-A974-52EA517BAA84}" srcOrd="1" destOrd="0" parTransId="{E2022384-B433-4BA7-AE7B-738368AF41E8}" sibTransId="{F7BE7CA0-A996-4988-88A4-75E304CFA278}"/>
    <dgm:cxn modelId="{A2374E1D-7F8A-4254-BE1B-7C380741E22B}" srcId="{523948A9-7AFE-4190-9955-FECAF4C54D3E}" destId="{0F227E99-EFA2-4692-BB9C-B9AD81088245}" srcOrd="2" destOrd="0" parTransId="{240DA4ED-2DB9-4E03-B33D-136842B7F6FF}" sibTransId="{38500866-B6B4-44BA-BC27-D89192D66D25}"/>
    <dgm:cxn modelId="{6D2CB044-7FC7-416C-B7CE-2A61E0A29D71}" type="presOf" srcId="{79D1EF69-D007-47C9-8F66-D17B455E2B42}" destId="{49D2F6A3-B529-46EC-963A-7B8CC46FDFCD}" srcOrd="0" destOrd="0" presId="urn:microsoft.com/office/officeart/2008/layout/AlternatingHexagons"/>
    <dgm:cxn modelId="{FBEA356D-0314-4E59-B355-FD027C9794E9}" type="presOf" srcId="{A8BCB2E1-2E14-444F-A41F-0961D07C0309}" destId="{A6A45324-1390-4E34-ACBD-D278A1E44793}" srcOrd="0" destOrd="0" presId="urn:microsoft.com/office/officeart/2008/layout/AlternatingHexagons"/>
    <dgm:cxn modelId="{2C9EF1D4-A981-4B2E-9375-617524875695}" srcId="{79D1EF69-D007-47C9-8F66-D17B455E2B42}" destId="{3DC8766F-AE72-403E-A4FE-205582098B43}" srcOrd="1" destOrd="0" parTransId="{F185C581-99CA-4CB0-B9F0-6D82EE7DCC59}" sibTransId="{11DF170B-A058-47F1-BF14-BCB06CA44E86}"/>
    <dgm:cxn modelId="{28EBDAD5-2035-4517-A78E-3A9B4E8B1665}" srcId="{4D868E1A-2BFA-4B01-9899-9C9A3041C70A}" destId="{8EE592F1-82FD-4E98-AE9F-6C8900A76E61}" srcOrd="1" destOrd="0" parTransId="{85446FEA-1C66-4FCE-8388-1A9BA740A7CF}" sibTransId="{D79EDC58-1C88-47BD-88A8-F2783CBBAF52}"/>
    <dgm:cxn modelId="{9C627326-85B9-4260-8FCA-36B3765FF93D}" srcId="{79D1EF69-D007-47C9-8F66-D17B455E2B42}" destId="{A8BCB2E1-2E14-444F-A41F-0961D07C0309}" srcOrd="0" destOrd="0" parTransId="{944ED4B1-A9E0-4ED0-A6AE-982F5743A2CB}" sibTransId="{96AAB2B6-06E9-4602-85B2-CEE4F719C523}"/>
    <dgm:cxn modelId="{5E55D8B7-EA78-4DE9-839D-531383AA124E}" type="presOf" srcId="{6D9D7825-47CB-4C52-BDC5-0AE1E41D452C}" destId="{3873710F-E110-42CD-8A3C-E79BBD7D49A8}" srcOrd="0" destOrd="0" presId="urn:microsoft.com/office/officeart/2008/layout/AlternatingHexagons"/>
    <dgm:cxn modelId="{A665E62C-E0BC-4D46-8073-9C4CA91BCBF9}" srcId="{523948A9-7AFE-4190-9955-FECAF4C54D3E}" destId="{4D868E1A-2BFA-4B01-9899-9C9A3041C70A}" srcOrd="0" destOrd="0" parTransId="{7BED879A-5B7B-47F9-A21D-135574F6DE54}" sibTransId="{CCE840B9-A497-4DA7-9BB8-B3CD318151B9}"/>
    <dgm:cxn modelId="{CCF14629-A1B0-4E93-B7C5-5A7FEC170901}" type="presOf" srcId="{CCE840B9-A497-4DA7-9BB8-B3CD318151B9}" destId="{FCF97A18-CE51-46FA-9344-1DFF35FA9199}" srcOrd="0" destOrd="0" presId="urn:microsoft.com/office/officeart/2008/layout/AlternatingHexagons"/>
    <dgm:cxn modelId="{82101864-8F90-47F0-9AE3-7C23EE551E17}" type="presOf" srcId="{8EE592F1-82FD-4E98-AE9F-6C8900A76E61}" destId="{71B0C303-CA39-4DF4-9E38-FCAF52C355A0}" srcOrd="0" destOrd="1" presId="urn:microsoft.com/office/officeart/2008/layout/AlternatingHexagons"/>
    <dgm:cxn modelId="{5D5BA931-DA16-4E2B-9736-B313E0E34955}" type="presOf" srcId="{F53ED69F-209F-4D4A-8B1F-85EF11CAE162}" destId="{71B0C303-CA39-4DF4-9E38-FCAF52C355A0}" srcOrd="0" destOrd="0" presId="urn:microsoft.com/office/officeart/2008/layout/AlternatingHexagons"/>
    <dgm:cxn modelId="{98C4D8BA-BDE7-40DA-BD33-7595AC7EA79E}" srcId="{523948A9-7AFE-4190-9955-FECAF4C54D3E}" destId="{79D1EF69-D007-47C9-8F66-D17B455E2B42}" srcOrd="1" destOrd="0" parTransId="{4B9F57F3-79D6-42BA-A9AB-B99997A268E0}" sibTransId="{6D9D7825-47CB-4C52-BDC5-0AE1E41D452C}"/>
    <dgm:cxn modelId="{08966D06-C197-4FAE-B576-F44BC823F0B9}" type="presOf" srcId="{4D868E1A-2BFA-4B01-9899-9C9A3041C70A}" destId="{3DAB07B6-AD3A-438B-81D8-F20E5E7F4BC4}" srcOrd="0" destOrd="0" presId="urn:microsoft.com/office/officeart/2008/layout/AlternatingHexagons"/>
    <dgm:cxn modelId="{5C27511C-B790-4B74-B442-A44250ACDAD6}" type="presParOf" srcId="{26B4F976-53FC-42AC-B003-1C357E0EE9C8}" destId="{28052BBE-2E96-41FD-94E6-1ECF3F85E66D}" srcOrd="0" destOrd="0" presId="urn:microsoft.com/office/officeart/2008/layout/AlternatingHexagons"/>
    <dgm:cxn modelId="{6DE6490E-3F88-4F4E-A26A-AD456F2CC876}" type="presParOf" srcId="{28052BBE-2E96-41FD-94E6-1ECF3F85E66D}" destId="{3DAB07B6-AD3A-438B-81D8-F20E5E7F4BC4}" srcOrd="0" destOrd="0" presId="urn:microsoft.com/office/officeart/2008/layout/AlternatingHexagons"/>
    <dgm:cxn modelId="{D1FC3E80-8B41-4C31-B2E1-F96F2CC4D745}" type="presParOf" srcId="{28052BBE-2E96-41FD-94E6-1ECF3F85E66D}" destId="{71B0C303-CA39-4DF4-9E38-FCAF52C355A0}" srcOrd="1" destOrd="0" presId="urn:microsoft.com/office/officeart/2008/layout/AlternatingHexagons"/>
    <dgm:cxn modelId="{A7BC5923-A3AC-4918-B105-4B475604FC3F}" type="presParOf" srcId="{28052BBE-2E96-41FD-94E6-1ECF3F85E66D}" destId="{9ADA8993-E1AA-4B8F-B124-53AE8A4143B4}" srcOrd="2" destOrd="0" presId="urn:microsoft.com/office/officeart/2008/layout/AlternatingHexagons"/>
    <dgm:cxn modelId="{FF1B7B4C-490E-4315-BE72-53A5FF9221CB}" type="presParOf" srcId="{28052BBE-2E96-41FD-94E6-1ECF3F85E66D}" destId="{C3E912E2-C264-4EAF-9A83-F8B5DB49AB6F}" srcOrd="3" destOrd="0" presId="urn:microsoft.com/office/officeart/2008/layout/AlternatingHexagons"/>
    <dgm:cxn modelId="{12019527-EC34-4121-88FB-E179015A473A}" type="presParOf" srcId="{28052BBE-2E96-41FD-94E6-1ECF3F85E66D}" destId="{FCF97A18-CE51-46FA-9344-1DFF35FA9199}" srcOrd="4" destOrd="0" presId="urn:microsoft.com/office/officeart/2008/layout/AlternatingHexagons"/>
    <dgm:cxn modelId="{50441B26-E1AA-4D8C-9CF3-406BC9AFEA92}" type="presParOf" srcId="{26B4F976-53FC-42AC-B003-1C357E0EE9C8}" destId="{B3ACFCDB-ECE0-4CE9-ABD3-3924E4D80458}" srcOrd="1" destOrd="0" presId="urn:microsoft.com/office/officeart/2008/layout/AlternatingHexagons"/>
    <dgm:cxn modelId="{020B2850-6157-41F3-832B-429E022EC905}" type="presParOf" srcId="{26B4F976-53FC-42AC-B003-1C357E0EE9C8}" destId="{9DD0FD3E-235A-44D9-9D87-95A671417887}" srcOrd="2" destOrd="0" presId="urn:microsoft.com/office/officeart/2008/layout/AlternatingHexagons"/>
    <dgm:cxn modelId="{0CCCC932-6557-495D-A459-AD420997BFF8}" type="presParOf" srcId="{9DD0FD3E-235A-44D9-9D87-95A671417887}" destId="{49D2F6A3-B529-46EC-963A-7B8CC46FDFCD}" srcOrd="0" destOrd="0" presId="urn:microsoft.com/office/officeart/2008/layout/AlternatingHexagons"/>
    <dgm:cxn modelId="{CB1A18D4-4B91-4B79-9981-DBC9FFF92D3D}" type="presParOf" srcId="{9DD0FD3E-235A-44D9-9D87-95A671417887}" destId="{A6A45324-1390-4E34-ACBD-D278A1E44793}" srcOrd="1" destOrd="0" presId="urn:microsoft.com/office/officeart/2008/layout/AlternatingHexagons"/>
    <dgm:cxn modelId="{3DD9ACDF-3BFC-4D3A-81B7-D4F3A0BD0D94}" type="presParOf" srcId="{9DD0FD3E-235A-44D9-9D87-95A671417887}" destId="{A3C161AE-D968-4E4E-85E5-9F5FF498C06E}" srcOrd="2" destOrd="0" presId="urn:microsoft.com/office/officeart/2008/layout/AlternatingHexagons"/>
    <dgm:cxn modelId="{8890D257-B992-47D3-B23C-2BE009BA5FAE}" type="presParOf" srcId="{9DD0FD3E-235A-44D9-9D87-95A671417887}" destId="{B929D644-850C-42E9-8FA8-5639983AEC1B}" srcOrd="3" destOrd="0" presId="urn:microsoft.com/office/officeart/2008/layout/AlternatingHexagons"/>
    <dgm:cxn modelId="{8F7C37C4-E6DE-467D-9C8D-FC01AD3EB632}" type="presParOf" srcId="{9DD0FD3E-235A-44D9-9D87-95A671417887}" destId="{3873710F-E110-42CD-8A3C-E79BBD7D49A8}" srcOrd="4" destOrd="0" presId="urn:microsoft.com/office/officeart/2008/layout/AlternatingHexagons"/>
    <dgm:cxn modelId="{88F3722C-0BA5-486D-A54A-3CEEEC5C80F3}" type="presParOf" srcId="{26B4F976-53FC-42AC-B003-1C357E0EE9C8}" destId="{44A3A07B-A465-429A-A800-C0526FF8A9D1}" srcOrd="3" destOrd="0" presId="urn:microsoft.com/office/officeart/2008/layout/AlternatingHexagons"/>
    <dgm:cxn modelId="{9263EB6C-3B56-4401-A6F8-13CEBEA4959C}" type="presParOf" srcId="{26B4F976-53FC-42AC-B003-1C357E0EE9C8}" destId="{5B6E386F-4E9C-4F46-B406-7D70E90941C4}" srcOrd="4" destOrd="0" presId="urn:microsoft.com/office/officeart/2008/layout/AlternatingHexagons"/>
    <dgm:cxn modelId="{900D2B4D-1620-42F5-86CC-9FBE87051B39}" type="presParOf" srcId="{5B6E386F-4E9C-4F46-B406-7D70E90941C4}" destId="{CD96B33A-7A7A-4EE7-BB9B-4C2C2D326894}" srcOrd="0" destOrd="0" presId="urn:microsoft.com/office/officeart/2008/layout/AlternatingHexagons"/>
    <dgm:cxn modelId="{C48E79A9-F181-4050-BDE9-3C4A93E9DDC9}" type="presParOf" srcId="{5B6E386F-4E9C-4F46-B406-7D70E90941C4}" destId="{BF100FA5-B159-43D0-A682-3D0A01F61FAD}" srcOrd="1" destOrd="0" presId="urn:microsoft.com/office/officeart/2008/layout/AlternatingHexagons"/>
    <dgm:cxn modelId="{53488689-1061-4059-AC6F-314F2CAF4FF3}" type="presParOf" srcId="{5B6E386F-4E9C-4F46-B406-7D70E90941C4}" destId="{5A5A2B13-3A91-41F6-967A-B6B7EFE8095E}" srcOrd="2" destOrd="0" presId="urn:microsoft.com/office/officeart/2008/layout/AlternatingHexagons"/>
    <dgm:cxn modelId="{9343B18F-4CDF-4B5A-932D-3D6FC1587383}" type="presParOf" srcId="{5B6E386F-4E9C-4F46-B406-7D70E90941C4}" destId="{6D385B1D-A586-4F07-9E75-154CC69DCDF7}" srcOrd="3" destOrd="0" presId="urn:microsoft.com/office/officeart/2008/layout/AlternatingHexagons"/>
    <dgm:cxn modelId="{5D391227-CFA5-4602-AC76-DE267AC91C5A}" type="presParOf" srcId="{5B6E386F-4E9C-4F46-B406-7D70E90941C4}" destId="{4B9FC62B-1E5E-4FFC-A806-1BAA437E1B5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F6FD5-D26F-4CD8-BB0C-F8E68A087A2F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8DCD97-A94D-4DBE-927C-3D056048BEA3}">
      <dgm:prSet phldrT="[Text]" custT="1"/>
      <dgm:spPr>
        <a:ln>
          <a:noFill/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800" dirty="0">
            <a:solidFill>
              <a:schemeClr val="bg1"/>
            </a:solidFill>
          </a:endParaRPr>
        </a:p>
      </dgm:t>
    </dgm:pt>
    <dgm:pt modelId="{6442C7A3-5AEF-4F62-8512-6E99AC2D5F26}" type="parTrans" cxnId="{7C82950D-59FD-48AD-9700-2870E36D7C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C535B9-A6A2-4196-A218-994D351A4271}" type="sibTrans" cxnId="{7C82950D-59FD-48AD-9700-2870E36D7C4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D679B76-6B19-4E81-B7BD-AC5D13DD127C}">
      <dgm:prSet phldrT="[Text]" custT="1"/>
      <dgm:spPr>
        <a:solidFill>
          <a:schemeClr val="accent3"/>
        </a:solidFill>
        <a:ln>
          <a:noFill/>
        </a:ln>
        <a:effectLst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800" dirty="0">
            <a:solidFill>
              <a:schemeClr val="bg1"/>
            </a:solidFill>
          </a:endParaRPr>
        </a:p>
      </dgm:t>
    </dgm:pt>
    <dgm:pt modelId="{8C197941-E599-4E2B-9850-7A2164AE0538}" type="parTrans" cxnId="{5F0AF903-063E-47AF-AF3E-BA146E0D073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D71561-4072-4B08-BCF2-F438E662B498}" type="sibTrans" cxnId="{5F0AF903-063E-47AF-AF3E-BA146E0D073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3FB5BA-0D48-45C2-AB19-DB961F9B276F}">
      <dgm:prSet phldrT="[Text]" custT="1"/>
      <dgm:spPr>
        <a:solidFill>
          <a:schemeClr val="accent2"/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a-IR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800" dirty="0">
            <a:solidFill>
              <a:schemeClr val="bg1"/>
            </a:solidFill>
          </a:endParaRPr>
        </a:p>
      </dgm:t>
    </dgm:pt>
    <dgm:pt modelId="{E668303E-D74B-4255-9CE5-92D958DFDBE7}" type="parTrans" cxnId="{6462F18C-BB2A-4E53-B0E7-971908E9FAD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DE81B3-5962-4664-9758-A56E83E76358}" type="sibTrans" cxnId="{6462F18C-BB2A-4E53-B0E7-971908E9FAD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82652C-CFDC-48A7-B33E-0E5C05CC38D8}" type="pres">
      <dgm:prSet presAssocID="{24DF6FD5-D26F-4CD8-BB0C-F8E68A087A2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EB6E4E5-E34D-406E-8C9E-8F8EE8B4E1A4}" type="pres">
      <dgm:prSet presAssocID="{C58DCD97-A94D-4DBE-927C-3D056048BEA3}" presName="text1" presStyleCnt="0"/>
      <dgm:spPr/>
    </dgm:pt>
    <dgm:pt modelId="{E53796D8-46F1-411A-BDDE-DCFE50588E4F}" type="pres">
      <dgm:prSet presAssocID="{C58DCD97-A94D-4DBE-927C-3D056048BEA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24C9-CF79-420A-85F1-2B1136D860A0}" type="pres">
      <dgm:prSet presAssocID="{C58DCD97-A94D-4DBE-927C-3D056048BEA3}" presName="textaccent1" presStyleCnt="0"/>
      <dgm:spPr/>
    </dgm:pt>
    <dgm:pt modelId="{7734A16D-AC7D-4B28-B39C-BA6564099139}" type="pres">
      <dgm:prSet presAssocID="{C58DCD97-A94D-4DBE-927C-3D056048BEA3}" presName="accentRepeatNode" presStyleLbl="solidAlignAcc1" presStyleIdx="0" presStyleCnt="6"/>
      <dgm:spPr>
        <a:ln>
          <a:noFill/>
        </a:ln>
      </dgm:spPr>
    </dgm:pt>
    <dgm:pt modelId="{B9C2C969-BF85-4BC7-9230-97C2D8679BE7}" type="pres">
      <dgm:prSet presAssocID="{39C535B9-A6A2-4196-A218-994D351A4271}" presName="image1" presStyleCnt="0"/>
      <dgm:spPr/>
    </dgm:pt>
    <dgm:pt modelId="{82FF5932-3F18-434D-BFA5-3FCA49DCE546}" type="pres">
      <dgm:prSet presAssocID="{39C535B9-A6A2-4196-A218-994D351A4271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4B9EC82C-6E3A-4801-8DE0-780A1E61ACEF}" type="pres">
      <dgm:prSet presAssocID="{39C535B9-A6A2-4196-A218-994D351A4271}" presName="imageaccent1" presStyleCnt="0"/>
      <dgm:spPr/>
    </dgm:pt>
    <dgm:pt modelId="{390DCFDE-39FB-48D5-9B8E-505CC00DDF72}" type="pres">
      <dgm:prSet presAssocID="{39C535B9-A6A2-4196-A218-994D351A4271}" presName="accentRepeatNode" presStyleLbl="solidAlignAcc1" presStyleIdx="1" presStyleCnt="6"/>
      <dgm:spPr>
        <a:ln>
          <a:noFill/>
        </a:ln>
      </dgm:spPr>
    </dgm:pt>
    <dgm:pt modelId="{D21BBBA6-3689-4F3C-9B85-C2875DD2B3F4}" type="pres">
      <dgm:prSet presAssocID="{9D679B76-6B19-4E81-B7BD-AC5D13DD127C}" presName="text2" presStyleCnt="0"/>
      <dgm:spPr/>
    </dgm:pt>
    <dgm:pt modelId="{D7855D45-9924-4AF1-835D-AFF402D4039F}" type="pres">
      <dgm:prSet presAssocID="{9D679B76-6B19-4E81-B7BD-AC5D13DD127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FD17F-E9D3-4354-AD9A-023A1E673653}" type="pres">
      <dgm:prSet presAssocID="{9D679B76-6B19-4E81-B7BD-AC5D13DD127C}" presName="textaccent2" presStyleCnt="0"/>
      <dgm:spPr/>
    </dgm:pt>
    <dgm:pt modelId="{A22B2092-D2C9-4640-91FC-149A528589DB}" type="pres">
      <dgm:prSet presAssocID="{9D679B76-6B19-4E81-B7BD-AC5D13DD127C}" presName="accentRepeatNode" presStyleLbl="solidAlignAcc1" presStyleIdx="2" presStyleCnt="6"/>
      <dgm:spPr>
        <a:ln>
          <a:noFill/>
        </a:ln>
      </dgm:spPr>
    </dgm:pt>
    <dgm:pt modelId="{AB6F8D3C-C600-4840-9728-54EEFF59A931}" type="pres">
      <dgm:prSet presAssocID="{D3D71561-4072-4B08-BCF2-F438E662B498}" presName="image2" presStyleCnt="0"/>
      <dgm:spPr/>
    </dgm:pt>
    <dgm:pt modelId="{7767DA8C-BBBB-4843-AC43-214C9B210A20}" type="pres">
      <dgm:prSet presAssocID="{D3D71561-4072-4B08-BCF2-F438E662B498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7B8209D1-CFF2-4A8C-BA73-9BF4F8C32EF4}" type="pres">
      <dgm:prSet presAssocID="{D3D71561-4072-4B08-BCF2-F438E662B498}" presName="imageaccent2" presStyleCnt="0"/>
      <dgm:spPr/>
    </dgm:pt>
    <dgm:pt modelId="{03B59220-157F-446B-BD33-F68A4812EC4B}" type="pres">
      <dgm:prSet presAssocID="{D3D71561-4072-4B08-BCF2-F438E662B498}" presName="accentRepeatNode" presStyleLbl="solidAlignAcc1" presStyleIdx="3" presStyleCnt="6"/>
      <dgm:spPr>
        <a:ln>
          <a:noFill/>
        </a:ln>
      </dgm:spPr>
    </dgm:pt>
    <dgm:pt modelId="{D3C60167-7A3B-4838-AF58-A8C53312D8FF}" type="pres">
      <dgm:prSet presAssocID="{653FB5BA-0D48-45C2-AB19-DB961F9B276F}" presName="text3" presStyleCnt="0"/>
      <dgm:spPr/>
    </dgm:pt>
    <dgm:pt modelId="{B9555A01-0ACD-418F-8CBF-41C80C998806}" type="pres">
      <dgm:prSet presAssocID="{653FB5BA-0D48-45C2-AB19-DB961F9B276F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F2939-32EB-43EC-BF0D-86C9146E79CF}" type="pres">
      <dgm:prSet presAssocID="{653FB5BA-0D48-45C2-AB19-DB961F9B276F}" presName="textaccent3" presStyleCnt="0"/>
      <dgm:spPr/>
    </dgm:pt>
    <dgm:pt modelId="{022A96B7-E3AD-4187-AF22-705A4FA32A8A}" type="pres">
      <dgm:prSet presAssocID="{653FB5BA-0D48-45C2-AB19-DB961F9B276F}" presName="accentRepeatNode" presStyleLbl="solidAlignAcc1" presStyleIdx="4" presStyleCnt="6"/>
      <dgm:spPr>
        <a:ln>
          <a:noFill/>
        </a:ln>
      </dgm:spPr>
    </dgm:pt>
    <dgm:pt modelId="{8B5A28E8-90D1-4911-83B3-D2C7FF9C0F6B}" type="pres">
      <dgm:prSet presAssocID="{1CDE81B3-5962-4664-9758-A56E83E76358}" presName="image3" presStyleCnt="0"/>
      <dgm:spPr/>
    </dgm:pt>
    <dgm:pt modelId="{B99081B2-2B90-4CDA-BA43-9B3F736BB3D3}" type="pres">
      <dgm:prSet presAssocID="{1CDE81B3-5962-4664-9758-A56E83E76358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DA1945B3-9B07-46A7-91C1-C23AA2937C54}" type="pres">
      <dgm:prSet presAssocID="{1CDE81B3-5962-4664-9758-A56E83E76358}" presName="imageaccent3" presStyleCnt="0"/>
      <dgm:spPr/>
    </dgm:pt>
    <dgm:pt modelId="{18574F85-2118-42EE-8788-F276F9572CAE}" type="pres">
      <dgm:prSet presAssocID="{1CDE81B3-5962-4664-9758-A56E83E76358}" presName="accentRepeatNode" presStyleLbl="solidAlignAcc1" presStyleIdx="5" presStyleCnt="6"/>
      <dgm:spPr>
        <a:ln>
          <a:noFill/>
        </a:ln>
      </dgm:spPr>
    </dgm:pt>
  </dgm:ptLst>
  <dgm:cxnLst>
    <dgm:cxn modelId="{56BBA4BC-393C-45A9-81D4-C1292735F049}" type="presOf" srcId="{39C535B9-A6A2-4196-A218-994D351A4271}" destId="{82FF5932-3F18-434D-BFA5-3FCA49DCE546}" srcOrd="0" destOrd="0" presId="urn:microsoft.com/office/officeart/2008/layout/HexagonCluster"/>
    <dgm:cxn modelId="{7C82950D-59FD-48AD-9700-2870E36D7C41}" srcId="{24DF6FD5-D26F-4CD8-BB0C-F8E68A087A2F}" destId="{C58DCD97-A94D-4DBE-927C-3D056048BEA3}" srcOrd="0" destOrd="0" parTransId="{6442C7A3-5AEF-4F62-8512-6E99AC2D5F26}" sibTransId="{39C535B9-A6A2-4196-A218-994D351A4271}"/>
    <dgm:cxn modelId="{5BC8DB3B-496D-4E4F-A48C-CA79A10FEC20}" type="presOf" srcId="{C58DCD97-A94D-4DBE-927C-3D056048BEA3}" destId="{E53796D8-46F1-411A-BDDE-DCFE50588E4F}" srcOrd="0" destOrd="0" presId="urn:microsoft.com/office/officeart/2008/layout/HexagonCluster"/>
    <dgm:cxn modelId="{103E8D12-C72B-4C70-8629-B1E033844F35}" type="presOf" srcId="{9D679B76-6B19-4E81-B7BD-AC5D13DD127C}" destId="{D7855D45-9924-4AF1-835D-AFF402D4039F}" srcOrd="0" destOrd="0" presId="urn:microsoft.com/office/officeart/2008/layout/HexagonCluster"/>
    <dgm:cxn modelId="{1489F58C-5DD3-44CC-BDA9-7F7CDDC91B81}" type="presOf" srcId="{24DF6FD5-D26F-4CD8-BB0C-F8E68A087A2F}" destId="{1C82652C-CFDC-48A7-B33E-0E5C05CC38D8}" srcOrd="0" destOrd="0" presId="urn:microsoft.com/office/officeart/2008/layout/HexagonCluster"/>
    <dgm:cxn modelId="{6462F18C-BB2A-4E53-B0E7-971908E9FAD3}" srcId="{24DF6FD5-D26F-4CD8-BB0C-F8E68A087A2F}" destId="{653FB5BA-0D48-45C2-AB19-DB961F9B276F}" srcOrd="2" destOrd="0" parTransId="{E668303E-D74B-4255-9CE5-92D958DFDBE7}" sibTransId="{1CDE81B3-5962-4664-9758-A56E83E76358}"/>
    <dgm:cxn modelId="{803AB245-D403-4548-B313-29DB7A63C775}" type="presOf" srcId="{653FB5BA-0D48-45C2-AB19-DB961F9B276F}" destId="{B9555A01-0ACD-418F-8CBF-41C80C998806}" srcOrd="0" destOrd="0" presId="urn:microsoft.com/office/officeart/2008/layout/HexagonCluster"/>
    <dgm:cxn modelId="{C8B0AFD5-7555-4BF8-8B1F-9918EB978042}" type="presOf" srcId="{D3D71561-4072-4B08-BCF2-F438E662B498}" destId="{7767DA8C-BBBB-4843-AC43-214C9B210A20}" srcOrd="0" destOrd="0" presId="urn:microsoft.com/office/officeart/2008/layout/HexagonCluster"/>
    <dgm:cxn modelId="{5F0AF903-063E-47AF-AF3E-BA146E0D073C}" srcId="{24DF6FD5-D26F-4CD8-BB0C-F8E68A087A2F}" destId="{9D679B76-6B19-4E81-B7BD-AC5D13DD127C}" srcOrd="1" destOrd="0" parTransId="{8C197941-E599-4E2B-9850-7A2164AE0538}" sibTransId="{D3D71561-4072-4B08-BCF2-F438E662B498}"/>
    <dgm:cxn modelId="{4ACE4898-9CF2-48C3-A335-0641B56139A4}" type="presOf" srcId="{1CDE81B3-5962-4664-9758-A56E83E76358}" destId="{B99081B2-2B90-4CDA-BA43-9B3F736BB3D3}" srcOrd="0" destOrd="0" presId="urn:microsoft.com/office/officeart/2008/layout/HexagonCluster"/>
    <dgm:cxn modelId="{69AC0611-D28C-45C2-826F-DE35A89EAF93}" type="presParOf" srcId="{1C82652C-CFDC-48A7-B33E-0E5C05CC38D8}" destId="{FEB6E4E5-E34D-406E-8C9E-8F8EE8B4E1A4}" srcOrd="0" destOrd="0" presId="urn:microsoft.com/office/officeart/2008/layout/HexagonCluster"/>
    <dgm:cxn modelId="{C8260C34-40C9-4DD5-A14E-F28CA5159787}" type="presParOf" srcId="{FEB6E4E5-E34D-406E-8C9E-8F8EE8B4E1A4}" destId="{E53796D8-46F1-411A-BDDE-DCFE50588E4F}" srcOrd="0" destOrd="0" presId="urn:microsoft.com/office/officeart/2008/layout/HexagonCluster"/>
    <dgm:cxn modelId="{A7BDF639-335E-46C0-B03F-63E4CBD96A94}" type="presParOf" srcId="{1C82652C-CFDC-48A7-B33E-0E5C05CC38D8}" destId="{8F7724C9-CF79-420A-85F1-2B1136D860A0}" srcOrd="1" destOrd="0" presId="urn:microsoft.com/office/officeart/2008/layout/HexagonCluster"/>
    <dgm:cxn modelId="{D6032B3D-0552-4765-9749-CC42B934699B}" type="presParOf" srcId="{8F7724C9-CF79-420A-85F1-2B1136D860A0}" destId="{7734A16D-AC7D-4B28-B39C-BA6564099139}" srcOrd="0" destOrd="0" presId="urn:microsoft.com/office/officeart/2008/layout/HexagonCluster"/>
    <dgm:cxn modelId="{C8BF6ED1-6D7E-428B-9013-E1C7CB1A4699}" type="presParOf" srcId="{1C82652C-CFDC-48A7-B33E-0E5C05CC38D8}" destId="{B9C2C969-BF85-4BC7-9230-97C2D8679BE7}" srcOrd="2" destOrd="0" presId="urn:microsoft.com/office/officeart/2008/layout/HexagonCluster"/>
    <dgm:cxn modelId="{59EFC46A-3258-48F4-A891-16453B3CFC78}" type="presParOf" srcId="{B9C2C969-BF85-4BC7-9230-97C2D8679BE7}" destId="{82FF5932-3F18-434D-BFA5-3FCA49DCE546}" srcOrd="0" destOrd="0" presId="urn:microsoft.com/office/officeart/2008/layout/HexagonCluster"/>
    <dgm:cxn modelId="{ADF4DC63-D9F3-494A-B15D-9D4712FA1C06}" type="presParOf" srcId="{1C82652C-CFDC-48A7-B33E-0E5C05CC38D8}" destId="{4B9EC82C-6E3A-4801-8DE0-780A1E61ACEF}" srcOrd="3" destOrd="0" presId="urn:microsoft.com/office/officeart/2008/layout/HexagonCluster"/>
    <dgm:cxn modelId="{774DF9B2-DC1D-4BE7-A104-0B5D8BAA6435}" type="presParOf" srcId="{4B9EC82C-6E3A-4801-8DE0-780A1E61ACEF}" destId="{390DCFDE-39FB-48D5-9B8E-505CC00DDF72}" srcOrd="0" destOrd="0" presId="urn:microsoft.com/office/officeart/2008/layout/HexagonCluster"/>
    <dgm:cxn modelId="{BB4FF365-4F0A-4F24-9DC3-550199F225E3}" type="presParOf" srcId="{1C82652C-CFDC-48A7-B33E-0E5C05CC38D8}" destId="{D21BBBA6-3689-4F3C-9B85-C2875DD2B3F4}" srcOrd="4" destOrd="0" presId="urn:microsoft.com/office/officeart/2008/layout/HexagonCluster"/>
    <dgm:cxn modelId="{00F39DEC-ACD0-4492-8312-6CBEFBC4AD30}" type="presParOf" srcId="{D21BBBA6-3689-4F3C-9B85-C2875DD2B3F4}" destId="{D7855D45-9924-4AF1-835D-AFF402D4039F}" srcOrd="0" destOrd="0" presId="urn:microsoft.com/office/officeart/2008/layout/HexagonCluster"/>
    <dgm:cxn modelId="{0AACAA6C-B4DD-43A8-98C1-46F9F3CF427E}" type="presParOf" srcId="{1C82652C-CFDC-48A7-B33E-0E5C05CC38D8}" destId="{A9AFD17F-E9D3-4354-AD9A-023A1E673653}" srcOrd="5" destOrd="0" presId="urn:microsoft.com/office/officeart/2008/layout/HexagonCluster"/>
    <dgm:cxn modelId="{476A6E86-40EE-4298-86C8-A994E6129E6E}" type="presParOf" srcId="{A9AFD17F-E9D3-4354-AD9A-023A1E673653}" destId="{A22B2092-D2C9-4640-91FC-149A528589DB}" srcOrd="0" destOrd="0" presId="urn:microsoft.com/office/officeart/2008/layout/HexagonCluster"/>
    <dgm:cxn modelId="{8A514E01-3461-4BE4-8C8C-5D334A7F3946}" type="presParOf" srcId="{1C82652C-CFDC-48A7-B33E-0E5C05CC38D8}" destId="{AB6F8D3C-C600-4840-9728-54EEFF59A931}" srcOrd="6" destOrd="0" presId="urn:microsoft.com/office/officeart/2008/layout/HexagonCluster"/>
    <dgm:cxn modelId="{E1CC16B3-8715-4CC8-BD74-B70C01AEA593}" type="presParOf" srcId="{AB6F8D3C-C600-4840-9728-54EEFF59A931}" destId="{7767DA8C-BBBB-4843-AC43-214C9B210A20}" srcOrd="0" destOrd="0" presId="urn:microsoft.com/office/officeart/2008/layout/HexagonCluster"/>
    <dgm:cxn modelId="{1F6D1931-2A0F-484E-8687-799EFEB9D55F}" type="presParOf" srcId="{1C82652C-CFDC-48A7-B33E-0E5C05CC38D8}" destId="{7B8209D1-CFF2-4A8C-BA73-9BF4F8C32EF4}" srcOrd="7" destOrd="0" presId="urn:microsoft.com/office/officeart/2008/layout/HexagonCluster"/>
    <dgm:cxn modelId="{14A2911A-D211-4C01-B90F-4F7B2EC16147}" type="presParOf" srcId="{7B8209D1-CFF2-4A8C-BA73-9BF4F8C32EF4}" destId="{03B59220-157F-446B-BD33-F68A4812EC4B}" srcOrd="0" destOrd="0" presId="urn:microsoft.com/office/officeart/2008/layout/HexagonCluster"/>
    <dgm:cxn modelId="{B58B1EBE-BAFF-4898-A531-47C85DAE00CE}" type="presParOf" srcId="{1C82652C-CFDC-48A7-B33E-0E5C05CC38D8}" destId="{D3C60167-7A3B-4838-AF58-A8C53312D8FF}" srcOrd="8" destOrd="0" presId="urn:microsoft.com/office/officeart/2008/layout/HexagonCluster"/>
    <dgm:cxn modelId="{99466D71-B95B-4C4A-8523-4B749A53AE89}" type="presParOf" srcId="{D3C60167-7A3B-4838-AF58-A8C53312D8FF}" destId="{B9555A01-0ACD-418F-8CBF-41C80C998806}" srcOrd="0" destOrd="0" presId="urn:microsoft.com/office/officeart/2008/layout/HexagonCluster"/>
    <dgm:cxn modelId="{F1CB25FF-C0CC-4726-8A0F-AEC005A4BC62}" type="presParOf" srcId="{1C82652C-CFDC-48A7-B33E-0E5C05CC38D8}" destId="{5EAF2939-32EB-43EC-BF0D-86C9146E79CF}" srcOrd="9" destOrd="0" presId="urn:microsoft.com/office/officeart/2008/layout/HexagonCluster"/>
    <dgm:cxn modelId="{D445C99D-38DA-4024-8BB5-212A3C529DBA}" type="presParOf" srcId="{5EAF2939-32EB-43EC-BF0D-86C9146E79CF}" destId="{022A96B7-E3AD-4187-AF22-705A4FA32A8A}" srcOrd="0" destOrd="0" presId="urn:microsoft.com/office/officeart/2008/layout/HexagonCluster"/>
    <dgm:cxn modelId="{C668386E-4194-4EB2-94CE-FC2A92511771}" type="presParOf" srcId="{1C82652C-CFDC-48A7-B33E-0E5C05CC38D8}" destId="{8B5A28E8-90D1-4911-83B3-D2C7FF9C0F6B}" srcOrd="10" destOrd="0" presId="urn:microsoft.com/office/officeart/2008/layout/HexagonCluster"/>
    <dgm:cxn modelId="{DC761537-25D1-4AA4-9598-A2B41F04E5F3}" type="presParOf" srcId="{8B5A28E8-90D1-4911-83B3-D2C7FF9C0F6B}" destId="{B99081B2-2B90-4CDA-BA43-9B3F736BB3D3}" srcOrd="0" destOrd="0" presId="urn:microsoft.com/office/officeart/2008/layout/HexagonCluster"/>
    <dgm:cxn modelId="{589B88C9-DEB9-4C79-BE56-8D69B25410B2}" type="presParOf" srcId="{1C82652C-CFDC-48A7-B33E-0E5C05CC38D8}" destId="{DA1945B3-9B07-46A7-91C1-C23AA2937C54}" srcOrd="11" destOrd="0" presId="urn:microsoft.com/office/officeart/2008/layout/HexagonCluster"/>
    <dgm:cxn modelId="{A359E425-F9EC-4244-AEED-D3EABC6C47C3}" type="presParOf" srcId="{DA1945B3-9B07-46A7-91C1-C23AA2937C54}" destId="{18574F85-2118-42EE-8788-F276F9572CA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B07B6-AD3A-438B-81D8-F20E5E7F4BC4}">
      <dsp:nvSpPr>
        <dsp:cNvPr id="0" name=""/>
        <dsp:cNvSpPr/>
      </dsp:nvSpPr>
      <dsp:spPr>
        <a:xfrm rot="5400000">
          <a:off x="3784835" y="140723"/>
          <a:ext cx="2162364" cy="188125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01</a:t>
          </a:r>
        </a:p>
      </dsp:txBody>
      <dsp:txXfrm rot="-5400000">
        <a:off x="4218551" y="337137"/>
        <a:ext cx="1294932" cy="1488428"/>
      </dsp:txXfrm>
    </dsp:sp>
    <dsp:sp modelId="{71B0C303-CA39-4DF4-9E38-FCAF52C355A0}">
      <dsp:nvSpPr>
        <dsp:cNvPr id="0" name=""/>
        <dsp:cNvSpPr/>
      </dsp:nvSpPr>
      <dsp:spPr>
        <a:xfrm>
          <a:off x="5863732" y="432643"/>
          <a:ext cx="2413198" cy="1297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3732" y="432643"/>
        <a:ext cx="2413198" cy="1297418"/>
      </dsp:txXfrm>
    </dsp:sp>
    <dsp:sp modelId="{FCF97A18-CE51-46FA-9344-1DFF35FA9199}">
      <dsp:nvSpPr>
        <dsp:cNvPr id="0" name=""/>
        <dsp:cNvSpPr/>
      </dsp:nvSpPr>
      <dsp:spPr>
        <a:xfrm rot="5400000">
          <a:off x="1753077" y="140723"/>
          <a:ext cx="2162364" cy="18812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86793" y="337137"/>
        <a:ext cx="1294932" cy="1488428"/>
      </dsp:txXfrm>
    </dsp:sp>
    <dsp:sp modelId="{49D2F6A3-B529-46EC-963A-7B8CC46FDFCD}">
      <dsp:nvSpPr>
        <dsp:cNvPr id="0" name=""/>
        <dsp:cNvSpPr/>
      </dsp:nvSpPr>
      <dsp:spPr>
        <a:xfrm rot="5400000">
          <a:off x="2765064" y="1976138"/>
          <a:ext cx="2162364" cy="188125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02</a:t>
          </a:r>
        </a:p>
      </dsp:txBody>
      <dsp:txXfrm rot="-5400000">
        <a:off x="3198780" y="2172552"/>
        <a:ext cx="1294932" cy="1488428"/>
      </dsp:txXfrm>
    </dsp:sp>
    <dsp:sp modelId="{A6A45324-1390-4E34-ACBD-D278A1E44793}">
      <dsp:nvSpPr>
        <dsp:cNvPr id="0" name=""/>
        <dsp:cNvSpPr/>
      </dsp:nvSpPr>
      <dsp:spPr>
        <a:xfrm>
          <a:off x="492419" y="2268057"/>
          <a:ext cx="2335353" cy="1297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419" y="2268057"/>
        <a:ext cx="2335353" cy="1297418"/>
      </dsp:txXfrm>
    </dsp:sp>
    <dsp:sp modelId="{3873710F-E110-42CD-8A3C-E79BBD7D49A8}">
      <dsp:nvSpPr>
        <dsp:cNvPr id="0" name=""/>
        <dsp:cNvSpPr/>
      </dsp:nvSpPr>
      <dsp:spPr>
        <a:xfrm rot="5400000">
          <a:off x="4796821" y="1976138"/>
          <a:ext cx="2162364" cy="1881256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230537" y="2172552"/>
        <a:ext cx="1294932" cy="1488428"/>
      </dsp:txXfrm>
    </dsp:sp>
    <dsp:sp modelId="{CD96B33A-7A7A-4EE7-BB9B-4C2C2D326894}">
      <dsp:nvSpPr>
        <dsp:cNvPr id="0" name=""/>
        <dsp:cNvSpPr/>
      </dsp:nvSpPr>
      <dsp:spPr>
        <a:xfrm rot="5400000">
          <a:off x="3784835" y="3811553"/>
          <a:ext cx="2162364" cy="188125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03</a:t>
          </a:r>
        </a:p>
      </dsp:txBody>
      <dsp:txXfrm rot="-5400000">
        <a:off x="4218551" y="4007967"/>
        <a:ext cx="1294932" cy="1488428"/>
      </dsp:txXfrm>
    </dsp:sp>
    <dsp:sp modelId="{BF100FA5-B159-43D0-A682-3D0A01F61FAD}">
      <dsp:nvSpPr>
        <dsp:cNvPr id="0" name=""/>
        <dsp:cNvSpPr/>
      </dsp:nvSpPr>
      <dsp:spPr>
        <a:xfrm>
          <a:off x="5863732" y="4103472"/>
          <a:ext cx="2413198" cy="1297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3732" y="4103472"/>
        <a:ext cx="2413198" cy="1297418"/>
      </dsp:txXfrm>
    </dsp:sp>
    <dsp:sp modelId="{4B9FC62B-1E5E-4FFC-A806-1BAA437E1B5A}">
      <dsp:nvSpPr>
        <dsp:cNvPr id="0" name=""/>
        <dsp:cNvSpPr/>
      </dsp:nvSpPr>
      <dsp:spPr>
        <a:xfrm rot="5400000">
          <a:off x="1753077" y="3811553"/>
          <a:ext cx="2162364" cy="1881256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86793" y="4007967"/>
        <a:ext cx="1294932" cy="1488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796D8-46F1-411A-BDDE-DCFE50588E4F}">
      <dsp:nvSpPr>
        <dsp:cNvPr id="0" name=""/>
        <dsp:cNvSpPr/>
      </dsp:nvSpPr>
      <dsp:spPr>
        <a:xfrm>
          <a:off x="1952345" y="3341447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bg1"/>
            </a:solidFill>
          </a:endParaRPr>
        </a:p>
      </dsp:txBody>
      <dsp:txXfrm>
        <a:off x="2306774" y="3647026"/>
        <a:ext cx="1575110" cy="1358020"/>
      </dsp:txXfrm>
    </dsp:sp>
    <dsp:sp modelId="{7734A16D-AC7D-4B28-B39C-BA6564099139}">
      <dsp:nvSpPr>
        <dsp:cNvPr id="0" name=""/>
        <dsp:cNvSpPr/>
      </dsp:nvSpPr>
      <dsp:spPr>
        <a:xfrm>
          <a:off x="2011680" y="4210799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F5932-3F18-434D-BFA5-3FCA49DCE546}">
      <dsp:nvSpPr>
        <dsp:cNvPr id="0" name=""/>
        <dsp:cNvSpPr/>
      </dsp:nvSpPr>
      <dsp:spPr>
        <a:xfrm>
          <a:off x="0" y="2283761"/>
          <a:ext cx="2283968" cy="1969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DCFDE-39FB-48D5-9B8E-505CC00DDF72}">
      <dsp:nvSpPr>
        <dsp:cNvPr id="0" name=""/>
        <dsp:cNvSpPr/>
      </dsp:nvSpPr>
      <dsp:spPr>
        <a:xfrm>
          <a:off x="1554886" y="3992811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55D45-9924-4AF1-835D-AFF402D4039F}">
      <dsp:nvSpPr>
        <dsp:cNvPr id="0" name=""/>
        <dsp:cNvSpPr/>
      </dsp:nvSpPr>
      <dsp:spPr>
        <a:xfrm>
          <a:off x="3898188" y="2260350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>
          <a:innerShdw blurRad="63500" dist="508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bg1"/>
            </a:solidFill>
          </a:endParaRPr>
        </a:p>
      </dsp:txBody>
      <dsp:txXfrm>
        <a:off x="4252617" y="2565929"/>
        <a:ext cx="1575110" cy="1358020"/>
      </dsp:txXfrm>
    </dsp:sp>
    <dsp:sp modelId="{A22B2092-D2C9-4640-91FC-149A528589DB}">
      <dsp:nvSpPr>
        <dsp:cNvPr id="0" name=""/>
        <dsp:cNvSpPr/>
      </dsp:nvSpPr>
      <dsp:spPr>
        <a:xfrm>
          <a:off x="5459577" y="3967318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7DA8C-BBBB-4843-AC43-214C9B210A20}">
      <dsp:nvSpPr>
        <dsp:cNvPr id="0" name=""/>
        <dsp:cNvSpPr/>
      </dsp:nvSpPr>
      <dsp:spPr>
        <a:xfrm>
          <a:off x="5844032" y="3341447"/>
          <a:ext cx="2283968" cy="1969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59220-157F-446B-BD33-F68A4812EC4B}">
      <dsp:nvSpPr>
        <dsp:cNvPr id="0" name=""/>
        <dsp:cNvSpPr/>
      </dsp:nvSpPr>
      <dsp:spPr>
        <a:xfrm>
          <a:off x="5903366" y="4210799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55A01-0ACD-418F-8CBF-41C80C998806}">
      <dsp:nvSpPr>
        <dsp:cNvPr id="0" name=""/>
        <dsp:cNvSpPr/>
      </dsp:nvSpPr>
      <dsp:spPr>
        <a:xfrm>
          <a:off x="1952345" y="1183935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لورم ایپسوم متن ساختگی با تولید سادگی نامفهوم از صنعت چاپ است.</a:t>
          </a:r>
          <a:endParaRPr lang="en-US" sz="18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bg1"/>
            </a:solidFill>
          </a:endParaRPr>
        </a:p>
      </dsp:txBody>
      <dsp:txXfrm>
        <a:off x="2306774" y="1489514"/>
        <a:ext cx="1575110" cy="1358020"/>
      </dsp:txXfrm>
    </dsp:sp>
    <dsp:sp modelId="{022A96B7-E3AD-4187-AF22-705A4FA32A8A}">
      <dsp:nvSpPr>
        <dsp:cNvPr id="0" name=""/>
        <dsp:cNvSpPr/>
      </dsp:nvSpPr>
      <dsp:spPr>
        <a:xfrm>
          <a:off x="3500729" y="1226596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081B2-2B90-4CDA-BA43-9B3F736BB3D3}">
      <dsp:nvSpPr>
        <dsp:cNvPr id="0" name=""/>
        <dsp:cNvSpPr/>
      </dsp:nvSpPr>
      <dsp:spPr>
        <a:xfrm>
          <a:off x="3898188" y="108040"/>
          <a:ext cx="2283968" cy="1969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74F85-2118-42EE-8788-F276F9572CAE}">
      <dsp:nvSpPr>
        <dsp:cNvPr id="0" name=""/>
        <dsp:cNvSpPr/>
      </dsp:nvSpPr>
      <dsp:spPr>
        <a:xfrm>
          <a:off x="3965651" y="972710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28575-352C-46D8-B492-B571E87FA056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AB9E-7587-495A-A7F3-FD48A90A3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http://pixabay.com/en/man-elderly-drawing-senior-old-505353/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FD2F-D8E1-4DF5-AE63-66712AC55C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http://pixabay.com/en/connect-connection-cooperation-20333/</a:t>
            </a:r>
          </a:p>
          <a:p>
            <a:r>
              <a:rPr lang="en-US" dirty="0"/>
              <a:t>http://pixabay.com/en/girl-eyes-makeup-sexy-glamor-237871/</a:t>
            </a:r>
          </a:p>
          <a:p>
            <a:r>
              <a:rPr lang="en-US" dirty="0"/>
              <a:t>http://pixabay.com/en/michelangelo-abstract-boy-child-71282/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FD2F-D8E1-4DF5-AE63-66712AC55C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http://pixabay.com/en/baby-child-cute-dad-daddy-family-22194/</a:t>
            </a:r>
          </a:p>
          <a:p>
            <a:r>
              <a:rPr lang="en-US" dirty="0"/>
              <a:t>http://pixabay.com/en/racing-f1-gokart-rally-car-auto-254609/</a:t>
            </a:r>
          </a:p>
          <a:p>
            <a:r>
              <a:rPr lang="en-US" dirty="0"/>
              <a:t>http://pixabay.com/en/man-sitting-cane-old-hat-white-569099/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FD2F-D8E1-4DF5-AE63-66712AC55C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7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6FD2F-D8E1-4DF5-AE63-66712AC55C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7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0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4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0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6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3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002F-F9B5-4A5E-A203-D8A540F0CB5B}" type="datetimeFigureOut">
              <a:rPr lang="en-US" smtClean="0"/>
              <a:t>2018-11-01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68283-E25D-4BF9-A410-AB9FF982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25313"/>
          <a:stretch/>
        </p:blipFill>
        <p:spPr>
          <a:xfrm>
            <a:off x="3352800" y="0"/>
            <a:ext cx="4207668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33528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204573" y="2771960"/>
            <a:ext cx="3225427" cy="923330"/>
            <a:chOff x="8204573" y="2238560"/>
            <a:chExt cx="3225427" cy="923330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8204573" y="2242999"/>
              <a:ext cx="640080" cy="637453"/>
              <a:chOff x="2520" y="1732"/>
              <a:chExt cx="731" cy="728"/>
            </a:xfrm>
            <a:solidFill>
              <a:schemeClr val="accent1"/>
            </a:solidFill>
          </p:grpSpPr>
          <p:sp>
            <p:nvSpPr>
              <p:cNvPr id="5" name="Freeform 13"/>
              <p:cNvSpPr>
                <a:spLocks noEditPoints="1"/>
              </p:cNvSpPr>
              <p:nvPr/>
            </p:nvSpPr>
            <p:spPr bwMode="auto">
              <a:xfrm>
                <a:off x="2520" y="1732"/>
                <a:ext cx="731" cy="728"/>
              </a:xfrm>
              <a:custGeom>
                <a:avLst/>
                <a:gdLst>
                  <a:gd name="T0" fmla="*/ 1498 w 3657"/>
                  <a:gd name="T1" fmla="*/ 156 h 3636"/>
                  <a:gd name="T2" fmla="*/ 1093 w 3657"/>
                  <a:gd name="T3" fmla="*/ 289 h 3636"/>
                  <a:gd name="T4" fmla="*/ 739 w 3657"/>
                  <a:gd name="T5" fmla="*/ 515 h 3636"/>
                  <a:gd name="T6" fmla="*/ 453 w 3657"/>
                  <a:gd name="T7" fmla="*/ 818 h 3636"/>
                  <a:gd name="T8" fmla="*/ 248 w 3657"/>
                  <a:gd name="T9" fmla="*/ 1184 h 3636"/>
                  <a:gd name="T10" fmla="*/ 138 w 3657"/>
                  <a:gd name="T11" fmla="*/ 1597 h 3636"/>
                  <a:gd name="T12" fmla="*/ 138 w 3657"/>
                  <a:gd name="T13" fmla="*/ 2038 h 3636"/>
                  <a:gd name="T14" fmla="*/ 248 w 3657"/>
                  <a:gd name="T15" fmla="*/ 2453 h 3636"/>
                  <a:gd name="T16" fmla="*/ 453 w 3657"/>
                  <a:gd name="T17" fmla="*/ 2818 h 3636"/>
                  <a:gd name="T18" fmla="*/ 739 w 3657"/>
                  <a:gd name="T19" fmla="*/ 3121 h 3636"/>
                  <a:gd name="T20" fmla="*/ 1093 w 3657"/>
                  <a:gd name="T21" fmla="*/ 3346 h 3636"/>
                  <a:gd name="T22" fmla="*/ 1498 w 3657"/>
                  <a:gd name="T23" fmla="*/ 3480 h 3636"/>
                  <a:gd name="T24" fmla="*/ 1940 w 3657"/>
                  <a:gd name="T25" fmla="*/ 3509 h 3636"/>
                  <a:gd name="T26" fmla="*/ 2366 w 3657"/>
                  <a:gd name="T27" fmla="*/ 3426 h 3636"/>
                  <a:gd name="T28" fmla="*/ 2748 w 3657"/>
                  <a:gd name="T29" fmla="*/ 3244 h 3636"/>
                  <a:gd name="T30" fmla="*/ 3070 w 3657"/>
                  <a:gd name="T31" fmla="*/ 2978 h 3636"/>
                  <a:gd name="T32" fmla="*/ 3318 w 3657"/>
                  <a:gd name="T33" fmla="*/ 2642 h 3636"/>
                  <a:gd name="T34" fmla="*/ 3477 w 3657"/>
                  <a:gd name="T35" fmla="*/ 2250 h 3636"/>
                  <a:gd name="T36" fmla="*/ 3533 w 3657"/>
                  <a:gd name="T37" fmla="*/ 1818 h 3636"/>
                  <a:gd name="T38" fmla="*/ 3477 w 3657"/>
                  <a:gd name="T39" fmla="*/ 1385 h 3636"/>
                  <a:gd name="T40" fmla="*/ 3318 w 3657"/>
                  <a:gd name="T41" fmla="*/ 994 h 3636"/>
                  <a:gd name="T42" fmla="*/ 3070 w 3657"/>
                  <a:gd name="T43" fmla="*/ 658 h 3636"/>
                  <a:gd name="T44" fmla="*/ 2748 w 3657"/>
                  <a:gd name="T45" fmla="*/ 392 h 3636"/>
                  <a:gd name="T46" fmla="*/ 2366 w 3657"/>
                  <a:gd name="T47" fmla="*/ 211 h 3636"/>
                  <a:gd name="T48" fmla="*/ 1940 w 3657"/>
                  <a:gd name="T49" fmla="*/ 128 h 3636"/>
                  <a:gd name="T50" fmla="*/ 2058 w 3657"/>
                  <a:gd name="T51" fmla="*/ 15 h 3636"/>
                  <a:gd name="T52" fmla="*/ 2489 w 3657"/>
                  <a:gd name="T53" fmla="*/ 123 h 3636"/>
                  <a:gd name="T54" fmla="*/ 2873 w 3657"/>
                  <a:gd name="T55" fmla="*/ 327 h 3636"/>
                  <a:gd name="T56" fmla="*/ 3195 w 3657"/>
                  <a:gd name="T57" fmla="*/ 612 h 3636"/>
                  <a:gd name="T58" fmla="*/ 3443 w 3657"/>
                  <a:gd name="T59" fmla="*/ 964 h 3636"/>
                  <a:gd name="T60" fmla="*/ 3602 w 3657"/>
                  <a:gd name="T61" fmla="*/ 1372 h 3636"/>
                  <a:gd name="T62" fmla="*/ 3657 w 3657"/>
                  <a:gd name="T63" fmla="*/ 1818 h 3636"/>
                  <a:gd name="T64" fmla="*/ 3602 w 3657"/>
                  <a:gd name="T65" fmla="*/ 2265 h 3636"/>
                  <a:gd name="T66" fmla="*/ 3443 w 3657"/>
                  <a:gd name="T67" fmla="*/ 2672 h 3636"/>
                  <a:gd name="T68" fmla="*/ 3195 w 3657"/>
                  <a:gd name="T69" fmla="*/ 3024 h 3636"/>
                  <a:gd name="T70" fmla="*/ 2873 w 3657"/>
                  <a:gd name="T71" fmla="*/ 3310 h 3636"/>
                  <a:gd name="T72" fmla="*/ 2489 w 3657"/>
                  <a:gd name="T73" fmla="*/ 3513 h 3636"/>
                  <a:gd name="T74" fmla="*/ 2058 w 3657"/>
                  <a:gd name="T75" fmla="*/ 3622 h 3636"/>
                  <a:gd name="T76" fmla="*/ 1599 w 3657"/>
                  <a:gd name="T77" fmla="*/ 3622 h 3636"/>
                  <a:gd name="T78" fmla="*/ 1168 w 3657"/>
                  <a:gd name="T79" fmla="*/ 3513 h 3636"/>
                  <a:gd name="T80" fmla="*/ 785 w 3657"/>
                  <a:gd name="T81" fmla="*/ 3310 h 3636"/>
                  <a:gd name="T82" fmla="*/ 461 w 3657"/>
                  <a:gd name="T83" fmla="*/ 3024 h 3636"/>
                  <a:gd name="T84" fmla="*/ 214 w 3657"/>
                  <a:gd name="T85" fmla="*/ 2672 h 3636"/>
                  <a:gd name="T86" fmla="*/ 56 w 3657"/>
                  <a:gd name="T87" fmla="*/ 2265 h 3636"/>
                  <a:gd name="T88" fmla="*/ 0 w 3657"/>
                  <a:gd name="T89" fmla="*/ 1818 h 3636"/>
                  <a:gd name="T90" fmla="*/ 56 w 3657"/>
                  <a:gd name="T91" fmla="*/ 1372 h 3636"/>
                  <a:gd name="T92" fmla="*/ 214 w 3657"/>
                  <a:gd name="T93" fmla="*/ 964 h 3636"/>
                  <a:gd name="T94" fmla="*/ 461 w 3657"/>
                  <a:gd name="T95" fmla="*/ 612 h 3636"/>
                  <a:gd name="T96" fmla="*/ 785 w 3657"/>
                  <a:gd name="T97" fmla="*/ 327 h 3636"/>
                  <a:gd name="T98" fmla="*/ 1168 w 3657"/>
                  <a:gd name="T99" fmla="*/ 123 h 3636"/>
                  <a:gd name="T100" fmla="*/ 1599 w 3657"/>
                  <a:gd name="T101" fmla="*/ 15 h 3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57" h="3636">
                    <a:moveTo>
                      <a:pt x="1829" y="123"/>
                    </a:moveTo>
                    <a:lnTo>
                      <a:pt x="1716" y="128"/>
                    </a:lnTo>
                    <a:lnTo>
                      <a:pt x="1606" y="138"/>
                    </a:lnTo>
                    <a:lnTo>
                      <a:pt x="1498" y="156"/>
                    </a:lnTo>
                    <a:lnTo>
                      <a:pt x="1393" y="180"/>
                    </a:lnTo>
                    <a:lnTo>
                      <a:pt x="1290" y="211"/>
                    </a:lnTo>
                    <a:lnTo>
                      <a:pt x="1190" y="247"/>
                    </a:lnTo>
                    <a:lnTo>
                      <a:pt x="1093" y="289"/>
                    </a:lnTo>
                    <a:lnTo>
                      <a:pt x="999" y="338"/>
                    </a:lnTo>
                    <a:lnTo>
                      <a:pt x="909" y="392"/>
                    </a:lnTo>
                    <a:lnTo>
                      <a:pt x="823" y="452"/>
                    </a:lnTo>
                    <a:lnTo>
                      <a:pt x="739" y="515"/>
                    </a:lnTo>
                    <a:lnTo>
                      <a:pt x="661" y="584"/>
                    </a:lnTo>
                    <a:lnTo>
                      <a:pt x="588" y="658"/>
                    </a:lnTo>
                    <a:lnTo>
                      <a:pt x="518" y="736"/>
                    </a:lnTo>
                    <a:lnTo>
                      <a:pt x="453" y="818"/>
                    </a:lnTo>
                    <a:lnTo>
                      <a:pt x="393" y="904"/>
                    </a:lnTo>
                    <a:lnTo>
                      <a:pt x="340" y="994"/>
                    </a:lnTo>
                    <a:lnTo>
                      <a:pt x="291" y="1087"/>
                    </a:lnTo>
                    <a:lnTo>
                      <a:pt x="248" y="1184"/>
                    </a:lnTo>
                    <a:lnTo>
                      <a:pt x="211" y="1283"/>
                    </a:lnTo>
                    <a:lnTo>
                      <a:pt x="180" y="1385"/>
                    </a:lnTo>
                    <a:lnTo>
                      <a:pt x="155" y="1490"/>
                    </a:lnTo>
                    <a:lnTo>
                      <a:pt x="138" y="1597"/>
                    </a:lnTo>
                    <a:lnTo>
                      <a:pt x="127" y="1707"/>
                    </a:lnTo>
                    <a:lnTo>
                      <a:pt x="124" y="1818"/>
                    </a:lnTo>
                    <a:lnTo>
                      <a:pt x="127" y="1929"/>
                    </a:lnTo>
                    <a:lnTo>
                      <a:pt x="138" y="2038"/>
                    </a:lnTo>
                    <a:lnTo>
                      <a:pt x="155" y="2145"/>
                    </a:lnTo>
                    <a:lnTo>
                      <a:pt x="180" y="2250"/>
                    </a:lnTo>
                    <a:lnTo>
                      <a:pt x="211" y="2353"/>
                    </a:lnTo>
                    <a:lnTo>
                      <a:pt x="248" y="2453"/>
                    </a:lnTo>
                    <a:lnTo>
                      <a:pt x="291" y="2548"/>
                    </a:lnTo>
                    <a:lnTo>
                      <a:pt x="340" y="2642"/>
                    </a:lnTo>
                    <a:lnTo>
                      <a:pt x="393" y="2732"/>
                    </a:lnTo>
                    <a:lnTo>
                      <a:pt x="453" y="2818"/>
                    </a:lnTo>
                    <a:lnTo>
                      <a:pt x="518" y="2900"/>
                    </a:lnTo>
                    <a:lnTo>
                      <a:pt x="588" y="2978"/>
                    </a:lnTo>
                    <a:lnTo>
                      <a:pt x="661" y="3052"/>
                    </a:lnTo>
                    <a:lnTo>
                      <a:pt x="739" y="3121"/>
                    </a:lnTo>
                    <a:lnTo>
                      <a:pt x="823" y="3185"/>
                    </a:lnTo>
                    <a:lnTo>
                      <a:pt x="909" y="3244"/>
                    </a:lnTo>
                    <a:lnTo>
                      <a:pt x="999" y="3298"/>
                    </a:lnTo>
                    <a:lnTo>
                      <a:pt x="1093" y="3346"/>
                    </a:lnTo>
                    <a:lnTo>
                      <a:pt x="1190" y="3389"/>
                    </a:lnTo>
                    <a:lnTo>
                      <a:pt x="1290" y="3426"/>
                    </a:lnTo>
                    <a:lnTo>
                      <a:pt x="1393" y="3456"/>
                    </a:lnTo>
                    <a:lnTo>
                      <a:pt x="1498" y="3480"/>
                    </a:lnTo>
                    <a:lnTo>
                      <a:pt x="1606" y="3497"/>
                    </a:lnTo>
                    <a:lnTo>
                      <a:pt x="1716" y="3509"/>
                    </a:lnTo>
                    <a:lnTo>
                      <a:pt x="1829" y="3512"/>
                    </a:lnTo>
                    <a:lnTo>
                      <a:pt x="1940" y="3509"/>
                    </a:lnTo>
                    <a:lnTo>
                      <a:pt x="2050" y="3497"/>
                    </a:lnTo>
                    <a:lnTo>
                      <a:pt x="2158" y="3480"/>
                    </a:lnTo>
                    <a:lnTo>
                      <a:pt x="2263" y="3456"/>
                    </a:lnTo>
                    <a:lnTo>
                      <a:pt x="2366" y="3426"/>
                    </a:lnTo>
                    <a:lnTo>
                      <a:pt x="2467" y="3389"/>
                    </a:lnTo>
                    <a:lnTo>
                      <a:pt x="2563" y="3346"/>
                    </a:lnTo>
                    <a:lnTo>
                      <a:pt x="2657" y="3298"/>
                    </a:lnTo>
                    <a:lnTo>
                      <a:pt x="2748" y="3244"/>
                    </a:lnTo>
                    <a:lnTo>
                      <a:pt x="2835" y="3185"/>
                    </a:lnTo>
                    <a:lnTo>
                      <a:pt x="2917" y="3121"/>
                    </a:lnTo>
                    <a:lnTo>
                      <a:pt x="2996" y="3052"/>
                    </a:lnTo>
                    <a:lnTo>
                      <a:pt x="3070" y="2978"/>
                    </a:lnTo>
                    <a:lnTo>
                      <a:pt x="3139" y="2900"/>
                    </a:lnTo>
                    <a:lnTo>
                      <a:pt x="3204" y="2818"/>
                    </a:lnTo>
                    <a:lnTo>
                      <a:pt x="3263" y="2732"/>
                    </a:lnTo>
                    <a:lnTo>
                      <a:pt x="3318" y="2642"/>
                    </a:lnTo>
                    <a:lnTo>
                      <a:pt x="3367" y="2548"/>
                    </a:lnTo>
                    <a:lnTo>
                      <a:pt x="3409" y="2453"/>
                    </a:lnTo>
                    <a:lnTo>
                      <a:pt x="3447" y="2353"/>
                    </a:lnTo>
                    <a:lnTo>
                      <a:pt x="3477" y="2250"/>
                    </a:lnTo>
                    <a:lnTo>
                      <a:pt x="3501" y="2145"/>
                    </a:lnTo>
                    <a:lnTo>
                      <a:pt x="3520" y="2038"/>
                    </a:lnTo>
                    <a:lnTo>
                      <a:pt x="3530" y="1929"/>
                    </a:lnTo>
                    <a:lnTo>
                      <a:pt x="3533" y="1818"/>
                    </a:lnTo>
                    <a:lnTo>
                      <a:pt x="3530" y="1707"/>
                    </a:lnTo>
                    <a:lnTo>
                      <a:pt x="3520" y="1597"/>
                    </a:lnTo>
                    <a:lnTo>
                      <a:pt x="3501" y="1490"/>
                    </a:lnTo>
                    <a:lnTo>
                      <a:pt x="3477" y="1385"/>
                    </a:lnTo>
                    <a:lnTo>
                      <a:pt x="3447" y="1283"/>
                    </a:lnTo>
                    <a:lnTo>
                      <a:pt x="3409" y="1184"/>
                    </a:lnTo>
                    <a:lnTo>
                      <a:pt x="3367" y="1087"/>
                    </a:lnTo>
                    <a:lnTo>
                      <a:pt x="3318" y="994"/>
                    </a:lnTo>
                    <a:lnTo>
                      <a:pt x="3263" y="904"/>
                    </a:lnTo>
                    <a:lnTo>
                      <a:pt x="3204" y="818"/>
                    </a:lnTo>
                    <a:lnTo>
                      <a:pt x="3139" y="736"/>
                    </a:lnTo>
                    <a:lnTo>
                      <a:pt x="3070" y="658"/>
                    </a:lnTo>
                    <a:lnTo>
                      <a:pt x="2996" y="584"/>
                    </a:lnTo>
                    <a:lnTo>
                      <a:pt x="2917" y="515"/>
                    </a:lnTo>
                    <a:lnTo>
                      <a:pt x="2835" y="452"/>
                    </a:lnTo>
                    <a:lnTo>
                      <a:pt x="2748" y="392"/>
                    </a:lnTo>
                    <a:lnTo>
                      <a:pt x="2657" y="338"/>
                    </a:lnTo>
                    <a:lnTo>
                      <a:pt x="2563" y="289"/>
                    </a:lnTo>
                    <a:lnTo>
                      <a:pt x="2467" y="247"/>
                    </a:lnTo>
                    <a:lnTo>
                      <a:pt x="2366" y="211"/>
                    </a:lnTo>
                    <a:lnTo>
                      <a:pt x="2263" y="180"/>
                    </a:lnTo>
                    <a:lnTo>
                      <a:pt x="2158" y="156"/>
                    </a:lnTo>
                    <a:lnTo>
                      <a:pt x="2050" y="138"/>
                    </a:lnTo>
                    <a:lnTo>
                      <a:pt x="1940" y="128"/>
                    </a:lnTo>
                    <a:lnTo>
                      <a:pt x="1829" y="123"/>
                    </a:lnTo>
                    <a:close/>
                    <a:moveTo>
                      <a:pt x="1829" y="0"/>
                    </a:moveTo>
                    <a:lnTo>
                      <a:pt x="1943" y="5"/>
                    </a:lnTo>
                    <a:lnTo>
                      <a:pt x="2058" y="15"/>
                    </a:lnTo>
                    <a:lnTo>
                      <a:pt x="2169" y="32"/>
                    </a:lnTo>
                    <a:lnTo>
                      <a:pt x="2278" y="57"/>
                    </a:lnTo>
                    <a:lnTo>
                      <a:pt x="2385" y="87"/>
                    </a:lnTo>
                    <a:lnTo>
                      <a:pt x="2489" y="123"/>
                    </a:lnTo>
                    <a:lnTo>
                      <a:pt x="2590" y="166"/>
                    </a:lnTo>
                    <a:lnTo>
                      <a:pt x="2687" y="214"/>
                    </a:lnTo>
                    <a:lnTo>
                      <a:pt x="2782" y="267"/>
                    </a:lnTo>
                    <a:lnTo>
                      <a:pt x="2873" y="327"/>
                    </a:lnTo>
                    <a:lnTo>
                      <a:pt x="2960" y="391"/>
                    </a:lnTo>
                    <a:lnTo>
                      <a:pt x="3042" y="460"/>
                    </a:lnTo>
                    <a:lnTo>
                      <a:pt x="3121" y="533"/>
                    </a:lnTo>
                    <a:lnTo>
                      <a:pt x="3195" y="612"/>
                    </a:lnTo>
                    <a:lnTo>
                      <a:pt x="3265" y="695"/>
                    </a:lnTo>
                    <a:lnTo>
                      <a:pt x="3329" y="781"/>
                    </a:lnTo>
                    <a:lnTo>
                      <a:pt x="3389" y="871"/>
                    </a:lnTo>
                    <a:lnTo>
                      <a:pt x="3443" y="964"/>
                    </a:lnTo>
                    <a:lnTo>
                      <a:pt x="3492" y="1062"/>
                    </a:lnTo>
                    <a:lnTo>
                      <a:pt x="3535" y="1162"/>
                    </a:lnTo>
                    <a:lnTo>
                      <a:pt x="3571" y="1266"/>
                    </a:lnTo>
                    <a:lnTo>
                      <a:pt x="3602" y="1372"/>
                    </a:lnTo>
                    <a:lnTo>
                      <a:pt x="3626" y="1480"/>
                    </a:lnTo>
                    <a:lnTo>
                      <a:pt x="3644" y="1590"/>
                    </a:lnTo>
                    <a:lnTo>
                      <a:pt x="3654" y="1703"/>
                    </a:lnTo>
                    <a:lnTo>
                      <a:pt x="3657" y="1818"/>
                    </a:lnTo>
                    <a:lnTo>
                      <a:pt x="3654" y="1932"/>
                    </a:lnTo>
                    <a:lnTo>
                      <a:pt x="3644" y="2045"/>
                    </a:lnTo>
                    <a:lnTo>
                      <a:pt x="3626" y="2157"/>
                    </a:lnTo>
                    <a:lnTo>
                      <a:pt x="3602" y="2265"/>
                    </a:lnTo>
                    <a:lnTo>
                      <a:pt x="3571" y="2371"/>
                    </a:lnTo>
                    <a:lnTo>
                      <a:pt x="3535" y="2475"/>
                    </a:lnTo>
                    <a:lnTo>
                      <a:pt x="3492" y="2575"/>
                    </a:lnTo>
                    <a:lnTo>
                      <a:pt x="3443" y="2672"/>
                    </a:lnTo>
                    <a:lnTo>
                      <a:pt x="3389" y="2766"/>
                    </a:lnTo>
                    <a:lnTo>
                      <a:pt x="3329" y="2856"/>
                    </a:lnTo>
                    <a:lnTo>
                      <a:pt x="3265" y="2942"/>
                    </a:lnTo>
                    <a:lnTo>
                      <a:pt x="3195" y="3024"/>
                    </a:lnTo>
                    <a:lnTo>
                      <a:pt x="3121" y="3102"/>
                    </a:lnTo>
                    <a:lnTo>
                      <a:pt x="3042" y="3176"/>
                    </a:lnTo>
                    <a:lnTo>
                      <a:pt x="2960" y="3245"/>
                    </a:lnTo>
                    <a:lnTo>
                      <a:pt x="2873" y="3310"/>
                    </a:lnTo>
                    <a:lnTo>
                      <a:pt x="2782" y="3368"/>
                    </a:lnTo>
                    <a:lnTo>
                      <a:pt x="2687" y="3422"/>
                    </a:lnTo>
                    <a:lnTo>
                      <a:pt x="2590" y="3471"/>
                    </a:lnTo>
                    <a:lnTo>
                      <a:pt x="2489" y="3513"/>
                    </a:lnTo>
                    <a:lnTo>
                      <a:pt x="2385" y="3549"/>
                    </a:lnTo>
                    <a:lnTo>
                      <a:pt x="2278" y="3580"/>
                    </a:lnTo>
                    <a:lnTo>
                      <a:pt x="2169" y="3604"/>
                    </a:lnTo>
                    <a:lnTo>
                      <a:pt x="2058" y="3622"/>
                    </a:lnTo>
                    <a:lnTo>
                      <a:pt x="1943" y="3632"/>
                    </a:lnTo>
                    <a:lnTo>
                      <a:pt x="1829" y="3636"/>
                    </a:lnTo>
                    <a:lnTo>
                      <a:pt x="1713" y="3632"/>
                    </a:lnTo>
                    <a:lnTo>
                      <a:pt x="1599" y="3622"/>
                    </a:lnTo>
                    <a:lnTo>
                      <a:pt x="1488" y="3604"/>
                    </a:lnTo>
                    <a:lnTo>
                      <a:pt x="1379" y="3580"/>
                    </a:lnTo>
                    <a:lnTo>
                      <a:pt x="1272" y="3549"/>
                    </a:lnTo>
                    <a:lnTo>
                      <a:pt x="1168" y="3513"/>
                    </a:lnTo>
                    <a:lnTo>
                      <a:pt x="1067" y="3471"/>
                    </a:lnTo>
                    <a:lnTo>
                      <a:pt x="969" y="3422"/>
                    </a:lnTo>
                    <a:lnTo>
                      <a:pt x="875" y="3368"/>
                    </a:lnTo>
                    <a:lnTo>
                      <a:pt x="785" y="3310"/>
                    </a:lnTo>
                    <a:lnTo>
                      <a:pt x="698" y="3245"/>
                    </a:lnTo>
                    <a:lnTo>
                      <a:pt x="614" y="3176"/>
                    </a:lnTo>
                    <a:lnTo>
                      <a:pt x="535" y="3102"/>
                    </a:lnTo>
                    <a:lnTo>
                      <a:pt x="461" y="3024"/>
                    </a:lnTo>
                    <a:lnTo>
                      <a:pt x="392" y="2942"/>
                    </a:lnTo>
                    <a:lnTo>
                      <a:pt x="328" y="2856"/>
                    </a:lnTo>
                    <a:lnTo>
                      <a:pt x="268" y="2766"/>
                    </a:lnTo>
                    <a:lnTo>
                      <a:pt x="214" y="2672"/>
                    </a:lnTo>
                    <a:lnTo>
                      <a:pt x="166" y="2575"/>
                    </a:lnTo>
                    <a:lnTo>
                      <a:pt x="123" y="2475"/>
                    </a:lnTo>
                    <a:lnTo>
                      <a:pt x="86" y="2371"/>
                    </a:lnTo>
                    <a:lnTo>
                      <a:pt x="56" y="2265"/>
                    </a:lnTo>
                    <a:lnTo>
                      <a:pt x="31" y="2157"/>
                    </a:lnTo>
                    <a:lnTo>
                      <a:pt x="14" y="2045"/>
                    </a:lnTo>
                    <a:lnTo>
                      <a:pt x="3" y="1932"/>
                    </a:lnTo>
                    <a:lnTo>
                      <a:pt x="0" y="1818"/>
                    </a:lnTo>
                    <a:lnTo>
                      <a:pt x="3" y="1703"/>
                    </a:lnTo>
                    <a:lnTo>
                      <a:pt x="14" y="1590"/>
                    </a:lnTo>
                    <a:lnTo>
                      <a:pt x="31" y="1480"/>
                    </a:lnTo>
                    <a:lnTo>
                      <a:pt x="56" y="1372"/>
                    </a:lnTo>
                    <a:lnTo>
                      <a:pt x="86" y="1266"/>
                    </a:lnTo>
                    <a:lnTo>
                      <a:pt x="123" y="1162"/>
                    </a:lnTo>
                    <a:lnTo>
                      <a:pt x="166" y="1062"/>
                    </a:lnTo>
                    <a:lnTo>
                      <a:pt x="214" y="964"/>
                    </a:lnTo>
                    <a:lnTo>
                      <a:pt x="268" y="871"/>
                    </a:lnTo>
                    <a:lnTo>
                      <a:pt x="328" y="781"/>
                    </a:lnTo>
                    <a:lnTo>
                      <a:pt x="392" y="695"/>
                    </a:lnTo>
                    <a:lnTo>
                      <a:pt x="461" y="612"/>
                    </a:lnTo>
                    <a:lnTo>
                      <a:pt x="535" y="533"/>
                    </a:lnTo>
                    <a:lnTo>
                      <a:pt x="614" y="460"/>
                    </a:lnTo>
                    <a:lnTo>
                      <a:pt x="698" y="391"/>
                    </a:lnTo>
                    <a:lnTo>
                      <a:pt x="785" y="327"/>
                    </a:lnTo>
                    <a:lnTo>
                      <a:pt x="875" y="267"/>
                    </a:lnTo>
                    <a:lnTo>
                      <a:pt x="969" y="214"/>
                    </a:lnTo>
                    <a:lnTo>
                      <a:pt x="1067" y="166"/>
                    </a:lnTo>
                    <a:lnTo>
                      <a:pt x="1168" y="123"/>
                    </a:lnTo>
                    <a:lnTo>
                      <a:pt x="1272" y="87"/>
                    </a:lnTo>
                    <a:lnTo>
                      <a:pt x="1379" y="57"/>
                    </a:lnTo>
                    <a:lnTo>
                      <a:pt x="1488" y="32"/>
                    </a:lnTo>
                    <a:lnTo>
                      <a:pt x="1599" y="15"/>
                    </a:lnTo>
                    <a:lnTo>
                      <a:pt x="1713" y="5"/>
                    </a:lnTo>
                    <a:lnTo>
                      <a:pt x="1829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14"/>
              <p:cNvSpPr>
                <a:spLocks/>
              </p:cNvSpPr>
              <p:nvPr/>
            </p:nvSpPr>
            <p:spPr bwMode="auto">
              <a:xfrm>
                <a:off x="2873" y="1933"/>
                <a:ext cx="25" cy="216"/>
              </a:xfrm>
              <a:custGeom>
                <a:avLst/>
                <a:gdLst>
                  <a:gd name="T0" fmla="*/ 63 w 124"/>
                  <a:gd name="T1" fmla="*/ 0 h 1079"/>
                  <a:gd name="T2" fmla="*/ 82 w 124"/>
                  <a:gd name="T3" fmla="*/ 4 h 1079"/>
                  <a:gd name="T4" fmla="*/ 99 w 124"/>
                  <a:gd name="T5" fmla="*/ 12 h 1079"/>
                  <a:gd name="T6" fmla="*/ 113 w 124"/>
                  <a:gd name="T7" fmla="*/ 25 h 1079"/>
                  <a:gd name="T8" fmla="*/ 122 w 124"/>
                  <a:gd name="T9" fmla="*/ 43 h 1079"/>
                  <a:gd name="T10" fmla="*/ 124 w 124"/>
                  <a:gd name="T11" fmla="*/ 61 h 1079"/>
                  <a:gd name="T12" fmla="*/ 124 w 124"/>
                  <a:gd name="T13" fmla="*/ 1017 h 1079"/>
                  <a:gd name="T14" fmla="*/ 122 w 124"/>
                  <a:gd name="T15" fmla="*/ 1037 h 1079"/>
                  <a:gd name="T16" fmla="*/ 113 w 124"/>
                  <a:gd name="T17" fmla="*/ 1054 h 1079"/>
                  <a:gd name="T18" fmla="*/ 99 w 124"/>
                  <a:gd name="T19" fmla="*/ 1066 h 1079"/>
                  <a:gd name="T20" fmla="*/ 82 w 124"/>
                  <a:gd name="T21" fmla="*/ 1076 h 1079"/>
                  <a:gd name="T22" fmla="*/ 63 w 124"/>
                  <a:gd name="T23" fmla="*/ 1079 h 1079"/>
                  <a:gd name="T24" fmla="*/ 43 w 124"/>
                  <a:gd name="T25" fmla="*/ 1076 h 1079"/>
                  <a:gd name="T26" fmla="*/ 26 w 124"/>
                  <a:gd name="T27" fmla="*/ 1066 h 1079"/>
                  <a:gd name="T28" fmla="*/ 13 w 124"/>
                  <a:gd name="T29" fmla="*/ 1054 h 1079"/>
                  <a:gd name="T30" fmla="*/ 4 w 124"/>
                  <a:gd name="T31" fmla="*/ 1037 h 1079"/>
                  <a:gd name="T32" fmla="*/ 0 w 124"/>
                  <a:gd name="T33" fmla="*/ 1017 h 1079"/>
                  <a:gd name="T34" fmla="*/ 0 w 124"/>
                  <a:gd name="T35" fmla="*/ 61 h 1079"/>
                  <a:gd name="T36" fmla="*/ 4 w 124"/>
                  <a:gd name="T37" fmla="*/ 43 h 1079"/>
                  <a:gd name="T38" fmla="*/ 13 w 124"/>
                  <a:gd name="T39" fmla="*/ 25 h 1079"/>
                  <a:gd name="T40" fmla="*/ 26 w 124"/>
                  <a:gd name="T41" fmla="*/ 12 h 1079"/>
                  <a:gd name="T42" fmla="*/ 43 w 124"/>
                  <a:gd name="T43" fmla="*/ 4 h 1079"/>
                  <a:gd name="T44" fmla="*/ 63 w 124"/>
                  <a:gd name="T45" fmla="*/ 0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" h="1079">
                    <a:moveTo>
                      <a:pt x="63" y="0"/>
                    </a:moveTo>
                    <a:lnTo>
                      <a:pt x="82" y="4"/>
                    </a:lnTo>
                    <a:lnTo>
                      <a:pt x="99" y="12"/>
                    </a:lnTo>
                    <a:lnTo>
                      <a:pt x="113" y="25"/>
                    </a:lnTo>
                    <a:lnTo>
                      <a:pt x="122" y="43"/>
                    </a:lnTo>
                    <a:lnTo>
                      <a:pt x="124" y="61"/>
                    </a:lnTo>
                    <a:lnTo>
                      <a:pt x="124" y="1017"/>
                    </a:lnTo>
                    <a:lnTo>
                      <a:pt x="122" y="1037"/>
                    </a:lnTo>
                    <a:lnTo>
                      <a:pt x="113" y="1054"/>
                    </a:lnTo>
                    <a:lnTo>
                      <a:pt x="99" y="1066"/>
                    </a:lnTo>
                    <a:lnTo>
                      <a:pt x="82" y="1076"/>
                    </a:lnTo>
                    <a:lnTo>
                      <a:pt x="63" y="1079"/>
                    </a:lnTo>
                    <a:lnTo>
                      <a:pt x="43" y="1076"/>
                    </a:lnTo>
                    <a:lnTo>
                      <a:pt x="26" y="1066"/>
                    </a:lnTo>
                    <a:lnTo>
                      <a:pt x="13" y="1054"/>
                    </a:lnTo>
                    <a:lnTo>
                      <a:pt x="4" y="1037"/>
                    </a:lnTo>
                    <a:lnTo>
                      <a:pt x="0" y="1017"/>
                    </a:lnTo>
                    <a:lnTo>
                      <a:pt x="0" y="61"/>
                    </a:lnTo>
                    <a:lnTo>
                      <a:pt x="4" y="43"/>
                    </a:lnTo>
                    <a:lnTo>
                      <a:pt x="13" y="25"/>
                    </a:lnTo>
                    <a:lnTo>
                      <a:pt x="26" y="12"/>
                    </a:lnTo>
                    <a:lnTo>
                      <a:pt x="43" y="4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15"/>
              <p:cNvSpPr>
                <a:spLocks/>
              </p:cNvSpPr>
              <p:nvPr/>
            </p:nvSpPr>
            <p:spPr bwMode="auto">
              <a:xfrm>
                <a:off x="2719" y="2204"/>
                <a:ext cx="333" cy="24"/>
              </a:xfrm>
              <a:custGeom>
                <a:avLst/>
                <a:gdLst>
                  <a:gd name="T0" fmla="*/ 61 w 1664"/>
                  <a:gd name="T1" fmla="*/ 0 h 123"/>
                  <a:gd name="T2" fmla="*/ 1602 w 1664"/>
                  <a:gd name="T3" fmla="*/ 0 h 123"/>
                  <a:gd name="T4" fmla="*/ 1621 w 1664"/>
                  <a:gd name="T5" fmla="*/ 2 h 123"/>
                  <a:gd name="T6" fmla="*/ 1638 w 1664"/>
                  <a:gd name="T7" fmla="*/ 12 h 123"/>
                  <a:gd name="T8" fmla="*/ 1652 w 1664"/>
                  <a:gd name="T9" fmla="*/ 26 h 123"/>
                  <a:gd name="T10" fmla="*/ 1660 w 1664"/>
                  <a:gd name="T11" fmla="*/ 42 h 123"/>
                  <a:gd name="T12" fmla="*/ 1664 w 1664"/>
                  <a:gd name="T13" fmla="*/ 61 h 123"/>
                  <a:gd name="T14" fmla="*/ 1660 w 1664"/>
                  <a:gd name="T15" fmla="*/ 81 h 123"/>
                  <a:gd name="T16" fmla="*/ 1652 w 1664"/>
                  <a:gd name="T17" fmla="*/ 98 h 123"/>
                  <a:gd name="T18" fmla="*/ 1638 w 1664"/>
                  <a:gd name="T19" fmla="*/ 112 h 123"/>
                  <a:gd name="T20" fmla="*/ 1621 w 1664"/>
                  <a:gd name="T21" fmla="*/ 120 h 123"/>
                  <a:gd name="T22" fmla="*/ 1602 w 1664"/>
                  <a:gd name="T23" fmla="*/ 123 h 123"/>
                  <a:gd name="T24" fmla="*/ 61 w 1664"/>
                  <a:gd name="T25" fmla="*/ 123 h 123"/>
                  <a:gd name="T26" fmla="*/ 41 w 1664"/>
                  <a:gd name="T27" fmla="*/ 120 h 123"/>
                  <a:gd name="T28" fmla="*/ 25 w 1664"/>
                  <a:gd name="T29" fmla="*/ 112 h 123"/>
                  <a:gd name="T30" fmla="*/ 11 w 1664"/>
                  <a:gd name="T31" fmla="*/ 98 h 123"/>
                  <a:gd name="T32" fmla="*/ 3 w 1664"/>
                  <a:gd name="T33" fmla="*/ 81 h 123"/>
                  <a:gd name="T34" fmla="*/ 0 w 1664"/>
                  <a:gd name="T35" fmla="*/ 61 h 123"/>
                  <a:gd name="T36" fmla="*/ 3 w 1664"/>
                  <a:gd name="T37" fmla="*/ 42 h 123"/>
                  <a:gd name="T38" fmla="*/ 11 w 1664"/>
                  <a:gd name="T39" fmla="*/ 26 h 123"/>
                  <a:gd name="T40" fmla="*/ 25 w 1664"/>
                  <a:gd name="T41" fmla="*/ 12 h 123"/>
                  <a:gd name="T42" fmla="*/ 41 w 1664"/>
                  <a:gd name="T43" fmla="*/ 2 h 123"/>
                  <a:gd name="T44" fmla="*/ 61 w 1664"/>
                  <a:gd name="T4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64" h="123">
                    <a:moveTo>
                      <a:pt x="61" y="0"/>
                    </a:moveTo>
                    <a:lnTo>
                      <a:pt x="1602" y="0"/>
                    </a:lnTo>
                    <a:lnTo>
                      <a:pt x="1621" y="2"/>
                    </a:lnTo>
                    <a:lnTo>
                      <a:pt x="1638" y="12"/>
                    </a:lnTo>
                    <a:lnTo>
                      <a:pt x="1652" y="26"/>
                    </a:lnTo>
                    <a:lnTo>
                      <a:pt x="1660" y="42"/>
                    </a:lnTo>
                    <a:lnTo>
                      <a:pt x="1664" y="61"/>
                    </a:lnTo>
                    <a:lnTo>
                      <a:pt x="1660" y="81"/>
                    </a:lnTo>
                    <a:lnTo>
                      <a:pt x="1652" y="98"/>
                    </a:lnTo>
                    <a:lnTo>
                      <a:pt x="1638" y="112"/>
                    </a:lnTo>
                    <a:lnTo>
                      <a:pt x="1621" y="120"/>
                    </a:lnTo>
                    <a:lnTo>
                      <a:pt x="1602" y="123"/>
                    </a:lnTo>
                    <a:lnTo>
                      <a:pt x="61" y="123"/>
                    </a:lnTo>
                    <a:lnTo>
                      <a:pt x="41" y="120"/>
                    </a:lnTo>
                    <a:lnTo>
                      <a:pt x="25" y="112"/>
                    </a:lnTo>
                    <a:lnTo>
                      <a:pt x="11" y="98"/>
                    </a:lnTo>
                    <a:lnTo>
                      <a:pt x="3" y="81"/>
                    </a:lnTo>
                    <a:lnTo>
                      <a:pt x="0" y="61"/>
                    </a:lnTo>
                    <a:lnTo>
                      <a:pt x="3" y="42"/>
                    </a:lnTo>
                    <a:lnTo>
                      <a:pt x="11" y="26"/>
                    </a:lnTo>
                    <a:lnTo>
                      <a:pt x="25" y="12"/>
                    </a:lnTo>
                    <a:lnTo>
                      <a:pt x="41" y="2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2818" y="2069"/>
                <a:ext cx="80" cy="80"/>
              </a:xfrm>
              <a:custGeom>
                <a:avLst/>
                <a:gdLst>
                  <a:gd name="T0" fmla="*/ 62 w 399"/>
                  <a:gd name="T1" fmla="*/ 0 h 397"/>
                  <a:gd name="T2" fmla="*/ 78 w 399"/>
                  <a:gd name="T3" fmla="*/ 2 h 397"/>
                  <a:gd name="T4" fmla="*/ 92 w 399"/>
                  <a:gd name="T5" fmla="*/ 8 h 397"/>
                  <a:gd name="T6" fmla="*/ 106 w 399"/>
                  <a:gd name="T7" fmla="*/ 18 h 397"/>
                  <a:gd name="T8" fmla="*/ 382 w 399"/>
                  <a:gd name="T9" fmla="*/ 291 h 397"/>
                  <a:gd name="T10" fmla="*/ 391 w 399"/>
                  <a:gd name="T11" fmla="*/ 305 h 397"/>
                  <a:gd name="T12" fmla="*/ 398 w 399"/>
                  <a:gd name="T13" fmla="*/ 320 h 397"/>
                  <a:gd name="T14" fmla="*/ 399 w 399"/>
                  <a:gd name="T15" fmla="*/ 335 h 397"/>
                  <a:gd name="T16" fmla="*/ 398 w 399"/>
                  <a:gd name="T17" fmla="*/ 351 h 397"/>
                  <a:gd name="T18" fmla="*/ 391 w 399"/>
                  <a:gd name="T19" fmla="*/ 366 h 397"/>
                  <a:gd name="T20" fmla="*/ 382 w 399"/>
                  <a:gd name="T21" fmla="*/ 379 h 397"/>
                  <a:gd name="T22" fmla="*/ 368 w 399"/>
                  <a:gd name="T23" fmla="*/ 389 h 397"/>
                  <a:gd name="T24" fmla="*/ 353 w 399"/>
                  <a:gd name="T25" fmla="*/ 395 h 397"/>
                  <a:gd name="T26" fmla="*/ 338 w 399"/>
                  <a:gd name="T27" fmla="*/ 397 h 397"/>
                  <a:gd name="T28" fmla="*/ 321 w 399"/>
                  <a:gd name="T29" fmla="*/ 395 h 397"/>
                  <a:gd name="T30" fmla="*/ 306 w 399"/>
                  <a:gd name="T31" fmla="*/ 389 h 397"/>
                  <a:gd name="T32" fmla="*/ 294 w 399"/>
                  <a:gd name="T33" fmla="*/ 379 h 397"/>
                  <a:gd name="T34" fmla="*/ 18 w 399"/>
                  <a:gd name="T35" fmla="*/ 106 h 397"/>
                  <a:gd name="T36" fmla="*/ 9 w 399"/>
                  <a:gd name="T37" fmla="*/ 92 h 397"/>
                  <a:gd name="T38" fmla="*/ 2 w 399"/>
                  <a:gd name="T39" fmla="*/ 77 h 397"/>
                  <a:gd name="T40" fmla="*/ 0 w 399"/>
                  <a:gd name="T41" fmla="*/ 62 h 397"/>
                  <a:gd name="T42" fmla="*/ 2 w 399"/>
                  <a:gd name="T43" fmla="*/ 46 h 397"/>
                  <a:gd name="T44" fmla="*/ 7 w 399"/>
                  <a:gd name="T45" fmla="*/ 32 h 397"/>
                  <a:gd name="T46" fmla="*/ 18 w 399"/>
                  <a:gd name="T47" fmla="*/ 18 h 397"/>
                  <a:gd name="T48" fmla="*/ 31 w 399"/>
                  <a:gd name="T49" fmla="*/ 8 h 397"/>
                  <a:gd name="T50" fmla="*/ 46 w 399"/>
                  <a:gd name="T51" fmla="*/ 2 h 397"/>
                  <a:gd name="T52" fmla="*/ 62 w 399"/>
                  <a:gd name="T5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9" h="397">
                    <a:moveTo>
                      <a:pt x="62" y="0"/>
                    </a:moveTo>
                    <a:lnTo>
                      <a:pt x="78" y="2"/>
                    </a:lnTo>
                    <a:lnTo>
                      <a:pt x="92" y="8"/>
                    </a:lnTo>
                    <a:lnTo>
                      <a:pt x="106" y="18"/>
                    </a:lnTo>
                    <a:lnTo>
                      <a:pt x="382" y="291"/>
                    </a:lnTo>
                    <a:lnTo>
                      <a:pt x="391" y="305"/>
                    </a:lnTo>
                    <a:lnTo>
                      <a:pt x="398" y="320"/>
                    </a:lnTo>
                    <a:lnTo>
                      <a:pt x="399" y="335"/>
                    </a:lnTo>
                    <a:lnTo>
                      <a:pt x="398" y="351"/>
                    </a:lnTo>
                    <a:lnTo>
                      <a:pt x="391" y="366"/>
                    </a:lnTo>
                    <a:lnTo>
                      <a:pt x="382" y="379"/>
                    </a:lnTo>
                    <a:lnTo>
                      <a:pt x="368" y="389"/>
                    </a:lnTo>
                    <a:lnTo>
                      <a:pt x="353" y="395"/>
                    </a:lnTo>
                    <a:lnTo>
                      <a:pt x="338" y="397"/>
                    </a:lnTo>
                    <a:lnTo>
                      <a:pt x="321" y="395"/>
                    </a:lnTo>
                    <a:lnTo>
                      <a:pt x="306" y="389"/>
                    </a:lnTo>
                    <a:lnTo>
                      <a:pt x="294" y="379"/>
                    </a:lnTo>
                    <a:lnTo>
                      <a:pt x="18" y="106"/>
                    </a:lnTo>
                    <a:lnTo>
                      <a:pt x="9" y="92"/>
                    </a:lnTo>
                    <a:lnTo>
                      <a:pt x="2" y="77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7" y="32"/>
                    </a:lnTo>
                    <a:lnTo>
                      <a:pt x="18" y="18"/>
                    </a:lnTo>
                    <a:lnTo>
                      <a:pt x="31" y="8"/>
                    </a:lnTo>
                    <a:lnTo>
                      <a:pt x="46" y="2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2873" y="2069"/>
                <a:ext cx="80" cy="80"/>
              </a:xfrm>
              <a:custGeom>
                <a:avLst/>
                <a:gdLst>
                  <a:gd name="T0" fmla="*/ 339 w 400"/>
                  <a:gd name="T1" fmla="*/ 0 h 397"/>
                  <a:gd name="T2" fmla="*/ 354 w 400"/>
                  <a:gd name="T3" fmla="*/ 2 h 397"/>
                  <a:gd name="T4" fmla="*/ 369 w 400"/>
                  <a:gd name="T5" fmla="*/ 8 h 397"/>
                  <a:gd name="T6" fmla="*/ 383 w 400"/>
                  <a:gd name="T7" fmla="*/ 18 h 397"/>
                  <a:gd name="T8" fmla="*/ 392 w 400"/>
                  <a:gd name="T9" fmla="*/ 32 h 397"/>
                  <a:gd name="T10" fmla="*/ 399 w 400"/>
                  <a:gd name="T11" fmla="*/ 46 h 397"/>
                  <a:gd name="T12" fmla="*/ 400 w 400"/>
                  <a:gd name="T13" fmla="*/ 62 h 397"/>
                  <a:gd name="T14" fmla="*/ 399 w 400"/>
                  <a:gd name="T15" fmla="*/ 77 h 397"/>
                  <a:gd name="T16" fmla="*/ 392 w 400"/>
                  <a:gd name="T17" fmla="*/ 92 h 397"/>
                  <a:gd name="T18" fmla="*/ 381 w 400"/>
                  <a:gd name="T19" fmla="*/ 106 h 397"/>
                  <a:gd name="T20" fmla="*/ 107 w 400"/>
                  <a:gd name="T21" fmla="*/ 379 h 397"/>
                  <a:gd name="T22" fmla="*/ 93 w 400"/>
                  <a:gd name="T23" fmla="*/ 389 h 397"/>
                  <a:gd name="T24" fmla="*/ 78 w 400"/>
                  <a:gd name="T25" fmla="*/ 395 h 397"/>
                  <a:gd name="T26" fmla="*/ 63 w 400"/>
                  <a:gd name="T27" fmla="*/ 397 h 397"/>
                  <a:gd name="T28" fmla="*/ 46 w 400"/>
                  <a:gd name="T29" fmla="*/ 395 h 397"/>
                  <a:gd name="T30" fmla="*/ 31 w 400"/>
                  <a:gd name="T31" fmla="*/ 389 h 397"/>
                  <a:gd name="T32" fmla="*/ 19 w 400"/>
                  <a:gd name="T33" fmla="*/ 379 h 397"/>
                  <a:gd name="T34" fmla="*/ 8 w 400"/>
                  <a:gd name="T35" fmla="*/ 366 h 397"/>
                  <a:gd name="T36" fmla="*/ 2 w 400"/>
                  <a:gd name="T37" fmla="*/ 351 h 397"/>
                  <a:gd name="T38" fmla="*/ 0 w 400"/>
                  <a:gd name="T39" fmla="*/ 335 h 397"/>
                  <a:gd name="T40" fmla="*/ 2 w 400"/>
                  <a:gd name="T41" fmla="*/ 320 h 397"/>
                  <a:gd name="T42" fmla="*/ 8 w 400"/>
                  <a:gd name="T43" fmla="*/ 305 h 397"/>
                  <a:gd name="T44" fmla="*/ 19 w 400"/>
                  <a:gd name="T45" fmla="*/ 291 h 397"/>
                  <a:gd name="T46" fmla="*/ 294 w 400"/>
                  <a:gd name="T47" fmla="*/ 18 h 397"/>
                  <a:gd name="T48" fmla="*/ 307 w 400"/>
                  <a:gd name="T49" fmla="*/ 8 h 397"/>
                  <a:gd name="T50" fmla="*/ 322 w 400"/>
                  <a:gd name="T51" fmla="*/ 2 h 397"/>
                  <a:gd name="T52" fmla="*/ 339 w 400"/>
                  <a:gd name="T5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0" h="397">
                    <a:moveTo>
                      <a:pt x="339" y="0"/>
                    </a:moveTo>
                    <a:lnTo>
                      <a:pt x="354" y="2"/>
                    </a:lnTo>
                    <a:lnTo>
                      <a:pt x="369" y="8"/>
                    </a:lnTo>
                    <a:lnTo>
                      <a:pt x="383" y="18"/>
                    </a:lnTo>
                    <a:lnTo>
                      <a:pt x="392" y="32"/>
                    </a:lnTo>
                    <a:lnTo>
                      <a:pt x="399" y="46"/>
                    </a:lnTo>
                    <a:lnTo>
                      <a:pt x="400" y="62"/>
                    </a:lnTo>
                    <a:lnTo>
                      <a:pt x="399" y="77"/>
                    </a:lnTo>
                    <a:lnTo>
                      <a:pt x="392" y="92"/>
                    </a:lnTo>
                    <a:lnTo>
                      <a:pt x="381" y="106"/>
                    </a:lnTo>
                    <a:lnTo>
                      <a:pt x="107" y="379"/>
                    </a:lnTo>
                    <a:lnTo>
                      <a:pt x="93" y="389"/>
                    </a:lnTo>
                    <a:lnTo>
                      <a:pt x="78" y="395"/>
                    </a:lnTo>
                    <a:lnTo>
                      <a:pt x="63" y="397"/>
                    </a:lnTo>
                    <a:lnTo>
                      <a:pt x="46" y="395"/>
                    </a:lnTo>
                    <a:lnTo>
                      <a:pt x="31" y="389"/>
                    </a:lnTo>
                    <a:lnTo>
                      <a:pt x="19" y="379"/>
                    </a:lnTo>
                    <a:lnTo>
                      <a:pt x="8" y="366"/>
                    </a:lnTo>
                    <a:lnTo>
                      <a:pt x="2" y="351"/>
                    </a:lnTo>
                    <a:lnTo>
                      <a:pt x="0" y="335"/>
                    </a:lnTo>
                    <a:lnTo>
                      <a:pt x="2" y="320"/>
                    </a:lnTo>
                    <a:lnTo>
                      <a:pt x="8" y="305"/>
                    </a:lnTo>
                    <a:lnTo>
                      <a:pt x="19" y="291"/>
                    </a:lnTo>
                    <a:lnTo>
                      <a:pt x="294" y="18"/>
                    </a:lnTo>
                    <a:lnTo>
                      <a:pt x="307" y="8"/>
                    </a:lnTo>
                    <a:lnTo>
                      <a:pt x="322" y="2"/>
                    </a:lnTo>
                    <a:lnTo>
                      <a:pt x="339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979499" y="2238560"/>
              <a:ext cx="24505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</a:t>
              </a:r>
              <a:r>
                <a:rPr lang="fa-I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04573" y="4021700"/>
            <a:ext cx="3225427" cy="923330"/>
            <a:chOff x="8204573" y="3737838"/>
            <a:chExt cx="3225427" cy="923330"/>
          </a:xfrm>
        </p:grpSpPr>
        <p:grpSp>
          <p:nvGrpSpPr>
            <p:cNvPr id="10" name="Group 20"/>
            <p:cNvGrpSpPr>
              <a:grpSpLocks noChangeAspect="1"/>
            </p:cNvGrpSpPr>
            <p:nvPr/>
          </p:nvGrpSpPr>
          <p:grpSpPr bwMode="auto">
            <a:xfrm>
              <a:off x="8204573" y="3743273"/>
              <a:ext cx="640080" cy="635460"/>
              <a:chOff x="3696" y="1034"/>
              <a:chExt cx="1247" cy="1238"/>
            </a:xfrm>
            <a:solidFill>
              <a:schemeClr val="accent2"/>
            </a:solidFill>
          </p:grpSpPr>
          <p:sp>
            <p:nvSpPr>
              <p:cNvPr id="11" name="Freeform 22"/>
              <p:cNvSpPr>
                <a:spLocks noEditPoints="1"/>
              </p:cNvSpPr>
              <p:nvPr/>
            </p:nvSpPr>
            <p:spPr bwMode="auto">
              <a:xfrm>
                <a:off x="3696" y="1034"/>
                <a:ext cx="1247" cy="1238"/>
              </a:xfrm>
              <a:custGeom>
                <a:avLst/>
                <a:gdLst>
                  <a:gd name="T0" fmla="*/ 1532 w 3740"/>
                  <a:gd name="T1" fmla="*/ 158 h 3713"/>
                  <a:gd name="T2" fmla="*/ 1117 w 3740"/>
                  <a:gd name="T3" fmla="*/ 296 h 3713"/>
                  <a:gd name="T4" fmla="*/ 756 w 3740"/>
                  <a:gd name="T5" fmla="*/ 525 h 3713"/>
                  <a:gd name="T6" fmla="*/ 463 w 3740"/>
                  <a:gd name="T7" fmla="*/ 835 h 3713"/>
                  <a:gd name="T8" fmla="*/ 254 w 3740"/>
                  <a:gd name="T9" fmla="*/ 1209 h 3713"/>
                  <a:gd name="T10" fmla="*/ 141 w 3740"/>
                  <a:gd name="T11" fmla="*/ 1631 h 3713"/>
                  <a:gd name="T12" fmla="*/ 141 w 3740"/>
                  <a:gd name="T13" fmla="*/ 2082 h 3713"/>
                  <a:gd name="T14" fmla="*/ 254 w 3740"/>
                  <a:gd name="T15" fmla="*/ 2505 h 3713"/>
                  <a:gd name="T16" fmla="*/ 463 w 3740"/>
                  <a:gd name="T17" fmla="*/ 2878 h 3713"/>
                  <a:gd name="T18" fmla="*/ 756 w 3740"/>
                  <a:gd name="T19" fmla="*/ 3187 h 3713"/>
                  <a:gd name="T20" fmla="*/ 1117 w 3740"/>
                  <a:gd name="T21" fmla="*/ 3418 h 3713"/>
                  <a:gd name="T22" fmla="*/ 1532 w 3740"/>
                  <a:gd name="T23" fmla="*/ 3554 h 3713"/>
                  <a:gd name="T24" fmla="*/ 1984 w 3740"/>
                  <a:gd name="T25" fmla="*/ 3584 h 3713"/>
                  <a:gd name="T26" fmla="*/ 2420 w 3740"/>
                  <a:gd name="T27" fmla="*/ 3499 h 3713"/>
                  <a:gd name="T28" fmla="*/ 2810 w 3740"/>
                  <a:gd name="T29" fmla="*/ 3313 h 3713"/>
                  <a:gd name="T30" fmla="*/ 3139 w 3740"/>
                  <a:gd name="T31" fmla="*/ 3042 h 3713"/>
                  <a:gd name="T32" fmla="*/ 3393 w 3740"/>
                  <a:gd name="T33" fmla="*/ 2698 h 3713"/>
                  <a:gd name="T34" fmla="*/ 3555 w 3740"/>
                  <a:gd name="T35" fmla="*/ 2298 h 3713"/>
                  <a:gd name="T36" fmla="*/ 3613 w 3740"/>
                  <a:gd name="T37" fmla="*/ 1857 h 3713"/>
                  <a:gd name="T38" fmla="*/ 3555 w 3740"/>
                  <a:gd name="T39" fmla="*/ 1415 h 3713"/>
                  <a:gd name="T40" fmla="*/ 3393 w 3740"/>
                  <a:gd name="T41" fmla="*/ 1015 h 3713"/>
                  <a:gd name="T42" fmla="*/ 3139 w 3740"/>
                  <a:gd name="T43" fmla="*/ 671 h 3713"/>
                  <a:gd name="T44" fmla="*/ 2810 w 3740"/>
                  <a:gd name="T45" fmla="*/ 399 h 3713"/>
                  <a:gd name="T46" fmla="*/ 2420 w 3740"/>
                  <a:gd name="T47" fmla="*/ 215 h 3713"/>
                  <a:gd name="T48" fmla="*/ 1984 w 3740"/>
                  <a:gd name="T49" fmla="*/ 130 h 3713"/>
                  <a:gd name="T50" fmla="*/ 1987 w 3740"/>
                  <a:gd name="T51" fmla="*/ 4 h 3713"/>
                  <a:gd name="T52" fmla="*/ 2439 w 3740"/>
                  <a:gd name="T53" fmla="*/ 88 h 3713"/>
                  <a:gd name="T54" fmla="*/ 2845 w 3740"/>
                  <a:gd name="T55" fmla="*/ 272 h 3713"/>
                  <a:gd name="T56" fmla="*/ 3191 w 3740"/>
                  <a:gd name="T57" fmla="*/ 544 h 3713"/>
                  <a:gd name="T58" fmla="*/ 3465 w 3740"/>
                  <a:gd name="T59" fmla="*/ 889 h 3713"/>
                  <a:gd name="T60" fmla="*/ 3651 w 3740"/>
                  <a:gd name="T61" fmla="*/ 1291 h 3713"/>
                  <a:gd name="T62" fmla="*/ 3736 w 3740"/>
                  <a:gd name="T63" fmla="*/ 1739 h 3713"/>
                  <a:gd name="T64" fmla="*/ 3708 w 3740"/>
                  <a:gd name="T65" fmla="*/ 2203 h 3713"/>
                  <a:gd name="T66" fmla="*/ 3571 w 3740"/>
                  <a:gd name="T67" fmla="*/ 2630 h 3713"/>
                  <a:gd name="T68" fmla="*/ 3338 w 3740"/>
                  <a:gd name="T69" fmla="*/ 3005 h 3713"/>
                  <a:gd name="T70" fmla="*/ 3027 w 3740"/>
                  <a:gd name="T71" fmla="*/ 3315 h 3713"/>
                  <a:gd name="T72" fmla="*/ 2649 w 3740"/>
                  <a:gd name="T73" fmla="*/ 3545 h 3713"/>
                  <a:gd name="T74" fmla="*/ 2218 w 3740"/>
                  <a:gd name="T75" fmla="*/ 3680 h 3713"/>
                  <a:gd name="T76" fmla="*/ 1751 w 3740"/>
                  <a:gd name="T77" fmla="*/ 3710 h 3713"/>
                  <a:gd name="T78" fmla="*/ 1301 w 3740"/>
                  <a:gd name="T79" fmla="*/ 3625 h 3713"/>
                  <a:gd name="T80" fmla="*/ 895 w 3740"/>
                  <a:gd name="T81" fmla="*/ 3440 h 3713"/>
                  <a:gd name="T82" fmla="*/ 547 w 3740"/>
                  <a:gd name="T83" fmla="*/ 3169 h 3713"/>
                  <a:gd name="T84" fmla="*/ 274 w 3740"/>
                  <a:gd name="T85" fmla="*/ 2824 h 3713"/>
                  <a:gd name="T86" fmla="*/ 88 w 3740"/>
                  <a:gd name="T87" fmla="*/ 2422 h 3713"/>
                  <a:gd name="T88" fmla="*/ 4 w 3740"/>
                  <a:gd name="T89" fmla="*/ 1973 h 3713"/>
                  <a:gd name="T90" fmla="*/ 32 w 3740"/>
                  <a:gd name="T91" fmla="*/ 1511 h 3713"/>
                  <a:gd name="T92" fmla="*/ 169 w 3740"/>
                  <a:gd name="T93" fmla="*/ 1084 h 3713"/>
                  <a:gd name="T94" fmla="*/ 401 w 3740"/>
                  <a:gd name="T95" fmla="*/ 709 h 3713"/>
                  <a:gd name="T96" fmla="*/ 713 w 3740"/>
                  <a:gd name="T97" fmla="*/ 398 h 3713"/>
                  <a:gd name="T98" fmla="*/ 1091 w 3740"/>
                  <a:gd name="T99" fmla="*/ 169 h 3713"/>
                  <a:gd name="T100" fmla="*/ 1522 w 3740"/>
                  <a:gd name="T101" fmla="*/ 32 h 3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40" h="3713">
                    <a:moveTo>
                      <a:pt x="1870" y="125"/>
                    </a:moveTo>
                    <a:lnTo>
                      <a:pt x="1755" y="130"/>
                    </a:lnTo>
                    <a:lnTo>
                      <a:pt x="1642" y="141"/>
                    </a:lnTo>
                    <a:lnTo>
                      <a:pt x="1532" y="158"/>
                    </a:lnTo>
                    <a:lnTo>
                      <a:pt x="1424" y="183"/>
                    </a:lnTo>
                    <a:lnTo>
                      <a:pt x="1319" y="215"/>
                    </a:lnTo>
                    <a:lnTo>
                      <a:pt x="1217" y="251"/>
                    </a:lnTo>
                    <a:lnTo>
                      <a:pt x="1117" y="296"/>
                    </a:lnTo>
                    <a:lnTo>
                      <a:pt x="1022" y="345"/>
                    </a:lnTo>
                    <a:lnTo>
                      <a:pt x="929" y="399"/>
                    </a:lnTo>
                    <a:lnTo>
                      <a:pt x="840" y="461"/>
                    </a:lnTo>
                    <a:lnTo>
                      <a:pt x="756" y="525"/>
                    </a:lnTo>
                    <a:lnTo>
                      <a:pt x="675" y="596"/>
                    </a:lnTo>
                    <a:lnTo>
                      <a:pt x="600" y="671"/>
                    </a:lnTo>
                    <a:lnTo>
                      <a:pt x="529" y="751"/>
                    </a:lnTo>
                    <a:lnTo>
                      <a:pt x="463" y="835"/>
                    </a:lnTo>
                    <a:lnTo>
                      <a:pt x="402" y="923"/>
                    </a:lnTo>
                    <a:lnTo>
                      <a:pt x="347" y="1015"/>
                    </a:lnTo>
                    <a:lnTo>
                      <a:pt x="297" y="1110"/>
                    </a:lnTo>
                    <a:lnTo>
                      <a:pt x="254" y="1209"/>
                    </a:lnTo>
                    <a:lnTo>
                      <a:pt x="216" y="1310"/>
                    </a:lnTo>
                    <a:lnTo>
                      <a:pt x="184" y="1415"/>
                    </a:lnTo>
                    <a:lnTo>
                      <a:pt x="159" y="1522"/>
                    </a:lnTo>
                    <a:lnTo>
                      <a:pt x="141" y="1631"/>
                    </a:lnTo>
                    <a:lnTo>
                      <a:pt x="130" y="1743"/>
                    </a:lnTo>
                    <a:lnTo>
                      <a:pt x="127" y="1857"/>
                    </a:lnTo>
                    <a:lnTo>
                      <a:pt x="130" y="1970"/>
                    </a:lnTo>
                    <a:lnTo>
                      <a:pt x="141" y="2082"/>
                    </a:lnTo>
                    <a:lnTo>
                      <a:pt x="159" y="2191"/>
                    </a:lnTo>
                    <a:lnTo>
                      <a:pt x="184" y="2298"/>
                    </a:lnTo>
                    <a:lnTo>
                      <a:pt x="216" y="2403"/>
                    </a:lnTo>
                    <a:lnTo>
                      <a:pt x="254" y="2505"/>
                    </a:lnTo>
                    <a:lnTo>
                      <a:pt x="297" y="2603"/>
                    </a:lnTo>
                    <a:lnTo>
                      <a:pt x="347" y="2698"/>
                    </a:lnTo>
                    <a:lnTo>
                      <a:pt x="402" y="2790"/>
                    </a:lnTo>
                    <a:lnTo>
                      <a:pt x="463" y="2878"/>
                    </a:lnTo>
                    <a:lnTo>
                      <a:pt x="529" y="2962"/>
                    </a:lnTo>
                    <a:lnTo>
                      <a:pt x="600" y="3042"/>
                    </a:lnTo>
                    <a:lnTo>
                      <a:pt x="675" y="3117"/>
                    </a:lnTo>
                    <a:lnTo>
                      <a:pt x="756" y="3187"/>
                    </a:lnTo>
                    <a:lnTo>
                      <a:pt x="840" y="3253"/>
                    </a:lnTo>
                    <a:lnTo>
                      <a:pt x="929" y="3313"/>
                    </a:lnTo>
                    <a:lnTo>
                      <a:pt x="1022" y="3369"/>
                    </a:lnTo>
                    <a:lnTo>
                      <a:pt x="1117" y="3418"/>
                    </a:lnTo>
                    <a:lnTo>
                      <a:pt x="1217" y="3462"/>
                    </a:lnTo>
                    <a:lnTo>
                      <a:pt x="1319" y="3499"/>
                    </a:lnTo>
                    <a:lnTo>
                      <a:pt x="1424" y="3530"/>
                    </a:lnTo>
                    <a:lnTo>
                      <a:pt x="1532" y="3554"/>
                    </a:lnTo>
                    <a:lnTo>
                      <a:pt x="1642" y="3573"/>
                    </a:lnTo>
                    <a:lnTo>
                      <a:pt x="1755" y="3584"/>
                    </a:lnTo>
                    <a:lnTo>
                      <a:pt x="1870" y="3587"/>
                    </a:lnTo>
                    <a:lnTo>
                      <a:pt x="1984" y="3584"/>
                    </a:lnTo>
                    <a:lnTo>
                      <a:pt x="2096" y="3573"/>
                    </a:lnTo>
                    <a:lnTo>
                      <a:pt x="2207" y="3554"/>
                    </a:lnTo>
                    <a:lnTo>
                      <a:pt x="2314" y="3530"/>
                    </a:lnTo>
                    <a:lnTo>
                      <a:pt x="2420" y="3499"/>
                    </a:lnTo>
                    <a:lnTo>
                      <a:pt x="2523" y="3462"/>
                    </a:lnTo>
                    <a:lnTo>
                      <a:pt x="2621" y="3418"/>
                    </a:lnTo>
                    <a:lnTo>
                      <a:pt x="2717" y="3369"/>
                    </a:lnTo>
                    <a:lnTo>
                      <a:pt x="2810" y="3313"/>
                    </a:lnTo>
                    <a:lnTo>
                      <a:pt x="2899" y="3253"/>
                    </a:lnTo>
                    <a:lnTo>
                      <a:pt x="2983" y="3187"/>
                    </a:lnTo>
                    <a:lnTo>
                      <a:pt x="3063" y="3117"/>
                    </a:lnTo>
                    <a:lnTo>
                      <a:pt x="3139" y="3042"/>
                    </a:lnTo>
                    <a:lnTo>
                      <a:pt x="3210" y="2962"/>
                    </a:lnTo>
                    <a:lnTo>
                      <a:pt x="3277" y="2878"/>
                    </a:lnTo>
                    <a:lnTo>
                      <a:pt x="3337" y="2790"/>
                    </a:lnTo>
                    <a:lnTo>
                      <a:pt x="3393" y="2698"/>
                    </a:lnTo>
                    <a:lnTo>
                      <a:pt x="3443" y="2603"/>
                    </a:lnTo>
                    <a:lnTo>
                      <a:pt x="3486" y="2505"/>
                    </a:lnTo>
                    <a:lnTo>
                      <a:pt x="3524" y="2403"/>
                    </a:lnTo>
                    <a:lnTo>
                      <a:pt x="3555" y="2298"/>
                    </a:lnTo>
                    <a:lnTo>
                      <a:pt x="3580" y="2191"/>
                    </a:lnTo>
                    <a:lnTo>
                      <a:pt x="3598" y="2082"/>
                    </a:lnTo>
                    <a:lnTo>
                      <a:pt x="3610" y="1970"/>
                    </a:lnTo>
                    <a:lnTo>
                      <a:pt x="3613" y="1857"/>
                    </a:lnTo>
                    <a:lnTo>
                      <a:pt x="3610" y="1743"/>
                    </a:lnTo>
                    <a:lnTo>
                      <a:pt x="3598" y="1631"/>
                    </a:lnTo>
                    <a:lnTo>
                      <a:pt x="3580" y="1522"/>
                    </a:lnTo>
                    <a:lnTo>
                      <a:pt x="3555" y="1415"/>
                    </a:lnTo>
                    <a:lnTo>
                      <a:pt x="3524" y="1310"/>
                    </a:lnTo>
                    <a:lnTo>
                      <a:pt x="3486" y="1209"/>
                    </a:lnTo>
                    <a:lnTo>
                      <a:pt x="3443" y="1110"/>
                    </a:lnTo>
                    <a:lnTo>
                      <a:pt x="3393" y="1015"/>
                    </a:lnTo>
                    <a:lnTo>
                      <a:pt x="3337" y="923"/>
                    </a:lnTo>
                    <a:lnTo>
                      <a:pt x="3277" y="835"/>
                    </a:lnTo>
                    <a:lnTo>
                      <a:pt x="3210" y="751"/>
                    </a:lnTo>
                    <a:lnTo>
                      <a:pt x="3139" y="671"/>
                    </a:lnTo>
                    <a:lnTo>
                      <a:pt x="3063" y="596"/>
                    </a:lnTo>
                    <a:lnTo>
                      <a:pt x="2983" y="525"/>
                    </a:lnTo>
                    <a:lnTo>
                      <a:pt x="2899" y="461"/>
                    </a:lnTo>
                    <a:lnTo>
                      <a:pt x="2810" y="399"/>
                    </a:lnTo>
                    <a:lnTo>
                      <a:pt x="2717" y="345"/>
                    </a:lnTo>
                    <a:lnTo>
                      <a:pt x="2621" y="296"/>
                    </a:lnTo>
                    <a:lnTo>
                      <a:pt x="2523" y="251"/>
                    </a:lnTo>
                    <a:lnTo>
                      <a:pt x="2420" y="215"/>
                    </a:lnTo>
                    <a:lnTo>
                      <a:pt x="2314" y="183"/>
                    </a:lnTo>
                    <a:lnTo>
                      <a:pt x="2207" y="158"/>
                    </a:lnTo>
                    <a:lnTo>
                      <a:pt x="2096" y="141"/>
                    </a:lnTo>
                    <a:lnTo>
                      <a:pt x="1984" y="130"/>
                    </a:lnTo>
                    <a:lnTo>
                      <a:pt x="1870" y="125"/>
                    </a:lnTo>
                    <a:close/>
                    <a:moveTo>
                      <a:pt x="1870" y="0"/>
                    </a:moveTo>
                    <a:lnTo>
                      <a:pt x="1870" y="0"/>
                    </a:lnTo>
                    <a:lnTo>
                      <a:pt x="1987" y="4"/>
                    </a:lnTo>
                    <a:lnTo>
                      <a:pt x="2105" y="15"/>
                    </a:lnTo>
                    <a:lnTo>
                      <a:pt x="2218" y="32"/>
                    </a:lnTo>
                    <a:lnTo>
                      <a:pt x="2330" y="57"/>
                    </a:lnTo>
                    <a:lnTo>
                      <a:pt x="2439" y="88"/>
                    </a:lnTo>
                    <a:lnTo>
                      <a:pt x="2545" y="125"/>
                    </a:lnTo>
                    <a:lnTo>
                      <a:pt x="2649" y="169"/>
                    </a:lnTo>
                    <a:lnTo>
                      <a:pt x="2748" y="218"/>
                    </a:lnTo>
                    <a:lnTo>
                      <a:pt x="2845" y="272"/>
                    </a:lnTo>
                    <a:lnTo>
                      <a:pt x="2938" y="334"/>
                    </a:lnTo>
                    <a:lnTo>
                      <a:pt x="3027" y="398"/>
                    </a:lnTo>
                    <a:lnTo>
                      <a:pt x="3111" y="469"/>
                    </a:lnTo>
                    <a:lnTo>
                      <a:pt x="3191" y="544"/>
                    </a:lnTo>
                    <a:lnTo>
                      <a:pt x="3267" y="624"/>
                    </a:lnTo>
                    <a:lnTo>
                      <a:pt x="3338" y="709"/>
                    </a:lnTo>
                    <a:lnTo>
                      <a:pt x="3405" y="797"/>
                    </a:lnTo>
                    <a:lnTo>
                      <a:pt x="3465" y="889"/>
                    </a:lnTo>
                    <a:lnTo>
                      <a:pt x="3521" y="984"/>
                    </a:lnTo>
                    <a:lnTo>
                      <a:pt x="3571" y="1084"/>
                    </a:lnTo>
                    <a:lnTo>
                      <a:pt x="3614" y="1186"/>
                    </a:lnTo>
                    <a:lnTo>
                      <a:pt x="3651" y="1291"/>
                    </a:lnTo>
                    <a:lnTo>
                      <a:pt x="3683" y="1401"/>
                    </a:lnTo>
                    <a:lnTo>
                      <a:pt x="3708" y="1511"/>
                    </a:lnTo>
                    <a:lnTo>
                      <a:pt x="3726" y="1624"/>
                    </a:lnTo>
                    <a:lnTo>
                      <a:pt x="3736" y="1739"/>
                    </a:lnTo>
                    <a:lnTo>
                      <a:pt x="3740" y="1857"/>
                    </a:lnTo>
                    <a:lnTo>
                      <a:pt x="3736" y="1973"/>
                    </a:lnTo>
                    <a:lnTo>
                      <a:pt x="3726" y="2089"/>
                    </a:lnTo>
                    <a:lnTo>
                      <a:pt x="3708" y="2203"/>
                    </a:lnTo>
                    <a:lnTo>
                      <a:pt x="3683" y="2313"/>
                    </a:lnTo>
                    <a:lnTo>
                      <a:pt x="3651" y="2422"/>
                    </a:lnTo>
                    <a:lnTo>
                      <a:pt x="3614" y="2528"/>
                    </a:lnTo>
                    <a:lnTo>
                      <a:pt x="3571" y="2630"/>
                    </a:lnTo>
                    <a:lnTo>
                      <a:pt x="3521" y="2729"/>
                    </a:lnTo>
                    <a:lnTo>
                      <a:pt x="3465" y="2824"/>
                    </a:lnTo>
                    <a:lnTo>
                      <a:pt x="3405" y="2917"/>
                    </a:lnTo>
                    <a:lnTo>
                      <a:pt x="3338" y="3005"/>
                    </a:lnTo>
                    <a:lnTo>
                      <a:pt x="3267" y="3089"/>
                    </a:lnTo>
                    <a:lnTo>
                      <a:pt x="3191" y="3169"/>
                    </a:lnTo>
                    <a:lnTo>
                      <a:pt x="3111" y="3244"/>
                    </a:lnTo>
                    <a:lnTo>
                      <a:pt x="3027" y="3315"/>
                    </a:lnTo>
                    <a:lnTo>
                      <a:pt x="2938" y="3380"/>
                    </a:lnTo>
                    <a:lnTo>
                      <a:pt x="2845" y="3440"/>
                    </a:lnTo>
                    <a:lnTo>
                      <a:pt x="2748" y="3496"/>
                    </a:lnTo>
                    <a:lnTo>
                      <a:pt x="2649" y="3545"/>
                    </a:lnTo>
                    <a:lnTo>
                      <a:pt x="2545" y="3589"/>
                    </a:lnTo>
                    <a:lnTo>
                      <a:pt x="2439" y="3625"/>
                    </a:lnTo>
                    <a:lnTo>
                      <a:pt x="2330" y="3657"/>
                    </a:lnTo>
                    <a:lnTo>
                      <a:pt x="2218" y="3680"/>
                    </a:lnTo>
                    <a:lnTo>
                      <a:pt x="2105" y="3699"/>
                    </a:lnTo>
                    <a:lnTo>
                      <a:pt x="1987" y="3710"/>
                    </a:lnTo>
                    <a:lnTo>
                      <a:pt x="1870" y="3713"/>
                    </a:lnTo>
                    <a:lnTo>
                      <a:pt x="1751" y="3710"/>
                    </a:lnTo>
                    <a:lnTo>
                      <a:pt x="1635" y="3699"/>
                    </a:lnTo>
                    <a:lnTo>
                      <a:pt x="1522" y="3680"/>
                    </a:lnTo>
                    <a:lnTo>
                      <a:pt x="1410" y="3657"/>
                    </a:lnTo>
                    <a:lnTo>
                      <a:pt x="1301" y="3625"/>
                    </a:lnTo>
                    <a:lnTo>
                      <a:pt x="1195" y="3589"/>
                    </a:lnTo>
                    <a:lnTo>
                      <a:pt x="1091" y="3545"/>
                    </a:lnTo>
                    <a:lnTo>
                      <a:pt x="991" y="3496"/>
                    </a:lnTo>
                    <a:lnTo>
                      <a:pt x="895" y="3440"/>
                    </a:lnTo>
                    <a:lnTo>
                      <a:pt x="802" y="3380"/>
                    </a:lnTo>
                    <a:lnTo>
                      <a:pt x="713" y="3315"/>
                    </a:lnTo>
                    <a:lnTo>
                      <a:pt x="628" y="3244"/>
                    </a:lnTo>
                    <a:lnTo>
                      <a:pt x="547" y="3169"/>
                    </a:lnTo>
                    <a:lnTo>
                      <a:pt x="472" y="3089"/>
                    </a:lnTo>
                    <a:lnTo>
                      <a:pt x="401" y="3005"/>
                    </a:lnTo>
                    <a:lnTo>
                      <a:pt x="335" y="2917"/>
                    </a:lnTo>
                    <a:lnTo>
                      <a:pt x="274" y="2824"/>
                    </a:lnTo>
                    <a:lnTo>
                      <a:pt x="219" y="2729"/>
                    </a:lnTo>
                    <a:lnTo>
                      <a:pt x="169" y="2630"/>
                    </a:lnTo>
                    <a:lnTo>
                      <a:pt x="126" y="2528"/>
                    </a:lnTo>
                    <a:lnTo>
                      <a:pt x="88" y="2422"/>
                    </a:lnTo>
                    <a:lnTo>
                      <a:pt x="57" y="2313"/>
                    </a:lnTo>
                    <a:lnTo>
                      <a:pt x="32" y="2203"/>
                    </a:lnTo>
                    <a:lnTo>
                      <a:pt x="14" y="2089"/>
                    </a:lnTo>
                    <a:lnTo>
                      <a:pt x="4" y="1973"/>
                    </a:lnTo>
                    <a:lnTo>
                      <a:pt x="0" y="1857"/>
                    </a:lnTo>
                    <a:lnTo>
                      <a:pt x="4" y="1739"/>
                    </a:lnTo>
                    <a:lnTo>
                      <a:pt x="14" y="1624"/>
                    </a:lnTo>
                    <a:lnTo>
                      <a:pt x="32" y="1511"/>
                    </a:lnTo>
                    <a:lnTo>
                      <a:pt x="57" y="1401"/>
                    </a:lnTo>
                    <a:lnTo>
                      <a:pt x="88" y="1291"/>
                    </a:lnTo>
                    <a:lnTo>
                      <a:pt x="126" y="1186"/>
                    </a:lnTo>
                    <a:lnTo>
                      <a:pt x="169" y="1084"/>
                    </a:lnTo>
                    <a:lnTo>
                      <a:pt x="219" y="984"/>
                    </a:lnTo>
                    <a:lnTo>
                      <a:pt x="274" y="889"/>
                    </a:lnTo>
                    <a:lnTo>
                      <a:pt x="335" y="797"/>
                    </a:lnTo>
                    <a:lnTo>
                      <a:pt x="401" y="709"/>
                    </a:lnTo>
                    <a:lnTo>
                      <a:pt x="472" y="624"/>
                    </a:lnTo>
                    <a:lnTo>
                      <a:pt x="547" y="544"/>
                    </a:lnTo>
                    <a:lnTo>
                      <a:pt x="628" y="469"/>
                    </a:lnTo>
                    <a:lnTo>
                      <a:pt x="713" y="398"/>
                    </a:lnTo>
                    <a:lnTo>
                      <a:pt x="802" y="334"/>
                    </a:lnTo>
                    <a:lnTo>
                      <a:pt x="895" y="272"/>
                    </a:lnTo>
                    <a:lnTo>
                      <a:pt x="991" y="218"/>
                    </a:lnTo>
                    <a:lnTo>
                      <a:pt x="1091" y="169"/>
                    </a:lnTo>
                    <a:lnTo>
                      <a:pt x="1195" y="125"/>
                    </a:lnTo>
                    <a:lnTo>
                      <a:pt x="1301" y="88"/>
                    </a:lnTo>
                    <a:lnTo>
                      <a:pt x="1410" y="57"/>
                    </a:lnTo>
                    <a:lnTo>
                      <a:pt x="1522" y="32"/>
                    </a:lnTo>
                    <a:lnTo>
                      <a:pt x="1635" y="15"/>
                    </a:lnTo>
                    <a:lnTo>
                      <a:pt x="1751" y="4"/>
                    </a:lnTo>
                    <a:lnTo>
                      <a:pt x="187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4411" y="1734"/>
                <a:ext cx="161" cy="160"/>
              </a:xfrm>
              <a:custGeom>
                <a:avLst/>
                <a:gdLst>
                  <a:gd name="T0" fmla="*/ 64 w 484"/>
                  <a:gd name="T1" fmla="*/ 0 h 480"/>
                  <a:gd name="T2" fmla="*/ 80 w 484"/>
                  <a:gd name="T3" fmla="*/ 2 h 480"/>
                  <a:gd name="T4" fmla="*/ 96 w 484"/>
                  <a:gd name="T5" fmla="*/ 9 h 480"/>
                  <a:gd name="T6" fmla="*/ 109 w 484"/>
                  <a:gd name="T7" fmla="*/ 18 h 480"/>
                  <a:gd name="T8" fmla="*/ 465 w 484"/>
                  <a:gd name="T9" fmla="*/ 373 h 480"/>
                  <a:gd name="T10" fmla="*/ 476 w 484"/>
                  <a:gd name="T11" fmla="*/ 386 h 480"/>
                  <a:gd name="T12" fmla="*/ 482 w 484"/>
                  <a:gd name="T13" fmla="*/ 401 h 480"/>
                  <a:gd name="T14" fmla="*/ 484 w 484"/>
                  <a:gd name="T15" fmla="*/ 417 h 480"/>
                  <a:gd name="T16" fmla="*/ 482 w 484"/>
                  <a:gd name="T17" fmla="*/ 433 h 480"/>
                  <a:gd name="T18" fmla="*/ 476 w 484"/>
                  <a:gd name="T19" fmla="*/ 449 h 480"/>
                  <a:gd name="T20" fmla="*/ 465 w 484"/>
                  <a:gd name="T21" fmla="*/ 461 h 480"/>
                  <a:gd name="T22" fmla="*/ 452 w 484"/>
                  <a:gd name="T23" fmla="*/ 472 h 480"/>
                  <a:gd name="T24" fmla="*/ 437 w 484"/>
                  <a:gd name="T25" fmla="*/ 478 h 480"/>
                  <a:gd name="T26" fmla="*/ 420 w 484"/>
                  <a:gd name="T27" fmla="*/ 480 h 480"/>
                  <a:gd name="T28" fmla="*/ 405 w 484"/>
                  <a:gd name="T29" fmla="*/ 478 h 480"/>
                  <a:gd name="T30" fmla="*/ 390 w 484"/>
                  <a:gd name="T31" fmla="*/ 472 h 480"/>
                  <a:gd name="T32" fmla="*/ 377 w 484"/>
                  <a:gd name="T33" fmla="*/ 461 h 480"/>
                  <a:gd name="T34" fmla="*/ 19 w 484"/>
                  <a:gd name="T35" fmla="*/ 107 h 480"/>
                  <a:gd name="T36" fmla="*/ 8 w 484"/>
                  <a:gd name="T37" fmla="*/ 93 h 480"/>
                  <a:gd name="T38" fmla="*/ 2 w 484"/>
                  <a:gd name="T39" fmla="*/ 79 h 480"/>
                  <a:gd name="T40" fmla="*/ 0 w 484"/>
                  <a:gd name="T41" fmla="*/ 63 h 480"/>
                  <a:gd name="T42" fmla="*/ 2 w 484"/>
                  <a:gd name="T43" fmla="*/ 46 h 480"/>
                  <a:gd name="T44" fmla="*/ 8 w 484"/>
                  <a:gd name="T45" fmla="*/ 32 h 480"/>
                  <a:gd name="T46" fmla="*/ 19 w 484"/>
                  <a:gd name="T47" fmla="*/ 18 h 480"/>
                  <a:gd name="T48" fmla="*/ 33 w 484"/>
                  <a:gd name="T49" fmla="*/ 9 h 480"/>
                  <a:gd name="T50" fmla="*/ 48 w 484"/>
                  <a:gd name="T51" fmla="*/ 2 h 480"/>
                  <a:gd name="T52" fmla="*/ 64 w 484"/>
                  <a:gd name="T5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4" h="480">
                    <a:moveTo>
                      <a:pt x="64" y="0"/>
                    </a:moveTo>
                    <a:lnTo>
                      <a:pt x="80" y="2"/>
                    </a:lnTo>
                    <a:lnTo>
                      <a:pt x="96" y="9"/>
                    </a:lnTo>
                    <a:lnTo>
                      <a:pt x="109" y="18"/>
                    </a:lnTo>
                    <a:lnTo>
                      <a:pt x="465" y="373"/>
                    </a:lnTo>
                    <a:lnTo>
                      <a:pt x="476" y="386"/>
                    </a:lnTo>
                    <a:lnTo>
                      <a:pt x="482" y="401"/>
                    </a:lnTo>
                    <a:lnTo>
                      <a:pt x="484" y="417"/>
                    </a:lnTo>
                    <a:lnTo>
                      <a:pt x="482" y="433"/>
                    </a:lnTo>
                    <a:lnTo>
                      <a:pt x="476" y="449"/>
                    </a:lnTo>
                    <a:lnTo>
                      <a:pt x="465" y="461"/>
                    </a:lnTo>
                    <a:lnTo>
                      <a:pt x="452" y="472"/>
                    </a:lnTo>
                    <a:lnTo>
                      <a:pt x="437" y="478"/>
                    </a:lnTo>
                    <a:lnTo>
                      <a:pt x="420" y="480"/>
                    </a:lnTo>
                    <a:lnTo>
                      <a:pt x="405" y="478"/>
                    </a:lnTo>
                    <a:lnTo>
                      <a:pt x="390" y="472"/>
                    </a:lnTo>
                    <a:lnTo>
                      <a:pt x="377" y="461"/>
                    </a:lnTo>
                    <a:lnTo>
                      <a:pt x="19" y="107"/>
                    </a:lnTo>
                    <a:lnTo>
                      <a:pt x="8" y="93"/>
                    </a:lnTo>
                    <a:lnTo>
                      <a:pt x="2" y="79"/>
                    </a:lnTo>
                    <a:lnTo>
                      <a:pt x="0" y="63"/>
                    </a:lnTo>
                    <a:lnTo>
                      <a:pt x="2" y="46"/>
                    </a:lnTo>
                    <a:lnTo>
                      <a:pt x="8" y="32"/>
                    </a:lnTo>
                    <a:lnTo>
                      <a:pt x="19" y="18"/>
                    </a:lnTo>
                    <a:lnTo>
                      <a:pt x="33" y="9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4"/>
              <p:cNvSpPr>
                <a:spLocks noEditPoints="1"/>
              </p:cNvSpPr>
              <p:nvPr/>
            </p:nvSpPr>
            <p:spPr bwMode="auto">
              <a:xfrm>
                <a:off x="4094" y="1420"/>
                <a:ext cx="394" cy="390"/>
              </a:xfrm>
              <a:custGeom>
                <a:avLst/>
                <a:gdLst>
                  <a:gd name="T0" fmla="*/ 532 w 1181"/>
                  <a:gd name="T1" fmla="*/ 129 h 1172"/>
                  <a:gd name="T2" fmla="*/ 423 w 1181"/>
                  <a:gd name="T3" fmla="*/ 158 h 1172"/>
                  <a:gd name="T4" fmla="*/ 325 w 1181"/>
                  <a:gd name="T5" fmla="*/ 208 h 1172"/>
                  <a:gd name="T6" fmla="*/ 244 w 1181"/>
                  <a:gd name="T7" fmla="*/ 281 h 1172"/>
                  <a:gd name="T8" fmla="*/ 181 w 1181"/>
                  <a:gd name="T9" fmla="*/ 370 h 1172"/>
                  <a:gd name="T10" fmla="*/ 141 w 1181"/>
                  <a:gd name="T11" fmla="*/ 473 h 1172"/>
                  <a:gd name="T12" fmla="*/ 128 w 1181"/>
                  <a:gd name="T13" fmla="*/ 586 h 1172"/>
                  <a:gd name="T14" fmla="*/ 141 w 1181"/>
                  <a:gd name="T15" fmla="*/ 700 h 1172"/>
                  <a:gd name="T16" fmla="*/ 181 w 1181"/>
                  <a:gd name="T17" fmla="*/ 802 h 1172"/>
                  <a:gd name="T18" fmla="*/ 244 w 1181"/>
                  <a:gd name="T19" fmla="*/ 892 h 1172"/>
                  <a:gd name="T20" fmla="*/ 325 w 1181"/>
                  <a:gd name="T21" fmla="*/ 963 h 1172"/>
                  <a:gd name="T22" fmla="*/ 423 w 1181"/>
                  <a:gd name="T23" fmla="*/ 1015 h 1172"/>
                  <a:gd name="T24" fmla="*/ 532 w 1181"/>
                  <a:gd name="T25" fmla="*/ 1042 h 1172"/>
                  <a:gd name="T26" fmla="*/ 648 w 1181"/>
                  <a:gd name="T27" fmla="*/ 1042 h 1172"/>
                  <a:gd name="T28" fmla="*/ 758 w 1181"/>
                  <a:gd name="T29" fmla="*/ 1015 h 1172"/>
                  <a:gd name="T30" fmla="*/ 855 w 1181"/>
                  <a:gd name="T31" fmla="*/ 963 h 1172"/>
                  <a:gd name="T32" fmla="*/ 937 w 1181"/>
                  <a:gd name="T33" fmla="*/ 892 h 1172"/>
                  <a:gd name="T34" fmla="*/ 999 w 1181"/>
                  <a:gd name="T35" fmla="*/ 802 h 1172"/>
                  <a:gd name="T36" fmla="*/ 1039 w 1181"/>
                  <a:gd name="T37" fmla="*/ 700 h 1172"/>
                  <a:gd name="T38" fmla="*/ 1053 w 1181"/>
                  <a:gd name="T39" fmla="*/ 586 h 1172"/>
                  <a:gd name="T40" fmla="*/ 1039 w 1181"/>
                  <a:gd name="T41" fmla="*/ 473 h 1172"/>
                  <a:gd name="T42" fmla="*/ 999 w 1181"/>
                  <a:gd name="T43" fmla="*/ 370 h 1172"/>
                  <a:gd name="T44" fmla="*/ 937 w 1181"/>
                  <a:gd name="T45" fmla="*/ 281 h 1172"/>
                  <a:gd name="T46" fmla="*/ 855 w 1181"/>
                  <a:gd name="T47" fmla="*/ 208 h 1172"/>
                  <a:gd name="T48" fmla="*/ 758 w 1181"/>
                  <a:gd name="T49" fmla="*/ 158 h 1172"/>
                  <a:gd name="T50" fmla="*/ 648 w 1181"/>
                  <a:gd name="T51" fmla="*/ 129 h 1172"/>
                  <a:gd name="T52" fmla="*/ 590 w 1181"/>
                  <a:gd name="T53" fmla="*/ 0 h 1172"/>
                  <a:gd name="T54" fmla="*/ 716 w 1181"/>
                  <a:gd name="T55" fmla="*/ 14 h 1172"/>
                  <a:gd name="T56" fmla="*/ 834 w 1181"/>
                  <a:gd name="T57" fmla="*/ 53 h 1172"/>
                  <a:gd name="T58" fmla="*/ 938 w 1181"/>
                  <a:gd name="T59" fmla="*/ 113 h 1172"/>
                  <a:gd name="T60" fmla="*/ 1028 w 1181"/>
                  <a:gd name="T61" fmla="*/ 194 h 1172"/>
                  <a:gd name="T62" fmla="*/ 1099 w 1181"/>
                  <a:gd name="T63" fmla="*/ 290 h 1172"/>
                  <a:gd name="T64" fmla="*/ 1150 w 1181"/>
                  <a:gd name="T65" fmla="*/ 401 h 1172"/>
                  <a:gd name="T66" fmla="*/ 1177 w 1181"/>
                  <a:gd name="T67" fmla="*/ 522 h 1172"/>
                  <a:gd name="T68" fmla="*/ 1177 w 1181"/>
                  <a:gd name="T69" fmla="*/ 650 h 1172"/>
                  <a:gd name="T70" fmla="*/ 1150 w 1181"/>
                  <a:gd name="T71" fmla="*/ 772 h 1172"/>
                  <a:gd name="T72" fmla="*/ 1099 w 1181"/>
                  <a:gd name="T73" fmla="*/ 882 h 1172"/>
                  <a:gd name="T74" fmla="*/ 1028 w 1181"/>
                  <a:gd name="T75" fmla="*/ 979 h 1172"/>
                  <a:gd name="T76" fmla="*/ 938 w 1181"/>
                  <a:gd name="T77" fmla="*/ 1059 h 1172"/>
                  <a:gd name="T78" fmla="*/ 834 w 1181"/>
                  <a:gd name="T79" fmla="*/ 1120 h 1172"/>
                  <a:gd name="T80" fmla="*/ 716 w 1181"/>
                  <a:gd name="T81" fmla="*/ 1159 h 1172"/>
                  <a:gd name="T82" fmla="*/ 590 w 1181"/>
                  <a:gd name="T83" fmla="*/ 1172 h 1172"/>
                  <a:gd name="T84" fmla="*/ 464 w 1181"/>
                  <a:gd name="T85" fmla="*/ 1159 h 1172"/>
                  <a:gd name="T86" fmla="*/ 347 w 1181"/>
                  <a:gd name="T87" fmla="*/ 1120 h 1172"/>
                  <a:gd name="T88" fmla="*/ 241 w 1181"/>
                  <a:gd name="T89" fmla="*/ 1059 h 1172"/>
                  <a:gd name="T90" fmla="*/ 152 w 1181"/>
                  <a:gd name="T91" fmla="*/ 979 h 1172"/>
                  <a:gd name="T92" fmla="*/ 80 w 1181"/>
                  <a:gd name="T93" fmla="*/ 882 h 1172"/>
                  <a:gd name="T94" fmla="*/ 30 w 1181"/>
                  <a:gd name="T95" fmla="*/ 772 h 1172"/>
                  <a:gd name="T96" fmla="*/ 3 w 1181"/>
                  <a:gd name="T97" fmla="*/ 650 h 1172"/>
                  <a:gd name="T98" fmla="*/ 3 w 1181"/>
                  <a:gd name="T99" fmla="*/ 522 h 1172"/>
                  <a:gd name="T100" fmla="*/ 30 w 1181"/>
                  <a:gd name="T101" fmla="*/ 401 h 1172"/>
                  <a:gd name="T102" fmla="*/ 80 w 1181"/>
                  <a:gd name="T103" fmla="*/ 290 h 1172"/>
                  <a:gd name="T104" fmla="*/ 152 w 1181"/>
                  <a:gd name="T105" fmla="*/ 194 h 1172"/>
                  <a:gd name="T106" fmla="*/ 241 w 1181"/>
                  <a:gd name="T107" fmla="*/ 113 h 1172"/>
                  <a:gd name="T108" fmla="*/ 347 w 1181"/>
                  <a:gd name="T109" fmla="*/ 53 h 1172"/>
                  <a:gd name="T110" fmla="*/ 464 w 1181"/>
                  <a:gd name="T111" fmla="*/ 14 h 1172"/>
                  <a:gd name="T112" fmla="*/ 590 w 1181"/>
                  <a:gd name="T113" fmla="*/ 0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81" h="1172">
                    <a:moveTo>
                      <a:pt x="590" y="126"/>
                    </a:moveTo>
                    <a:lnTo>
                      <a:pt x="532" y="129"/>
                    </a:lnTo>
                    <a:lnTo>
                      <a:pt x="476" y="140"/>
                    </a:lnTo>
                    <a:lnTo>
                      <a:pt x="423" y="158"/>
                    </a:lnTo>
                    <a:lnTo>
                      <a:pt x="373" y="180"/>
                    </a:lnTo>
                    <a:lnTo>
                      <a:pt x="325" y="208"/>
                    </a:lnTo>
                    <a:lnTo>
                      <a:pt x="283" y="242"/>
                    </a:lnTo>
                    <a:lnTo>
                      <a:pt x="244" y="281"/>
                    </a:lnTo>
                    <a:lnTo>
                      <a:pt x="210" y="323"/>
                    </a:lnTo>
                    <a:lnTo>
                      <a:pt x="181" y="370"/>
                    </a:lnTo>
                    <a:lnTo>
                      <a:pt x="158" y="420"/>
                    </a:lnTo>
                    <a:lnTo>
                      <a:pt x="141" y="473"/>
                    </a:lnTo>
                    <a:lnTo>
                      <a:pt x="131" y="528"/>
                    </a:lnTo>
                    <a:lnTo>
                      <a:pt x="128" y="586"/>
                    </a:lnTo>
                    <a:lnTo>
                      <a:pt x="131" y="643"/>
                    </a:lnTo>
                    <a:lnTo>
                      <a:pt x="141" y="700"/>
                    </a:lnTo>
                    <a:lnTo>
                      <a:pt x="158" y="753"/>
                    </a:lnTo>
                    <a:lnTo>
                      <a:pt x="181" y="802"/>
                    </a:lnTo>
                    <a:lnTo>
                      <a:pt x="210" y="849"/>
                    </a:lnTo>
                    <a:lnTo>
                      <a:pt x="244" y="892"/>
                    </a:lnTo>
                    <a:lnTo>
                      <a:pt x="283" y="930"/>
                    </a:lnTo>
                    <a:lnTo>
                      <a:pt x="325" y="963"/>
                    </a:lnTo>
                    <a:lnTo>
                      <a:pt x="373" y="993"/>
                    </a:lnTo>
                    <a:lnTo>
                      <a:pt x="423" y="1015"/>
                    </a:lnTo>
                    <a:lnTo>
                      <a:pt x="476" y="1032"/>
                    </a:lnTo>
                    <a:lnTo>
                      <a:pt x="532" y="1042"/>
                    </a:lnTo>
                    <a:lnTo>
                      <a:pt x="590" y="1046"/>
                    </a:lnTo>
                    <a:lnTo>
                      <a:pt x="648" y="1042"/>
                    </a:lnTo>
                    <a:lnTo>
                      <a:pt x="705" y="1032"/>
                    </a:lnTo>
                    <a:lnTo>
                      <a:pt x="758" y="1015"/>
                    </a:lnTo>
                    <a:lnTo>
                      <a:pt x="808" y="993"/>
                    </a:lnTo>
                    <a:lnTo>
                      <a:pt x="855" y="963"/>
                    </a:lnTo>
                    <a:lnTo>
                      <a:pt x="898" y="930"/>
                    </a:lnTo>
                    <a:lnTo>
                      <a:pt x="937" y="892"/>
                    </a:lnTo>
                    <a:lnTo>
                      <a:pt x="970" y="849"/>
                    </a:lnTo>
                    <a:lnTo>
                      <a:pt x="999" y="802"/>
                    </a:lnTo>
                    <a:lnTo>
                      <a:pt x="1022" y="753"/>
                    </a:lnTo>
                    <a:lnTo>
                      <a:pt x="1039" y="700"/>
                    </a:lnTo>
                    <a:lnTo>
                      <a:pt x="1049" y="643"/>
                    </a:lnTo>
                    <a:lnTo>
                      <a:pt x="1053" y="586"/>
                    </a:lnTo>
                    <a:lnTo>
                      <a:pt x="1049" y="528"/>
                    </a:lnTo>
                    <a:lnTo>
                      <a:pt x="1039" y="473"/>
                    </a:lnTo>
                    <a:lnTo>
                      <a:pt x="1022" y="420"/>
                    </a:lnTo>
                    <a:lnTo>
                      <a:pt x="999" y="370"/>
                    </a:lnTo>
                    <a:lnTo>
                      <a:pt x="970" y="323"/>
                    </a:lnTo>
                    <a:lnTo>
                      <a:pt x="937" y="281"/>
                    </a:lnTo>
                    <a:lnTo>
                      <a:pt x="898" y="242"/>
                    </a:lnTo>
                    <a:lnTo>
                      <a:pt x="855" y="208"/>
                    </a:lnTo>
                    <a:lnTo>
                      <a:pt x="808" y="180"/>
                    </a:lnTo>
                    <a:lnTo>
                      <a:pt x="758" y="158"/>
                    </a:lnTo>
                    <a:lnTo>
                      <a:pt x="705" y="140"/>
                    </a:lnTo>
                    <a:lnTo>
                      <a:pt x="648" y="129"/>
                    </a:lnTo>
                    <a:lnTo>
                      <a:pt x="590" y="126"/>
                    </a:lnTo>
                    <a:close/>
                    <a:moveTo>
                      <a:pt x="590" y="0"/>
                    </a:moveTo>
                    <a:lnTo>
                      <a:pt x="655" y="3"/>
                    </a:lnTo>
                    <a:lnTo>
                      <a:pt x="716" y="14"/>
                    </a:lnTo>
                    <a:lnTo>
                      <a:pt x="777" y="30"/>
                    </a:lnTo>
                    <a:lnTo>
                      <a:pt x="834" y="53"/>
                    </a:lnTo>
                    <a:lnTo>
                      <a:pt x="888" y="80"/>
                    </a:lnTo>
                    <a:lnTo>
                      <a:pt x="938" y="113"/>
                    </a:lnTo>
                    <a:lnTo>
                      <a:pt x="985" y="152"/>
                    </a:lnTo>
                    <a:lnTo>
                      <a:pt x="1028" y="194"/>
                    </a:lnTo>
                    <a:lnTo>
                      <a:pt x="1066" y="240"/>
                    </a:lnTo>
                    <a:lnTo>
                      <a:pt x="1099" y="290"/>
                    </a:lnTo>
                    <a:lnTo>
                      <a:pt x="1128" y="345"/>
                    </a:lnTo>
                    <a:lnTo>
                      <a:pt x="1150" y="401"/>
                    </a:lnTo>
                    <a:lnTo>
                      <a:pt x="1167" y="461"/>
                    </a:lnTo>
                    <a:lnTo>
                      <a:pt x="1177" y="522"/>
                    </a:lnTo>
                    <a:lnTo>
                      <a:pt x="1181" y="586"/>
                    </a:lnTo>
                    <a:lnTo>
                      <a:pt x="1177" y="650"/>
                    </a:lnTo>
                    <a:lnTo>
                      <a:pt x="1167" y="712"/>
                    </a:lnTo>
                    <a:lnTo>
                      <a:pt x="1150" y="772"/>
                    </a:lnTo>
                    <a:lnTo>
                      <a:pt x="1128" y="828"/>
                    </a:lnTo>
                    <a:lnTo>
                      <a:pt x="1099" y="882"/>
                    </a:lnTo>
                    <a:lnTo>
                      <a:pt x="1066" y="932"/>
                    </a:lnTo>
                    <a:lnTo>
                      <a:pt x="1028" y="979"/>
                    </a:lnTo>
                    <a:lnTo>
                      <a:pt x="985" y="1021"/>
                    </a:lnTo>
                    <a:lnTo>
                      <a:pt x="938" y="1059"/>
                    </a:lnTo>
                    <a:lnTo>
                      <a:pt x="888" y="1092"/>
                    </a:lnTo>
                    <a:lnTo>
                      <a:pt x="834" y="1120"/>
                    </a:lnTo>
                    <a:lnTo>
                      <a:pt x="777" y="1142"/>
                    </a:lnTo>
                    <a:lnTo>
                      <a:pt x="716" y="1159"/>
                    </a:lnTo>
                    <a:lnTo>
                      <a:pt x="655" y="1168"/>
                    </a:lnTo>
                    <a:lnTo>
                      <a:pt x="590" y="1172"/>
                    </a:lnTo>
                    <a:lnTo>
                      <a:pt x="526" y="1168"/>
                    </a:lnTo>
                    <a:lnTo>
                      <a:pt x="464" y="1159"/>
                    </a:lnTo>
                    <a:lnTo>
                      <a:pt x="404" y="1142"/>
                    </a:lnTo>
                    <a:lnTo>
                      <a:pt x="347" y="1120"/>
                    </a:lnTo>
                    <a:lnTo>
                      <a:pt x="292" y="1092"/>
                    </a:lnTo>
                    <a:lnTo>
                      <a:pt x="241" y="1059"/>
                    </a:lnTo>
                    <a:lnTo>
                      <a:pt x="195" y="1021"/>
                    </a:lnTo>
                    <a:lnTo>
                      <a:pt x="152" y="979"/>
                    </a:lnTo>
                    <a:lnTo>
                      <a:pt x="114" y="932"/>
                    </a:lnTo>
                    <a:lnTo>
                      <a:pt x="80" y="882"/>
                    </a:lnTo>
                    <a:lnTo>
                      <a:pt x="53" y="828"/>
                    </a:lnTo>
                    <a:lnTo>
                      <a:pt x="30" y="772"/>
                    </a:lnTo>
                    <a:lnTo>
                      <a:pt x="14" y="712"/>
                    </a:lnTo>
                    <a:lnTo>
                      <a:pt x="3" y="650"/>
                    </a:lnTo>
                    <a:lnTo>
                      <a:pt x="0" y="586"/>
                    </a:lnTo>
                    <a:lnTo>
                      <a:pt x="3" y="522"/>
                    </a:lnTo>
                    <a:lnTo>
                      <a:pt x="14" y="461"/>
                    </a:lnTo>
                    <a:lnTo>
                      <a:pt x="30" y="401"/>
                    </a:lnTo>
                    <a:lnTo>
                      <a:pt x="53" y="345"/>
                    </a:lnTo>
                    <a:lnTo>
                      <a:pt x="80" y="290"/>
                    </a:lnTo>
                    <a:lnTo>
                      <a:pt x="114" y="240"/>
                    </a:lnTo>
                    <a:lnTo>
                      <a:pt x="152" y="194"/>
                    </a:lnTo>
                    <a:lnTo>
                      <a:pt x="195" y="152"/>
                    </a:lnTo>
                    <a:lnTo>
                      <a:pt x="241" y="113"/>
                    </a:lnTo>
                    <a:lnTo>
                      <a:pt x="292" y="80"/>
                    </a:lnTo>
                    <a:lnTo>
                      <a:pt x="347" y="53"/>
                    </a:lnTo>
                    <a:lnTo>
                      <a:pt x="404" y="30"/>
                    </a:lnTo>
                    <a:lnTo>
                      <a:pt x="464" y="14"/>
                    </a:lnTo>
                    <a:lnTo>
                      <a:pt x="526" y="3"/>
                    </a:lnTo>
                    <a:lnTo>
                      <a:pt x="59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8979499" y="3737838"/>
              <a:ext cx="24505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04573" y="5271440"/>
            <a:ext cx="3225427" cy="923330"/>
            <a:chOff x="8204573" y="5249789"/>
            <a:chExt cx="3225427" cy="923330"/>
          </a:xfrm>
        </p:grpSpPr>
        <p:grpSp>
          <p:nvGrpSpPr>
            <p:cNvPr id="14" name="Group 27"/>
            <p:cNvGrpSpPr>
              <a:grpSpLocks noChangeAspect="1"/>
            </p:cNvGrpSpPr>
            <p:nvPr/>
          </p:nvGrpSpPr>
          <p:grpSpPr bwMode="auto">
            <a:xfrm>
              <a:off x="8204573" y="5255059"/>
              <a:ext cx="640080" cy="635790"/>
              <a:chOff x="3222" y="402"/>
              <a:chExt cx="746" cy="741"/>
            </a:xfrm>
            <a:solidFill>
              <a:schemeClr val="accent3"/>
            </a:solidFill>
          </p:grpSpPr>
          <p:sp>
            <p:nvSpPr>
              <p:cNvPr id="15" name="Freeform 29"/>
              <p:cNvSpPr>
                <a:spLocks noEditPoints="1"/>
              </p:cNvSpPr>
              <p:nvPr/>
            </p:nvSpPr>
            <p:spPr bwMode="auto">
              <a:xfrm>
                <a:off x="3222" y="402"/>
                <a:ext cx="746" cy="741"/>
              </a:xfrm>
              <a:custGeom>
                <a:avLst/>
                <a:gdLst>
                  <a:gd name="T0" fmla="*/ 1529 w 3731"/>
                  <a:gd name="T1" fmla="*/ 159 h 3707"/>
                  <a:gd name="T2" fmla="*/ 1115 w 3731"/>
                  <a:gd name="T3" fmla="*/ 296 h 3707"/>
                  <a:gd name="T4" fmla="*/ 754 w 3731"/>
                  <a:gd name="T5" fmla="*/ 525 h 3707"/>
                  <a:gd name="T6" fmla="*/ 462 w 3731"/>
                  <a:gd name="T7" fmla="*/ 834 h 3707"/>
                  <a:gd name="T8" fmla="*/ 253 w 3731"/>
                  <a:gd name="T9" fmla="*/ 1208 h 3707"/>
                  <a:gd name="T10" fmla="*/ 141 w 3731"/>
                  <a:gd name="T11" fmla="*/ 1629 h 3707"/>
                  <a:gd name="T12" fmla="*/ 141 w 3731"/>
                  <a:gd name="T13" fmla="*/ 2079 h 3707"/>
                  <a:gd name="T14" fmla="*/ 253 w 3731"/>
                  <a:gd name="T15" fmla="*/ 2502 h 3707"/>
                  <a:gd name="T16" fmla="*/ 462 w 3731"/>
                  <a:gd name="T17" fmla="*/ 2874 h 3707"/>
                  <a:gd name="T18" fmla="*/ 754 w 3731"/>
                  <a:gd name="T19" fmla="*/ 3183 h 3707"/>
                  <a:gd name="T20" fmla="*/ 1115 w 3731"/>
                  <a:gd name="T21" fmla="*/ 3413 h 3707"/>
                  <a:gd name="T22" fmla="*/ 1529 w 3731"/>
                  <a:gd name="T23" fmla="*/ 3549 h 3707"/>
                  <a:gd name="T24" fmla="*/ 1979 w 3731"/>
                  <a:gd name="T25" fmla="*/ 3578 h 3707"/>
                  <a:gd name="T26" fmla="*/ 2414 w 3731"/>
                  <a:gd name="T27" fmla="*/ 3494 h 3707"/>
                  <a:gd name="T28" fmla="*/ 2803 w 3731"/>
                  <a:gd name="T29" fmla="*/ 3308 h 3707"/>
                  <a:gd name="T30" fmla="*/ 3132 w 3731"/>
                  <a:gd name="T31" fmla="*/ 3037 h 3707"/>
                  <a:gd name="T32" fmla="*/ 3385 w 3731"/>
                  <a:gd name="T33" fmla="*/ 2694 h 3707"/>
                  <a:gd name="T34" fmla="*/ 3547 w 3731"/>
                  <a:gd name="T35" fmla="*/ 2295 h 3707"/>
                  <a:gd name="T36" fmla="*/ 3605 w 3731"/>
                  <a:gd name="T37" fmla="*/ 1855 h 3707"/>
                  <a:gd name="T38" fmla="*/ 3547 w 3731"/>
                  <a:gd name="T39" fmla="*/ 1413 h 3707"/>
                  <a:gd name="T40" fmla="*/ 3385 w 3731"/>
                  <a:gd name="T41" fmla="*/ 1014 h 3707"/>
                  <a:gd name="T42" fmla="*/ 3132 w 3731"/>
                  <a:gd name="T43" fmla="*/ 671 h 3707"/>
                  <a:gd name="T44" fmla="*/ 2803 w 3731"/>
                  <a:gd name="T45" fmla="*/ 400 h 3707"/>
                  <a:gd name="T46" fmla="*/ 2414 w 3731"/>
                  <a:gd name="T47" fmla="*/ 215 h 3707"/>
                  <a:gd name="T48" fmla="*/ 1979 w 3731"/>
                  <a:gd name="T49" fmla="*/ 131 h 3707"/>
                  <a:gd name="T50" fmla="*/ 1983 w 3731"/>
                  <a:gd name="T51" fmla="*/ 5 h 3707"/>
                  <a:gd name="T52" fmla="*/ 2433 w 3731"/>
                  <a:gd name="T53" fmla="*/ 88 h 3707"/>
                  <a:gd name="T54" fmla="*/ 2839 w 3731"/>
                  <a:gd name="T55" fmla="*/ 273 h 3707"/>
                  <a:gd name="T56" fmla="*/ 3184 w 3731"/>
                  <a:gd name="T57" fmla="*/ 544 h 3707"/>
                  <a:gd name="T58" fmla="*/ 3457 w 3731"/>
                  <a:gd name="T59" fmla="*/ 888 h 3707"/>
                  <a:gd name="T60" fmla="*/ 3642 w 3731"/>
                  <a:gd name="T61" fmla="*/ 1290 h 3707"/>
                  <a:gd name="T62" fmla="*/ 3728 w 3731"/>
                  <a:gd name="T63" fmla="*/ 1737 h 3707"/>
                  <a:gd name="T64" fmla="*/ 3699 w 3731"/>
                  <a:gd name="T65" fmla="*/ 2200 h 3707"/>
                  <a:gd name="T66" fmla="*/ 3562 w 3731"/>
                  <a:gd name="T67" fmla="*/ 2626 h 3707"/>
                  <a:gd name="T68" fmla="*/ 3330 w 3731"/>
                  <a:gd name="T69" fmla="*/ 3001 h 3707"/>
                  <a:gd name="T70" fmla="*/ 3019 w 3731"/>
                  <a:gd name="T71" fmla="*/ 3309 h 3707"/>
                  <a:gd name="T72" fmla="*/ 2642 w 3731"/>
                  <a:gd name="T73" fmla="*/ 3540 h 3707"/>
                  <a:gd name="T74" fmla="*/ 2213 w 3731"/>
                  <a:gd name="T75" fmla="*/ 3675 h 3707"/>
                  <a:gd name="T76" fmla="*/ 1747 w 3731"/>
                  <a:gd name="T77" fmla="*/ 3704 h 3707"/>
                  <a:gd name="T78" fmla="*/ 1298 w 3731"/>
                  <a:gd name="T79" fmla="*/ 3619 h 3707"/>
                  <a:gd name="T80" fmla="*/ 893 w 3731"/>
                  <a:gd name="T81" fmla="*/ 3435 h 3707"/>
                  <a:gd name="T82" fmla="*/ 546 w 3731"/>
                  <a:gd name="T83" fmla="*/ 3164 h 3707"/>
                  <a:gd name="T84" fmla="*/ 273 w 3731"/>
                  <a:gd name="T85" fmla="*/ 2820 h 3707"/>
                  <a:gd name="T86" fmla="*/ 87 w 3731"/>
                  <a:gd name="T87" fmla="*/ 2418 h 3707"/>
                  <a:gd name="T88" fmla="*/ 4 w 3731"/>
                  <a:gd name="T89" fmla="*/ 1971 h 3707"/>
                  <a:gd name="T90" fmla="*/ 32 w 3731"/>
                  <a:gd name="T91" fmla="*/ 1509 h 3707"/>
                  <a:gd name="T92" fmla="*/ 169 w 3731"/>
                  <a:gd name="T93" fmla="*/ 1083 h 3707"/>
                  <a:gd name="T94" fmla="*/ 400 w 3731"/>
                  <a:gd name="T95" fmla="*/ 708 h 3707"/>
                  <a:gd name="T96" fmla="*/ 712 w 3731"/>
                  <a:gd name="T97" fmla="*/ 398 h 3707"/>
                  <a:gd name="T98" fmla="*/ 1089 w 3731"/>
                  <a:gd name="T99" fmla="*/ 170 h 3707"/>
                  <a:gd name="T100" fmla="*/ 1518 w 3731"/>
                  <a:gd name="T101" fmla="*/ 33 h 3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1" h="3707">
                    <a:moveTo>
                      <a:pt x="1866" y="126"/>
                    </a:moveTo>
                    <a:lnTo>
                      <a:pt x="1751" y="131"/>
                    </a:lnTo>
                    <a:lnTo>
                      <a:pt x="1639" y="141"/>
                    </a:lnTo>
                    <a:lnTo>
                      <a:pt x="1529" y="159"/>
                    </a:lnTo>
                    <a:lnTo>
                      <a:pt x="1421" y="184"/>
                    </a:lnTo>
                    <a:lnTo>
                      <a:pt x="1316" y="215"/>
                    </a:lnTo>
                    <a:lnTo>
                      <a:pt x="1214" y="252"/>
                    </a:lnTo>
                    <a:lnTo>
                      <a:pt x="1115" y="296"/>
                    </a:lnTo>
                    <a:lnTo>
                      <a:pt x="1019" y="346"/>
                    </a:lnTo>
                    <a:lnTo>
                      <a:pt x="927" y="400"/>
                    </a:lnTo>
                    <a:lnTo>
                      <a:pt x="839" y="461"/>
                    </a:lnTo>
                    <a:lnTo>
                      <a:pt x="754" y="525"/>
                    </a:lnTo>
                    <a:lnTo>
                      <a:pt x="674" y="596"/>
                    </a:lnTo>
                    <a:lnTo>
                      <a:pt x="599" y="671"/>
                    </a:lnTo>
                    <a:lnTo>
                      <a:pt x="528" y="751"/>
                    </a:lnTo>
                    <a:lnTo>
                      <a:pt x="462" y="834"/>
                    </a:lnTo>
                    <a:lnTo>
                      <a:pt x="401" y="922"/>
                    </a:lnTo>
                    <a:lnTo>
                      <a:pt x="346" y="1014"/>
                    </a:lnTo>
                    <a:lnTo>
                      <a:pt x="297" y="1109"/>
                    </a:lnTo>
                    <a:lnTo>
                      <a:pt x="253" y="1208"/>
                    </a:lnTo>
                    <a:lnTo>
                      <a:pt x="215" y="1309"/>
                    </a:lnTo>
                    <a:lnTo>
                      <a:pt x="183" y="1413"/>
                    </a:lnTo>
                    <a:lnTo>
                      <a:pt x="158" y="1520"/>
                    </a:lnTo>
                    <a:lnTo>
                      <a:pt x="141" y="1629"/>
                    </a:lnTo>
                    <a:lnTo>
                      <a:pt x="130" y="1741"/>
                    </a:lnTo>
                    <a:lnTo>
                      <a:pt x="127" y="1855"/>
                    </a:lnTo>
                    <a:lnTo>
                      <a:pt x="130" y="1967"/>
                    </a:lnTo>
                    <a:lnTo>
                      <a:pt x="141" y="2079"/>
                    </a:lnTo>
                    <a:lnTo>
                      <a:pt x="158" y="2188"/>
                    </a:lnTo>
                    <a:lnTo>
                      <a:pt x="183" y="2295"/>
                    </a:lnTo>
                    <a:lnTo>
                      <a:pt x="215" y="2399"/>
                    </a:lnTo>
                    <a:lnTo>
                      <a:pt x="253" y="2502"/>
                    </a:lnTo>
                    <a:lnTo>
                      <a:pt x="297" y="2599"/>
                    </a:lnTo>
                    <a:lnTo>
                      <a:pt x="346" y="2694"/>
                    </a:lnTo>
                    <a:lnTo>
                      <a:pt x="401" y="2786"/>
                    </a:lnTo>
                    <a:lnTo>
                      <a:pt x="462" y="2874"/>
                    </a:lnTo>
                    <a:lnTo>
                      <a:pt x="528" y="2957"/>
                    </a:lnTo>
                    <a:lnTo>
                      <a:pt x="599" y="3037"/>
                    </a:lnTo>
                    <a:lnTo>
                      <a:pt x="674" y="3112"/>
                    </a:lnTo>
                    <a:lnTo>
                      <a:pt x="754" y="3183"/>
                    </a:lnTo>
                    <a:lnTo>
                      <a:pt x="839" y="3248"/>
                    </a:lnTo>
                    <a:lnTo>
                      <a:pt x="927" y="3308"/>
                    </a:lnTo>
                    <a:lnTo>
                      <a:pt x="1019" y="3363"/>
                    </a:lnTo>
                    <a:lnTo>
                      <a:pt x="1115" y="3413"/>
                    </a:lnTo>
                    <a:lnTo>
                      <a:pt x="1214" y="3456"/>
                    </a:lnTo>
                    <a:lnTo>
                      <a:pt x="1316" y="3494"/>
                    </a:lnTo>
                    <a:lnTo>
                      <a:pt x="1421" y="3524"/>
                    </a:lnTo>
                    <a:lnTo>
                      <a:pt x="1529" y="3549"/>
                    </a:lnTo>
                    <a:lnTo>
                      <a:pt x="1639" y="3568"/>
                    </a:lnTo>
                    <a:lnTo>
                      <a:pt x="1751" y="3578"/>
                    </a:lnTo>
                    <a:lnTo>
                      <a:pt x="1866" y="3582"/>
                    </a:lnTo>
                    <a:lnTo>
                      <a:pt x="1979" y="3578"/>
                    </a:lnTo>
                    <a:lnTo>
                      <a:pt x="2091" y="3568"/>
                    </a:lnTo>
                    <a:lnTo>
                      <a:pt x="2201" y="3549"/>
                    </a:lnTo>
                    <a:lnTo>
                      <a:pt x="2309" y="3524"/>
                    </a:lnTo>
                    <a:lnTo>
                      <a:pt x="2414" y="3494"/>
                    </a:lnTo>
                    <a:lnTo>
                      <a:pt x="2517" y="3456"/>
                    </a:lnTo>
                    <a:lnTo>
                      <a:pt x="2615" y="3413"/>
                    </a:lnTo>
                    <a:lnTo>
                      <a:pt x="2711" y="3363"/>
                    </a:lnTo>
                    <a:lnTo>
                      <a:pt x="2803" y="3308"/>
                    </a:lnTo>
                    <a:lnTo>
                      <a:pt x="2892" y="3248"/>
                    </a:lnTo>
                    <a:lnTo>
                      <a:pt x="2976" y="3183"/>
                    </a:lnTo>
                    <a:lnTo>
                      <a:pt x="3056" y="3112"/>
                    </a:lnTo>
                    <a:lnTo>
                      <a:pt x="3132" y="3037"/>
                    </a:lnTo>
                    <a:lnTo>
                      <a:pt x="3203" y="2957"/>
                    </a:lnTo>
                    <a:lnTo>
                      <a:pt x="3269" y="2874"/>
                    </a:lnTo>
                    <a:lnTo>
                      <a:pt x="3329" y="2786"/>
                    </a:lnTo>
                    <a:lnTo>
                      <a:pt x="3385" y="2694"/>
                    </a:lnTo>
                    <a:lnTo>
                      <a:pt x="3434" y="2599"/>
                    </a:lnTo>
                    <a:lnTo>
                      <a:pt x="3478" y="2502"/>
                    </a:lnTo>
                    <a:lnTo>
                      <a:pt x="3516" y="2399"/>
                    </a:lnTo>
                    <a:lnTo>
                      <a:pt x="3547" y="2295"/>
                    </a:lnTo>
                    <a:lnTo>
                      <a:pt x="3572" y="2188"/>
                    </a:lnTo>
                    <a:lnTo>
                      <a:pt x="3589" y="2079"/>
                    </a:lnTo>
                    <a:lnTo>
                      <a:pt x="3601" y="1967"/>
                    </a:lnTo>
                    <a:lnTo>
                      <a:pt x="3605" y="1855"/>
                    </a:lnTo>
                    <a:lnTo>
                      <a:pt x="3601" y="1741"/>
                    </a:lnTo>
                    <a:lnTo>
                      <a:pt x="3589" y="1629"/>
                    </a:lnTo>
                    <a:lnTo>
                      <a:pt x="3572" y="1520"/>
                    </a:lnTo>
                    <a:lnTo>
                      <a:pt x="3547" y="1413"/>
                    </a:lnTo>
                    <a:lnTo>
                      <a:pt x="3516" y="1309"/>
                    </a:lnTo>
                    <a:lnTo>
                      <a:pt x="3478" y="1208"/>
                    </a:lnTo>
                    <a:lnTo>
                      <a:pt x="3434" y="1109"/>
                    </a:lnTo>
                    <a:lnTo>
                      <a:pt x="3385" y="1014"/>
                    </a:lnTo>
                    <a:lnTo>
                      <a:pt x="3329" y="922"/>
                    </a:lnTo>
                    <a:lnTo>
                      <a:pt x="3269" y="834"/>
                    </a:lnTo>
                    <a:lnTo>
                      <a:pt x="3203" y="751"/>
                    </a:lnTo>
                    <a:lnTo>
                      <a:pt x="3132" y="671"/>
                    </a:lnTo>
                    <a:lnTo>
                      <a:pt x="3056" y="596"/>
                    </a:lnTo>
                    <a:lnTo>
                      <a:pt x="2976" y="525"/>
                    </a:lnTo>
                    <a:lnTo>
                      <a:pt x="2892" y="461"/>
                    </a:lnTo>
                    <a:lnTo>
                      <a:pt x="2803" y="400"/>
                    </a:lnTo>
                    <a:lnTo>
                      <a:pt x="2711" y="346"/>
                    </a:lnTo>
                    <a:lnTo>
                      <a:pt x="2615" y="296"/>
                    </a:lnTo>
                    <a:lnTo>
                      <a:pt x="2517" y="252"/>
                    </a:lnTo>
                    <a:lnTo>
                      <a:pt x="2414" y="215"/>
                    </a:lnTo>
                    <a:lnTo>
                      <a:pt x="2309" y="184"/>
                    </a:lnTo>
                    <a:lnTo>
                      <a:pt x="2201" y="159"/>
                    </a:lnTo>
                    <a:lnTo>
                      <a:pt x="2091" y="141"/>
                    </a:lnTo>
                    <a:lnTo>
                      <a:pt x="1979" y="131"/>
                    </a:lnTo>
                    <a:lnTo>
                      <a:pt x="1866" y="126"/>
                    </a:lnTo>
                    <a:close/>
                    <a:moveTo>
                      <a:pt x="1866" y="0"/>
                    </a:moveTo>
                    <a:lnTo>
                      <a:pt x="1866" y="0"/>
                    </a:lnTo>
                    <a:lnTo>
                      <a:pt x="1983" y="5"/>
                    </a:lnTo>
                    <a:lnTo>
                      <a:pt x="2100" y="16"/>
                    </a:lnTo>
                    <a:lnTo>
                      <a:pt x="2213" y="33"/>
                    </a:lnTo>
                    <a:lnTo>
                      <a:pt x="2324" y="58"/>
                    </a:lnTo>
                    <a:lnTo>
                      <a:pt x="2433" y="88"/>
                    </a:lnTo>
                    <a:lnTo>
                      <a:pt x="2539" y="126"/>
                    </a:lnTo>
                    <a:lnTo>
                      <a:pt x="2642" y="170"/>
                    </a:lnTo>
                    <a:lnTo>
                      <a:pt x="2742" y="219"/>
                    </a:lnTo>
                    <a:lnTo>
                      <a:pt x="2839" y="273"/>
                    </a:lnTo>
                    <a:lnTo>
                      <a:pt x="2931" y="334"/>
                    </a:lnTo>
                    <a:lnTo>
                      <a:pt x="3019" y="398"/>
                    </a:lnTo>
                    <a:lnTo>
                      <a:pt x="3103" y="469"/>
                    </a:lnTo>
                    <a:lnTo>
                      <a:pt x="3184" y="544"/>
                    </a:lnTo>
                    <a:lnTo>
                      <a:pt x="3259" y="624"/>
                    </a:lnTo>
                    <a:lnTo>
                      <a:pt x="3330" y="708"/>
                    </a:lnTo>
                    <a:lnTo>
                      <a:pt x="3397" y="797"/>
                    </a:lnTo>
                    <a:lnTo>
                      <a:pt x="3457" y="888"/>
                    </a:lnTo>
                    <a:lnTo>
                      <a:pt x="3512" y="983"/>
                    </a:lnTo>
                    <a:lnTo>
                      <a:pt x="3562" y="1083"/>
                    </a:lnTo>
                    <a:lnTo>
                      <a:pt x="3606" y="1185"/>
                    </a:lnTo>
                    <a:lnTo>
                      <a:pt x="3642" y="1290"/>
                    </a:lnTo>
                    <a:lnTo>
                      <a:pt x="3674" y="1399"/>
                    </a:lnTo>
                    <a:lnTo>
                      <a:pt x="3699" y="1509"/>
                    </a:lnTo>
                    <a:lnTo>
                      <a:pt x="3717" y="1622"/>
                    </a:lnTo>
                    <a:lnTo>
                      <a:pt x="3728" y="1737"/>
                    </a:lnTo>
                    <a:lnTo>
                      <a:pt x="3731" y="1855"/>
                    </a:lnTo>
                    <a:lnTo>
                      <a:pt x="3728" y="1971"/>
                    </a:lnTo>
                    <a:lnTo>
                      <a:pt x="3717" y="2086"/>
                    </a:lnTo>
                    <a:lnTo>
                      <a:pt x="3699" y="2200"/>
                    </a:lnTo>
                    <a:lnTo>
                      <a:pt x="3674" y="2310"/>
                    </a:lnTo>
                    <a:lnTo>
                      <a:pt x="3642" y="2418"/>
                    </a:lnTo>
                    <a:lnTo>
                      <a:pt x="3606" y="2524"/>
                    </a:lnTo>
                    <a:lnTo>
                      <a:pt x="3562" y="2626"/>
                    </a:lnTo>
                    <a:lnTo>
                      <a:pt x="3512" y="2725"/>
                    </a:lnTo>
                    <a:lnTo>
                      <a:pt x="3457" y="2820"/>
                    </a:lnTo>
                    <a:lnTo>
                      <a:pt x="3397" y="2913"/>
                    </a:lnTo>
                    <a:lnTo>
                      <a:pt x="3330" y="3001"/>
                    </a:lnTo>
                    <a:lnTo>
                      <a:pt x="3259" y="3084"/>
                    </a:lnTo>
                    <a:lnTo>
                      <a:pt x="3184" y="3164"/>
                    </a:lnTo>
                    <a:lnTo>
                      <a:pt x="3103" y="3239"/>
                    </a:lnTo>
                    <a:lnTo>
                      <a:pt x="3019" y="3309"/>
                    </a:lnTo>
                    <a:lnTo>
                      <a:pt x="2931" y="3375"/>
                    </a:lnTo>
                    <a:lnTo>
                      <a:pt x="2839" y="3435"/>
                    </a:lnTo>
                    <a:lnTo>
                      <a:pt x="2742" y="3490"/>
                    </a:lnTo>
                    <a:lnTo>
                      <a:pt x="2642" y="3540"/>
                    </a:lnTo>
                    <a:lnTo>
                      <a:pt x="2539" y="3583"/>
                    </a:lnTo>
                    <a:lnTo>
                      <a:pt x="2433" y="3619"/>
                    </a:lnTo>
                    <a:lnTo>
                      <a:pt x="2324" y="3651"/>
                    </a:lnTo>
                    <a:lnTo>
                      <a:pt x="2213" y="3675"/>
                    </a:lnTo>
                    <a:lnTo>
                      <a:pt x="2100" y="3693"/>
                    </a:lnTo>
                    <a:lnTo>
                      <a:pt x="1983" y="3704"/>
                    </a:lnTo>
                    <a:lnTo>
                      <a:pt x="1866" y="3707"/>
                    </a:lnTo>
                    <a:lnTo>
                      <a:pt x="1747" y="3704"/>
                    </a:lnTo>
                    <a:lnTo>
                      <a:pt x="1631" y="3693"/>
                    </a:lnTo>
                    <a:lnTo>
                      <a:pt x="1518" y="3675"/>
                    </a:lnTo>
                    <a:lnTo>
                      <a:pt x="1407" y="3651"/>
                    </a:lnTo>
                    <a:lnTo>
                      <a:pt x="1298" y="3619"/>
                    </a:lnTo>
                    <a:lnTo>
                      <a:pt x="1192" y="3583"/>
                    </a:lnTo>
                    <a:lnTo>
                      <a:pt x="1089" y="3540"/>
                    </a:lnTo>
                    <a:lnTo>
                      <a:pt x="988" y="3490"/>
                    </a:lnTo>
                    <a:lnTo>
                      <a:pt x="893" y="3435"/>
                    </a:lnTo>
                    <a:lnTo>
                      <a:pt x="800" y="3375"/>
                    </a:lnTo>
                    <a:lnTo>
                      <a:pt x="712" y="3309"/>
                    </a:lnTo>
                    <a:lnTo>
                      <a:pt x="627" y="3239"/>
                    </a:lnTo>
                    <a:lnTo>
                      <a:pt x="546" y="3164"/>
                    </a:lnTo>
                    <a:lnTo>
                      <a:pt x="471" y="3084"/>
                    </a:lnTo>
                    <a:lnTo>
                      <a:pt x="400" y="3001"/>
                    </a:lnTo>
                    <a:lnTo>
                      <a:pt x="335" y="2913"/>
                    </a:lnTo>
                    <a:lnTo>
                      <a:pt x="273" y="2820"/>
                    </a:lnTo>
                    <a:lnTo>
                      <a:pt x="219" y="2725"/>
                    </a:lnTo>
                    <a:lnTo>
                      <a:pt x="169" y="2626"/>
                    </a:lnTo>
                    <a:lnTo>
                      <a:pt x="125" y="2524"/>
                    </a:lnTo>
                    <a:lnTo>
                      <a:pt x="87" y="2418"/>
                    </a:lnTo>
                    <a:lnTo>
                      <a:pt x="57" y="2310"/>
                    </a:lnTo>
                    <a:lnTo>
                      <a:pt x="32" y="2200"/>
                    </a:lnTo>
                    <a:lnTo>
                      <a:pt x="14" y="2086"/>
                    </a:lnTo>
                    <a:lnTo>
                      <a:pt x="4" y="1971"/>
                    </a:lnTo>
                    <a:lnTo>
                      <a:pt x="0" y="1855"/>
                    </a:lnTo>
                    <a:lnTo>
                      <a:pt x="4" y="1737"/>
                    </a:lnTo>
                    <a:lnTo>
                      <a:pt x="14" y="1622"/>
                    </a:lnTo>
                    <a:lnTo>
                      <a:pt x="32" y="1509"/>
                    </a:lnTo>
                    <a:lnTo>
                      <a:pt x="57" y="1399"/>
                    </a:lnTo>
                    <a:lnTo>
                      <a:pt x="87" y="1290"/>
                    </a:lnTo>
                    <a:lnTo>
                      <a:pt x="125" y="1185"/>
                    </a:lnTo>
                    <a:lnTo>
                      <a:pt x="169" y="1083"/>
                    </a:lnTo>
                    <a:lnTo>
                      <a:pt x="219" y="983"/>
                    </a:lnTo>
                    <a:lnTo>
                      <a:pt x="273" y="888"/>
                    </a:lnTo>
                    <a:lnTo>
                      <a:pt x="335" y="797"/>
                    </a:lnTo>
                    <a:lnTo>
                      <a:pt x="400" y="708"/>
                    </a:lnTo>
                    <a:lnTo>
                      <a:pt x="471" y="624"/>
                    </a:lnTo>
                    <a:lnTo>
                      <a:pt x="546" y="544"/>
                    </a:lnTo>
                    <a:lnTo>
                      <a:pt x="627" y="469"/>
                    </a:lnTo>
                    <a:lnTo>
                      <a:pt x="712" y="398"/>
                    </a:lnTo>
                    <a:lnTo>
                      <a:pt x="800" y="334"/>
                    </a:lnTo>
                    <a:lnTo>
                      <a:pt x="893" y="273"/>
                    </a:lnTo>
                    <a:lnTo>
                      <a:pt x="988" y="219"/>
                    </a:lnTo>
                    <a:lnTo>
                      <a:pt x="1089" y="170"/>
                    </a:lnTo>
                    <a:lnTo>
                      <a:pt x="1192" y="126"/>
                    </a:lnTo>
                    <a:lnTo>
                      <a:pt x="1298" y="88"/>
                    </a:lnTo>
                    <a:lnTo>
                      <a:pt x="1407" y="58"/>
                    </a:lnTo>
                    <a:lnTo>
                      <a:pt x="1518" y="33"/>
                    </a:lnTo>
                    <a:lnTo>
                      <a:pt x="1631" y="16"/>
                    </a:lnTo>
                    <a:lnTo>
                      <a:pt x="1747" y="5"/>
                    </a:lnTo>
                    <a:lnTo>
                      <a:pt x="1866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3571" y="754"/>
                <a:ext cx="48" cy="47"/>
              </a:xfrm>
              <a:custGeom>
                <a:avLst/>
                <a:gdLst>
                  <a:gd name="T0" fmla="*/ 120 w 238"/>
                  <a:gd name="T1" fmla="*/ 0 h 236"/>
                  <a:gd name="T2" fmla="*/ 147 w 238"/>
                  <a:gd name="T3" fmla="*/ 3 h 236"/>
                  <a:gd name="T4" fmla="*/ 172 w 238"/>
                  <a:gd name="T5" fmla="*/ 12 h 236"/>
                  <a:gd name="T6" fmla="*/ 194 w 238"/>
                  <a:gd name="T7" fmla="*/ 26 h 236"/>
                  <a:gd name="T8" fmla="*/ 212 w 238"/>
                  <a:gd name="T9" fmla="*/ 45 h 236"/>
                  <a:gd name="T10" fmla="*/ 226 w 238"/>
                  <a:gd name="T11" fmla="*/ 66 h 236"/>
                  <a:gd name="T12" fmla="*/ 235 w 238"/>
                  <a:gd name="T13" fmla="*/ 90 h 236"/>
                  <a:gd name="T14" fmla="*/ 238 w 238"/>
                  <a:gd name="T15" fmla="*/ 117 h 236"/>
                  <a:gd name="T16" fmla="*/ 235 w 238"/>
                  <a:gd name="T17" fmla="*/ 144 h 236"/>
                  <a:gd name="T18" fmla="*/ 226 w 238"/>
                  <a:gd name="T19" fmla="*/ 170 h 236"/>
                  <a:gd name="T20" fmla="*/ 212 w 238"/>
                  <a:gd name="T21" fmla="*/ 191 h 236"/>
                  <a:gd name="T22" fmla="*/ 194 w 238"/>
                  <a:gd name="T23" fmla="*/ 210 h 236"/>
                  <a:gd name="T24" fmla="*/ 172 w 238"/>
                  <a:gd name="T25" fmla="*/ 224 h 236"/>
                  <a:gd name="T26" fmla="*/ 147 w 238"/>
                  <a:gd name="T27" fmla="*/ 232 h 236"/>
                  <a:gd name="T28" fmla="*/ 120 w 238"/>
                  <a:gd name="T29" fmla="*/ 236 h 236"/>
                  <a:gd name="T30" fmla="*/ 92 w 238"/>
                  <a:gd name="T31" fmla="*/ 232 h 236"/>
                  <a:gd name="T32" fmla="*/ 66 w 238"/>
                  <a:gd name="T33" fmla="*/ 224 h 236"/>
                  <a:gd name="T34" fmla="*/ 45 w 238"/>
                  <a:gd name="T35" fmla="*/ 210 h 236"/>
                  <a:gd name="T36" fmla="*/ 26 w 238"/>
                  <a:gd name="T37" fmla="*/ 191 h 236"/>
                  <a:gd name="T38" fmla="*/ 12 w 238"/>
                  <a:gd name="T39" fmla="*/ 170 h 236"/>
                  <a:gd name="T40" fmla="*/ 4 w 238"/>
                  <a:gd name="T41" fmla="*/ 144 h 236"/>
                  <a:gd name="T42" fmla="*/ 0 w 238"/>
                  <a:gd name="T43" fmla="*/ 117 h 236"/>
                  <a:gd name="T44" fmla="*/ 4 w 238"/>
                  <a:gd name="T45" fmla="*/ 90 h 236"/>
                  <a:gd name="T46" fmla="*/ 12 w 238"/>
                  <a:gd name="T47" fmla="*/ 66 h 236"/>
                  <a:gd name="T48" fmla="*/ 26 w 238"/>
                  <a:gd name="T49" fmla="*/ 45 h 236"/>
                  <a:gd name="T50" fmla="*/ 45 w 238"/>
                  <a:gd name="T51" fmla="*/ 26 h 236"/>
                  <a:gd name="T52" fmla="*/ 66 w 238"/>
                  <a:gd name="T53" fmla="*/ 12 h 236"/>
                  <a:gd name="T54" fmla="*/ 92 w 238"/>
                  <a:gd name="T55" fmla="*/ 3 h 236"/>
                  <a:gd name="T56" fmla="*/ 120 w 238"/>
                  <a:gd name="T57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8" h="236">
                    <a:moveTo>
                      <a:pt x="120" y="0"/>
                    </a:moveTo>
                    <a:lnTo>
                      <a:pt x="147" y="3"/>
                    </a:lnTo>
                    <a:lnTo>
                      <a:pt x="172" y="12"/>
                    </a:lnTo>
                    <a:lnTo>
                      <a:pt x="194" y="26"/>
                    </a:lnTo>
                    <a:lnTo>
                      <a:pt x="212" y="45"/>
                    </a:lnTo>
                    <a:lnTo>
                      <a:pt x="226" y="66"/>
                    </a:lnTo>
                    <a:lnTo>
                      <a:pt x="235" y="90"/>
                    </a:lnTo>
                    <a:lnTo>
                      <a:pt x="238" y="117"/>
                    </a:lnTo>
                    <a:lnTo>
                      <a:pt x="235" y="144"/>
                    </a:lnTo>
                    <a:lnTo>
                      <a:pt x="226" y="170"/>
                    </a:lnTo>
                    <a:lnTo>
                      <a:pt x="212" y="191"/>
                    </a:lnTo>
                    <a:lnTo>
                      <a:pt x="194" y="210"/>
                    </a:lnTo>
                    <a:lnTo>
                      <a:pt x="172" y="224"/>
                    </a:lnTo>
                    <a:lnTo>
                      <a:pt x="147" y="232"/>
                    </a:lnTo>
                    <a:lnTo>
                      <a:pt x="120" y="236"/>
                    </a:lnTo>
                    <a:lnTo>
                      <a:pt x="92" y="232"/>
                    </a:lnTo>
                    <a:lnTo>
                      <a:pt x="66" y="224"/>
                    </a:lnTo>
                    <a:lnTo>
                      <a:pt x="45" y="210"/>
                    </a:lnTo>
                    <a:lnTo>
                      <a:pt x="26" y="191"/>
                    </a:lnTo>
                    <a:lnTo>
                      <a:pt x="12" y="170"/>
                    </a:lnTo>
                    <a:lnTo>
                      <a:pt x="4" y="144"/>
                    </a:lnTo>
                    <a:lnTo>
                      <a:pt x="0" y="117"/>
                    </a:lnTo>
                    <a:lnTo>
                      <a:pt x="4" y="90"/>
                    </a:lnTo>
                    <a:lnTo>
                      <a:pt x="12" y="66"/>
                    </a:lnTo>
                    <a:lnTo>
                      <a:pt x="26" y="45"/>
                    </a:lnTo>
                    <a:lnTo>
                      <a:pt x="45" y="26"/>
                    </a:lnTo>
                    <a:lnTo>
                      <a:pt x="66" y="12"/>
                    </a:lnTo>
                    <a:lnTo>
                      <a:pt x="92" y="3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31"/>
              <p:cNvSpPr>
                <a:spLocks noEditPoints="1"/>
              </p:cNvSpPr>
              <p:nvPr/>
            </p:nvSpPr>
            <p:spPr bwMode="auto">
              <a:xfrm>
                <a:off x="3567" y="750"/>
                <a:ext cx="56" cy="56"/>
              </a:xfrm>
              <a:custGeom>
                <a:avLst/>
                <a:gdLst>
                  <a:gd name="T0" fmla="*/ 141 w 280"/>
                  <a:gd name="T1" fmla="*/ 42 h 278"/>
                  <a:gd name="T2" fmla="*/ 115 w 280"/>
                  <a:gd name="T3" fmla="*/ 46 h 278"/>
                  <a:gd name="T4" fmla="*/ 91 w 280"/>
                  <a:gd name="T5" fmla="*/ 55 h 278"/>
                  <a:gd name="T6" fmla="*/ 71 w 280"/>
                  <a:gd name="T7" fmla="*/ 70 h 278"/>
                  <a:gd name="T8" fmla="*/ 55 w 280"/>
                  <a:gd name="T9" fmla="*/ 90 h 278"/>
                  <a:gd name="T10" fmla="*/ 46 w 280"/>
                  <a:gd name="T11" fmla="*/ 113 h 278"/>
                  <a:gd name="T12" fmla="*/ 42 w 280"/>
                  <a:gd name="T13" fmla="*/ 138 h 278"/>
                  <a:gd name="T14" fmla="*/ 46 w 280"/>
                  <a:gd name="T15" fmla="*/ 164 h 278"/>
                  <a:gd name="T16" fmla="*/ 55 w 280"/>
                  <a:gd name="T17" fmla="*/ 188 h 278"/>
                  <a:gd name="T18" fmla="*/ 71 w 280"/>
                  <a:gd name="T19" fmla="*/ 208 h 278"/>
                  <a:gd name="T20" fmla="*/ 91 w 280"/>
                  <a:gd name="T21" fmla="*/ 223 h 278"/>
                  <a:gd name="T22" fmla="*/ 115 w 280"/>
                  <a:gd name="T23" fmla="*/ 232 h 278"/>
                  <a:gd name="T24" fmla="*/ 141 w 280"/>
                  <a:gd name="T25" fmla="*/ 236 h 278"/>
                  <a:gd name="T26" fmla="*/ 167 w 280"/>
                  <a:gd name="T27" fmla="*/ 232 h 278"/>
                  <a:gd name="T28" fmla="*/ 190 w 280"/>
                  <a:gd name="T29" fmla="*/ 223 h 278"/>
                  <a:gd name="T30" fmla="*/ 209 w 280"/>
                  <a:gd name="T31" fmla="*/ 208 h 278"/>
                  <a:gd name="T32" fmla="*/ 225 w 280"/>
                  <a:gd name="T33" fmla="*/ 188 h 278"/>
                  <a:gd name="T34" fmla="*/ 234 w 280"/>
                  <a:gd name="T35" fmla="*/ 164 h 278"/>
                  <a:gd name="T36" fmla="*/ 238 w 280"/>
                  <a:gd name="T37" fmla="*/ 138 h 278"/>
                  <a:gd name="T38" fmla="*/ 234 w 280"/>
                  <a:gd name="T39" fmla="*/ 113 h 278"/>
                  <a:gd name="T40" fmla="*/ 225 w 280"/>
                  <a:gd name="T41" fmla="*/ 90 h 278"/>
                  <a:gd name="T42" fmla="*/ 209 w 280"/>
                  <a:gd name="T43" fmla="*/ 70 h 278"/>
                  <a:gd name="T44" fmla="*/ 190 w 280"/>
                  <a:gd name="T45" fmla="*/ 55 h 278"/>
                  <a:gd name="T46" fmla="*/ 167 w 280"/>
                  <a:gd name="T47" fmla="*/ 46 h 278"/>
                  <a:gd name="T48" fmla="*/ 141 w 280"/>
                  <a:gd name="T49" fmla="*/ 42 h 278"/>
                  <a:gd name="T50" fmla="*/ 141 w 280"/>
                  <a:gd name="T51" fmla="*/ 0 h 278"/>
                  <a:gd name="T52" fmla="*/ 171 w 280"/>
                  <a:gd name="T53" fmla="*/ 3 h 278"/>
                  <a:gd name="T54" fmla="*/ 202 w 280"/>
                  <a:gd name="T55" fmla="*/ 14 h 278"/>
                  <a:gd name="T56" fmla="*/ 228 w 280"/>
                  <a:gd name="T57" fmla="*/ 30 h 278"/>
                  <a:gd name="T58" fmla="*/ 249 w 280"/>
                  <a:gd name="T59" fmla="*/ 51 h 278"/>
                  <a:gd name="T60" fmla="*/ 266 w 280"/>
                  <a:gd name="T61" fmla="*/ 77 h 278"/>
                  <a:gd name="T62" fmla="*/ 277 w 280"/>
                  <a:gd name="T63" fmla="*/ 107 h 278"/>
                  <a:gd name="T64" fmla="*/ 280 w 280"/>
                  <a:gd name="T65" fmla="*/ 138 h 278"/>
                  <a:gd name="T66" fmla="*/ 278 w 280"/>
                  <a:gd name="T67" fmla="*/ 167 h 278"/>
                  <a:gd name="T68" fmla="*/ 269 w 280"/>
                  <a:gd name="T69" fmla="*/ 192 h 278"/>
                  <a:gd name="T70" fmla="*/ 256 w 280"/>
                  <a:gd name="T71" fmla="*/ 217 h 278"/>
                  <a:gd name="T72" fmla="*/ 239 w 280"/>
                  <a:gd name="T73" fmla="*/ 237 h 278"/>
                  <a:gd name="T74" fmla="*/ 219 w 280"/>
                  <a:gd name="T75" fmla="*/ 255 h 278"/>
                  <a:gd name="T76" fmla="*/ 195 w 280"/>
                  <a:gd name="T77" fmla="*/ 266 h 278"/>
                  <a:gd name="T78" fmla="*/ 169 w 280"/>
                  <a:gd name="T79" fmla="*/ 275 h 278"/>
                  <a:gd name="T80" fmla="*/ 141 w 280"/>
                  <a:gd name="T81" fmla="*/ 278 h 278"/>
                  <a:gd name="T82" fmla="*/ 112 w 280"/>
                  <a:gd name="T83" fmla="*/ 275 h 278"/>
                  <a:gd name="T84" fmla="*/ 86 w 280"/>
                  <a:gd name="T85" fmla="*/ 266 h 278"/>
                  <a:gd name="T86" fmla="*/ 63 w 280"/>
                  <a:gd name="T87" fmla="*/ 255 h 278"/>
                  <a:gd name="T88" fmla="*/ 41 w 280"/>
                  <a:gd name="T89" fmla="*/ 237 h 278"/>
                  <a:gd name="T90" fmla="*/ 25 w 280"/>
                  <a:gd name="T91" fmla="*/ 217 h 278"/>
                  <a:gd name="T92" fmla="*/ 12 w 280"/>
                  <a:gd name="T93" fmla="*/ 192 h 278"/>
                  <a:gd name="T94" fmla="*/ 3 w 280"/>
                  <a:gd name="T95" fmla="*/ 167 h 278"/>
                  <a:gd name="T96" fmla="*/ 0 w 280"/>
                  <a:gd name="T97" fmla="*/ 138 h 278"/>
                  <a:gd name="T98" fmla="*/ 3 w 280"/>
                  <a:gd name="T99" fmla="*/ 111 h 278"/>
                  <a:gd name="T100" fmla="*/ 12 w 280"/>
                  <a:gd name="T101" fmla="*/ 84 h 278"/>
                  <a:gd name="T102" fmla="*/ 25 w 280"/>
                  <a:gd name="T103" fmla="*/ 61 h 278"/>
                  <a:gd name="T104" fmla="*/ 41 w 280"/>
                  <a:gd name="T105" fmla="*/ 41 h 278"/>
                  <a:gd name="T106" fmla="*/ 63 w 280"/>
                  <a:gd name="T107" fmla="*/ 23 h 278"/>
                  <a:gd name="T108" fmla="*/ 86 w 280"/>
                  <a:gd name="T109" fmla="*/ 10 h 278"/>
                  <a:gd name="T110" fmla="*/ 112 w 280"/>
                  <a:gd name="T111" fmla="*/ 2 h 278"/>
                  <a:gd name="T112" fmla="*/ 141 w 280"/>
                  <a:gd name="T113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278">
                    <a:moveTo>
                      <a:pt x="141" y="42"/>
                    </a:moveTo>
                    <a:lnTo>
                      <a:pt x="115" y="46"/>
                    </a:lnTo>
                    <a:lnTo>
                      <a:pt x="91" y="55"/>
                    </a:lnTo>
                    <a:lnTo>
                      <a:pt x="71" y="70"/>
                    </a:lnTo>
                    <a:lnTo>
                      <a:pt x="55" y="90"/>
                    </a:lnTo>
                    <a:lnTo>
                      <a:pt x="46" y="113"/>
                    </a:lnTo>
                    <a:lnTo>
                      <a:pt x="42" y="138"/>
                    </a:lnTo>
                    <a:lnTo>
                      <a:pt x="46" y="164"/>
                    </a:lnTo>
                    <a:lnTo>
                      <a:pt x="55" y="188"/>
                    </a:lnTo>
                    <a:lnTo>
                      <a:pt x="71" y="208"/>
                    </a:lnTo>
                    <a:lnTo>
                      <a:pt x="91" y="223"/>
                    </a:lnTo>
                    <a:lnTo>
                      <a:pt x="115" y="232"/>
                    </a:lnTo>
                    <a:lnTo>
                      <a:pt x="141" y="236"/>
                    </a:lnTo>
                    <a:lnTo>
                      <a:pt x="167" y="232"/>
                    </a:lnTo>
                    <a:lnTo>
                      <a:pt x="190" y="223"/>
                    </a:lnTo>
                    <a:lnTo>
                      <a:pt x="209" y="208"/>
                    </a:lnTo>
                    <a:lnTo>
                      <a:pt x="225" y="188"/>
                    </a:lnTo>
                    <a:lnTo>
                      <a:pt x="234" y="164"/>
                    </a:lnTo>
                    <a:lnTo>
                      <a:pt x="238" y="138"/>
                    </a:lnTo>
                    <a:lnTo>
                      <a:pt x="234" y="113"/>
                    </a:lnTo>
                    <a:lnTo>
                      <a:pt x="225" y="90"/>
                    </a:lnTo>
                    <a:lnTo>
                      <a:pt x="209" y="70"/>
                    </a:lnTo>
                    <a:lnTo>
                      <a:pt x="190" y="55"/>
                    </a:lnTo>
                    <a:lnTo>
                      <a:pt x="167" y="46"/>
                    </a:lnTo>
                    <a:lnTo>
                      <a:pt x="141" y="42"/>
                    </a:lnTo>
                    <a:close/>
                    <a:moveTo>
                      <a:pt x="141" y="0"/>
                    </a:moveTo>
                    <a:lnTo>
                      <a:pt x="171" y="3"/>
                    </a:lnTo>
                    <a:lnTo>
                      <a:pt x="202" y="14"/>
                    </a:lnTo>
                    <a:lnTo>
                      <a:pt x="228" y="30"/>
                    </a:lnTo>
                    <a:lnTo>
                      <a:pt x="249" y="51"/>
                    </a:lnTo>
                    <a:lnTo>
                      <a:pt x="266" y="77"/>
                    </a:lnTo>
                    <a:lnTo>
                      <a:pt x="277" y="107"/>
                    </a:lnTo>
                    <a:lnTo>
                      <a:pt x="280" y="138"/>
                    </a:lnTo>
                    <a:lnTo>
                      <a:pt x="278" y="167"/>
                    </a:lnTo>
                    <a:lnTo>
                      <a:pt x="269" y="192"/>
                    </a:lnTo>
                    <a:lnTo>
                      <a:pt x="256" y="217"/>
                    </a:lnTo>
                    <a:lnTo>
                      <a:pt x="239" y="237"/>
                    </a:lnTo>
                    <a:lnTo>
                      <a:pt x="219" y="255"/>
                    </a:lnTo>
                    <a:lnTo>
                      <a:pt x="195" y="266"/>
                    </a:lnTo>
                    <a:lnTo>
                      <a:pt x="169" y="275"/>
                    </a:lnTo>
                    <a:lnTo>
                      <a:pt x="141" y="278"/>
                    </a:lnTo>
                    <a:lnTo>
                      <a:pt x="112" y="275"/>
                    </a:lnTo>
                    <a:lnTo>
                      <a:pt x="86" y="266"/>
                    </a:lnTo>
                    <a:lnTo>
                      <a:pt x="63" y="255"/>
                    </a:lnTo>
                    <a:lnTo>
                      <a:pt x="41" y="237"/>
                    </a:lnTo>
                    <a:lnTo>
                      <a:pt x="25" y="217"/>
                    </a:lnTo>
                    <a:lnTo>
                      <a:pt x="12" y="192"/>
                    </a:lnTo>
                    <a:lnTo>
                      <a:pt x="3" y="167"/>
                    </a:lnTo>
                    <a:lnTo>
                      <a:pt x="0" y="138"/>
                    </a:lnTo>
                    <a:lnTo>
                      <a:pt x="3" y="111"/>
                    </a:lnTo>
                    <a:lnTo>
                      <a:pt x="12" y="84"/>
                    </a:lnTo>
                    <a:lnTo>
                      <a:pt x="25" y="61"/>
                    </a:lnTo>
                    <a:lnTo>
                      <a:pt x="41" y="41"/>
                    </a:lnTo>
                    <a:lnTo>
                      <a:pt x="63" y="23"/>
                    </a:lnTo>
                    <a:lnTo>
                      <a:pt x="86" y="10"/>
                    </a:lnTo>
                    <a:lnTo>
                      <a:pt x="112" y="2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32"/>
              <p:cNvSpPr>
                <a:spLocks noEditPoints="1"/>
              </p:cNvSpPr>
              <p:nvPr/>
            </p:nvSpPr>
            <p:spPr bwMode="auto">
              <a:xfrm>
                <a:off x="3437" y="616"/>
                <a:ext cx="316" cy="329"/>
              </a:xfrm>
              <a:custGeom>
                <a:avLst/>
                <a:gdLst>
                  <a:gd name="T0" fmla="*/ 643 w 1577"/>
                  <a:gd name="T1" fmla="*/ 303 h 1647"/>
                  <a:gd name="T2" fmla="*/ 604 w 1577"/>
                  <a:gd name="T3" fmla="*/ 350 h 1647"/>
                  <a:gd name="T4" fmla="*/ 455 w 1577"/>
                  <a:gd name="T5" fmla="*/ 437 h 1647"/>
                  <a:gd name="T6" fmla="*/ 245 w 1577"/>
                  <a:gd name="T7" fmla="*/ 383 h 1647"/>
                  <a:gd name="T8" fmla="*/ 132 w 1577"/>
                  <a:gd name="T9" fmla="*/ 576 h 1647"/>
                  <a:gd name="T10" fmla="*/ 285 w 1577"/>
                  <a:gd name="T11" fmla="*/ 731 h 1647"/>
                  <a:gd name="T12" fmla="*/ 278 w 1577"/>
                  <a:gd name="T13" fmla="*/ 823 h 1647"/>
                  <a:gd name="T14" fmla="*/ 285 w 1577"/>
                  <a:gd name="T15" fmla="*/ 916 h 1647"/>
                  <a:gd name="T16" fmla="*/ 132 w 1577"/>
                  <a:gd name="T17" fmla="*/ 1071 h 1647"/>
                  <a:gd name="T18" fmla="*/ 245 w 1577"/>
                  <a:gd name="T19" fmla="*/ 1264 h 1647"/>
                  <a:gd name="T20" fmla="*/ 455 w 1577"/>
                  <a:gd name="T21" fmla="*/ 1210 h 1647"/>
                  <a:gd name="T22" fmla="*/ 604 w 1577"/>
                  <a:gd name="T23" fmla="*/ 1297 h 1647"/>
                  <a:gd name="T24" fmla="*/ 643 w 1577"/>
                  <a:gd name="T25" fmla="*/ 1342 h 1647"/>
                  <a:gd name="T26" fmla="*/ 811 w 1577"/>
                  <a:gd name="T27" fmla="*/ 1520 h 1647"/>
                  <a:gd name="T28" fmla="*/ 939 w 1577"/>
                  <a:gd name="T29" fmla="*/ 1327 h 1647"/>
                  <a:gd name="T30" fmla="*/ 1020 w 1577"/>
                  <a:gd name="T31" fmla="*/ 1274 h 1647"/>
                  <a:gd name="T32" fmla="*/ 1137 w 1577"/>
                  <a:gd name="T33" fmla="*/ 1205 h 1647"/>
                  <a:gd name="T34" fmla="*/ 1367 w 1577"/>
                  <a:gd name="T35" fmla="*/ 1218 h 1647"/>
                  <a:gd name="T36" fmla="*/ 1313 w 1577"/>
                  <a:gd name="T37" fmla="*/ 959 h 1647"/>
                  <a:gd name="T38" fmla="*/ 1293 w 1577"/>
                  <a:gd name="T39" fmla="*/ 900 h 1647"/>
                  <a:gd name="T40" fmla="*/ 1298 w 1577"/>
                  <a:gd name="T41" fmla="*/ 795 h 1647"/>
                  <a:gd name="T42" fmla="*/ 1296 w 1577"/>
                  <a:gd name="T43" fmla="*/ 714 h 1647"/>
                  <a:gd name="T44" fmla="*/ 1422 w 1577"/>
                  <a:gd name="T45" fmla="*/ 524 h 1647"/>
                  <a:gd name="T46" fmla="*/ 1168 w 1577"/>
                  <a:gd name="T47" fmla="*/ 439 h 1647"/>
                  <a:gd name="T48" fmla="*/ 1108 w 1577"/>
                  <a:gd name="T49" fmla="*/ 429 h 1647"/>
                  <a:gd name="T50" fmla="*/ 959 w 1577"/>
                  <a:gd name="T51" fmla="*/ 343 h 1647"/>
                  <a:gd name="T52" fmla="*/ 901 w 1577"/>
                  <a:gd name="T53" fmla="*/ 135 h 1647"/>
                  <a:gd name="T54" fmla="*/ 819 w 1577"/>
                  <a:gd name="T55" fmla="*/ 0 h 1647"/>
                  <a:gd name="T56" fmla="*/ 987 w 1577"/>
                  <a:gd name="T57" fmla="*/ 33 h 1647"/>
                  <a:gd name="T58" fmla="*/ 1051 w 1577"/>
                  <a:gd name="T59" fmla="*/ 247 h 1647"/>
                  <a:gd name="T60" fmla="*/ 1325 w 1577"/>
                  <a:gd name="T61" fmla="*/ 253 h 1647"/>
                  <a:gd name="T62" fmla="*/ 1400 w 1577"/>
                  <a:gd name="T63" fmla="*/ 270 h 1647"/>
                  <a:gd name="T64" fmla="*/ 1523 w 1577"/>
                  <a:gd name="T65" fmla="*/ 441 h 1647"/>
                  <a:gd name="T66" fmla="*/ 1577 w 1577"/>
                  <a:gd name="T67" fmla="*/ 593 h 1647"/>
                  <a:gd name="T68" fmla="*/ 1537 w 1577"/>
                  <a:gd name="T69" fmla="*/ 661 h 1647"/>
                  <a:gd name="T70" fmla="*/ 1425 w 1577"/>
                  <a:gd name="T71" fmla="*/ 856 h 1647"/>
                  <a:gd name="T72" fmla="*/ 1568 w 1577"/>
                  <a:gd name="T73" fmla="*/ 1017 h 1647"/>
                  <a:gd name="T74" fmla="*/ 1569 w 1577"/>
                  <a:gd name="T75" fmla="*/ 1096 h 1647"/>
                  <a:gd name="T76" fmla="*/ 1454 w 1577"/>
                  <a:gd name="T77" fmla="*/ 1313 h 1647"/>
                  <a:gd name="T78" fmla="*/ 1353 w 1577"/>
                  <a:gd name="T79" fmla="*/ 1394 h 1647"/>
                  <a:gd name="T80" fmla="*/ 1107 w 1577"/>
                  <a:gd name="T81" fmla="*/ 1371 h 1647"/>
                  <a:gd name="T82" fmla="*/ 1003 w 1577"/>
                  <a:gd name="T83" fmla="*/ 1597 h 1647"/>
                  <a:gd name="T84" fmla="*/ 864 w 1577"/>
                  <a:gd name="T85" fmla="*/ 1643 h 1647"/>
                  <a:gd name="T86" fmla="*/ 631 w 1577"/>
                  <a:gd name="T87" fmla="*/ 1631 h 1647"/>
                  <a:gd name="T88" fmla="*/ 562 w 1577"/>
                  <a:gd name="T89" fmla="*/ 1576 h 1647"/>
                  <a:gd name="T90" fmla="*/ 450 w 1577"/>
                  <a:gd name="T91" fmla="*/ 1360 h 1647"/>
                  <a:gd name="T92" fmla="*/ 233 w 1577"/>
                  <a:gd name="T93" fmla="*/ 1395 h 1647"/>
                  <a:gd name="T94" fmla="*/ 163 w 1577"/>
                  <a:gd name="T95" fmla="*/ 1362 h 1647"/>
                  <a:gd name="T96" fmla="*/ 27 w 1577"/>
                  <a:gd name="T97" fmla="*/ 1149 h 1647"/>
                  <a:gd name="T98" fmla="*/ 4 w 1577"/>
                  <a:gd name="T99" fmla="*/ 1034 h 1647"/>
                  <a:gd name="T100" fmla="*/ 154 w 1577"/>
                  <a:gd name="T101" fmla="*/ 886 h 1647"/>
                  <a:gd name="T102" fmla="*/ 154 w 1577"/>
                  <a:gd name="T103" fmla="*/ 760 h 1647"/>
                  <a:gd name="T104" fmla="*/ 2 w 1577"/>
                  <a:gd name="T105" fmla="*/ 611 h 1647"/>
                  <a:gd name="T106" fmla="*/ 28 w 1577"/>
                  <a:gd name="T107" fmla="*/ 495 h 1647"/>
                  <a:gd name="T108" fmla="*/ 163 w 1577"/>
                  <a:gd name="T109" fmla="*/ 283 h 1647"/>
                  <a:gd name="T110" fmla="*/ 247 w 1577"/>
                  <a:gd name="T111" fmla="*/ 253 h 1647"/>
                  <a:gd name="T112" fmla="*/ 526 w 1577"/>
                  <a:gd name="T113" fmla="*/ 247 h 1647"/>
                  <a:gd name="T114" fmla="*/ 591 w 1577"/>
                  <a:gd name="T115" fmla="*/ 33 h 1647"/>
                  <a:gd name="T116" fmla="*/ 755 w 1577"/>
                  <a:gd name="T117" fmla="*/ 0 h 1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77" h="1647">
                    <a:moveTo>
                      <a:pt x="786" y="126"/>
                    </a:moveTo>
                    <a:lnTo>
                      <a:pt x="731" y="128"/>
                    </a:lnTo>
                    <a:lnTo>
                      <a:pt x="676" y="135"/>
                    </a:lnTo>
                    <a:lnTo>
                      <a:pt x="643" y="303"/>
                    </a:lnTo>
                    <a:lnTo>
                      <a:pt x="638" y="319"/>
                    </a:lnTo>
                    <a:lnTo>
                      <a:pt x="629" y="333"/>
                    </a:lnTo>
                    <a:lnTo>
                      <a:pt x="618" y="343"/>
                    </a:lnTo>
                    <a:lnTo>
                      <a:pt x="604" y="350"/>
                    </a:lnTo>
                    <a:lnTo>
                      <a:pt x="554" y="373"/>
                    </a:lnTo>
                    <a:lnTo>
                      <a:pt x="510" y="398"/>
                    </a:lnTo>
                    <a:lnTo>
                      <a:pt x="469" y="428"/>
                    </a:lnTo>
                    <a:lnTo>
                      <a:pt x="455" y="437"/>
                    </a:lnTo>
                    <a:lnTo>
                      <a:pt x="440" y="442"/>
                    </a:lnTo>
                    <a:lnTo>
                      <a:pt x="424" y="443"/>
                    </a:lnTo>
                    <a:lnTo>
                      <a:pt x="408" y="439"/>
                    </a:lnTo>
                    <a:lnTo>
                      <a:pt x="245" y="383"/>
                    </a:lnTo>
                    <a:lnTo>
                      <a:pt x="209" y="429"/>
                    </a:lnTo>
                    <a:lnTo>
                      <a:pt x="180" y="476"/>
                    </a:lnTo>
                    <a:lnTo>
                      <a:pt x="154" y="525"/>
                    </a:lnTo>
                    <a:lnTo>
                      <a:pt x="132" y="576"/>
                    </a:lnTo>
                    <a:lnTo>
                      <a:pt x="262" y="688"/>
                    </a:lnTo>
                    <a:lnTo>
                      <a:pt x="274" y="700"/>
                    </a:lnTo>
                    <a:lnTo>
                      <a:pt x="281" y="714"/>
                    </a:lnTo>
                    <a:lnTo>
                      <a:pt x="285" y="731"/>
                    </a:lnTo>
                    <a:lnTo>
                      <a:pt x="284" y="747"/>
                    </a:lnTo>
                    <a:lnTo>
                      <a:pt x="280" y="769"/>
                    </a:lnTo>
                    <a:lnTo>
                      <a:pt x="278" y="795"/>
                    </a:lnTo>
                    <a:lnTo>
                      <a:pt x="278" y="823"/>
                    </a:lnTo>
                    <a:lnTo>
                      <a:pt x="278" y="852"/>
                    </a:lnTo>
                    <a:lnTo>
                      <a:pt x="280" y="877"/>
                    </a:lnTo>
                    <a:lnTo>
                      <a:pt x="284" y="900"/>
                    </a:lnTo>
                    <a:lnTo>
                      <a:pt x="285" y="916"/>
                    </a:lnTo>
                    <a:lnTo>
                      <a:pt x="281" y="931"/>
                    </a:lnTo>
                    <a:lnTo>
                      <a:pt x="274" y="947"/>
                    </a:lnTo>
                    <a:lnTo>
                      <a:pt x="262" y="959"/>
                    </a:lnTo>
                    <a:lnTo>
                      <a:pt x="132" y="1071"/>
                    </a:lnTo>
                    <a:lnTo>
                      <a:pt x="155" y="1123"/>
                    </a:lnTo>
                    <a:lnTo>
                      <a:pt x="181" y="1172"/>
                    </a:lnTo>
                    <a:lnTo>
                      <a:pt x="210" y="1219"/>
                    </a:lnTo>
                    <a:lnTo>
                      <a:pt x="245" y="1264"/>
                    </a:lnTo>
                    <a:lnTo>
                      <a:pt x="408" y="1207"/>
                    </a:lnTo>
                    <a:lnTo>
                      <a:pt x="424" y="1204"/>
                    </a:lnTo>
                    <a:lnTo>
                      <a:pt x="440" y="1205"/>
                    </a:lnTo>
                    <a:lnTo>
                      <a:pt x="455" y="1210"/>
                    </a:lnTo>
                    <a:lnTo>
                      <a:pt x="469" y="1218"/>
                    </a:lnTo>
                    <a:lnTo>
                      <a:pt x="510" y="1249"/>
                    </a:lnTo>
                    <a:lnTo>
                      <a:pt x="554" y="1274"/>
                    </a:lnTo>
                    <a:lnTo>
                      <a:pt x="604" y="1297"/>
                    </a:lnTo>
                    <a:lnTo>
                      <a:pt x="618" y="1304"/>
                    </a:lnTo>
                    <a:lnTo>
                      <a:pt x="630" y="1314"/>
                    </a:lnTo>
                    <a:lnTo>
                      <a:pt x="638" y="1327"/>
                    </a:lnTo>
                    <a:lnTo>
                      <a:pt x="643" y="1342"/>
                    </a:lnTo>
                    <a:lnTo>
                      <a:pt x="676" y="1512"/>
                    </a:lnTo>
                    <a:lnTo>
                      <a:pt x="724" y="1517"/>
                    </a:lnTo>
                    <a:lnTo>
                      <a:pt x="767" y="1520"/>
                    </a:lnTo>
                    <a:lnTo>
                      <a:pt x="811" y="1520"/>
                    </a:lnTo>
                    <a:lnTo>
                      <a:pt x="855" y="1517"/>
                    </a:lnTo>
                    <a:lnTo>
                      <a:pt x="901" y="1512"/>
                    </a:lnTo>
                    <a:lnTo>
                      <a:pt x="933" y="1342"/>
                    </a:lnTo>
                    <a:lnTo>
                      <a:pt x="939" y="1327"/>
                    </a:lnTo>
                    <a:lnTo>
                      <a:pt x="947" y="1314"/>
                    </a:lnTo>
                    <a:lnTo>
                      <a:pt x="959" y="1304"/>
                    </a:lnTo>
                    <a:lnTo>
                      <a:pt x="973" y="1297"/>
                    </a:lnTo>
                    <a:lnTo>
                      <a:pt x="1020" y="1274"/>
                    </a:lnTo>
                    <a:lnTo>
                      <a:pt x="1065" y="1249"/>
                    </a:lnTo>
                    <a:lnTo>
                      <a:pt x="1108" y="1218"/>
                    </a:lnTo>
                    <a:lnTo>
                      <a:pt x="1122" y="1210"/>
                    </a:lnTo>
                    <a:lnTo>
                      <a:pt x="1137" y="1205"/>
                    </a:lnTo>
                    <a:lnTo>
                      <a:pt x="1153" y="1204"/>
                    </a:lnTo>
                    <a:lnTo>
                      <a:pt x="1168" y="1207"/>
                    </a:lnTo>
                    <a:lnTo>
                      <a:pt x="1332" y="1264"/>
                    </a:lnTo>
                    <a:lnTo>
                      <a:pt x="1367" y="1218"/>
                    </a:lnTo>
                    <a:lnTo>
                      <a:pt x="1397" y="1171"/>
                    </a:lnTo>
                    <a:lnTo>
                      <a:pt x="1423" y="1122"/>
                    </a:lnTo>
                    <a:lnTo>
                      <a:pt x="1445" y="1071"/>
                    </a:lnTo>
                    <a:lnTo>
                      <a:pt x="1313" y="959"/>
                    </a:lnTo>
                    <a:lnTo>
                      <a:pt x="1303" y="947"/>
                    </a:lnTo>
                    <a:lnTo>
                      <a:pt x="1296" y="931"/>
                    </a:lnTo>
                    <a:lnTo>
                      <a:pt x="1292" y="916"/>
                    </a:lnTo>
                    <a:lnTo>
                      <a:pt x="1293" y="900"/>
                    </a:lnTo>
                    <a:lnTo>
                      <a:pt x="1297" y="877"/>
                    </a:lnTo>
                    <a:lnTo>
                      <a:pt x="1298" y="852"/>
                    </a:lnTo>
                    <a:lnTo>
                      <a:pt x="1299" y="823"/>
                    </a:lnTo>
                    <a:lnTo>
                      <a:pt x="1298" y="795"/>
                    </a:lnTo>
                    <a:lnTo>
                      <a:pt x="1297" y="769"/>
                    </a:lnTo>
                    <a:lnTo>
                      <a:pt x="1293" y="747"/>
                    </a:lnTo>
                    <a:lnTo>
                      <a:pt x="1292" y="731"/>
                    </a:lnTo>
                    <a:lnTo>
                      <a:pt x="1296" y="714"/>
                    </a:lnTo>
                    <a:lnTo>
                      <a:pt x="1303" y="700"/>
                    </a:lnTo>
                    <a:lnTo>
                      <a:pt x="1313" y="688"/>
                    </a:lnTo>
                    <a:lnTo>
                      <a:pt x="1444" y="576"/>
                    </a:lnTo>
                    <a:lnTo>
                      <a:pt x="1422" y="524"/>
                    </a:lnTo>
                    <a:lnTo>
                      <a:pt x="1396" y="475"/>
                    </a:lnTo>
                    <a:lnTo>
                      <a:pt x="1366" y="428"/>
                    </a:lnTo>
                    <a:lnTo>
                      <a:pt x="1332" y="383"/>
                    </a:lnTo>
                    <a:lnTo>
                      <a:pt x="1168" y="439"/>
                    </a:lnTo>
                    <a:lnTo>
                      <a:pt x="1153" y="442"/>
                    </a:lnTo>
                    <a:lnTo>
                      <a:pt x="1137" y="442"/>
                    </a:lnTo>
                    <a:lnTo>
                      <a:pt x="1122" y="437"/>
                    </a:lnTo>
                    <a:lnTo>
                      <a:pt x="1108" y="429"/>
                    </a:lnTo>
                    <a:lnTo>
                      <a:pt x="1065" y="397"/>
                    </a:lnTo>
                    <a:lnTo>
                      <a:pt x="1020" y="371"/>
                    </a:lnTo>
                    <a:lnTo>
                      <a:pt x="973" y="350"/>
                    </a:lnTo>
                    <a:lnTo>
                      <a:pt x="959" y="343"/>
                    </a:lnTo>
                    <a:lnTo>
                      <a:pt x="947" y="333"/>
                    </a:lnTo>
                    <a:lnTo>
                      <a:pt x="939" y="319"/>
                    </a:lnTo>
                    <a:lnTo>
                      <a:pt x="933" y="303"/>
                    </a:lnTo>
                    <a:lnTo>
                      <a:pt x="901" y="135"/>
                    </a:lnTo>
                    <a:lnTo>
                      <a:pt x="843" y="128"/>
                    </a:lnTo>
                    <a:lnTo>
                      <a:pt x="786" y="126"/>
                    </a:lnTo>
                    <a:close/>
                    <a:moveTo>
                      <a:pt x="755" y="0"/>
                    </a:moveTo>
                    <a:lnTo>
                      <a:pt x="819" y="0"/>
                    </a:lnTo>
                    <a:lnTo>
                      <a:pt x="883" y="6"/>
                    </a:lnTo>
                    <a:lnTo>
                      <a:pt x="946" y="16"/>
                    </a:lnTo>
                    <a:lnTo>
                      <a:pt x="967" y="21"/>
                    </a:lnTo>
                    <a:lnTo>
                      <a:pt x="987" y="33"/>
                    </a:lnTo>
                    <a:lnTo>
                      <a:pt x="1003" y="50"/>
                    </a:lnTo>
                    <a:lnTo>
                      <a:pt x="1014" y="70"/>
                    </a:lnTo>
                    <a:lnTo>
                      <a:pt x="1021" y="93"/>
                    </a:lnTo>
                    <a:lnTo>
                      <a:pt x="1051" y="247"/>
                    </a:lnTo>
                    <a:lnTo>
                      <a:pt x="1107" y="275"/>
                    </a:lnTo>
                    <a:lnTo>
                      <a:pt x="1160" y="309"/>
                    </a:lnTo>
                    <a:lnTo>
                      <a:pt x="1311" y="257"/>
                    </a:lnTo>
                    <a:lnTo>
                      <a:pt x="1325" y="253"/>
                    </a:lnTo>
                    <a:lnTo>
                      <a:pt x="1343" y="252"/>
                    </a:lnTo>
                    <a:lnTo>
                      <a:pt x="1363" y="254"/>
                    </a:lnTo>
                    <a:lnTo>
                      <a:pt x="1382" y="260"/>
                    </a:lnTo>
                    <a:lnTo>
                      <a:pt x="1400" y="270"/>
                    </a:lnTo>
                    <a:lnTo>
                      <a:pt x="1414" y="284"/>
                    </a:lnTo>
                    <a:lnTo>
                      <a:pt x="1454" y="334"/>
                    </a:lnTo>
                    <a:lnTo>
                      <a:pt x="1491" y="387"/>
                    </a:lnTo>
                    <a:lnTo>
                      <a:pt x="1523" y="441"/>
                    </a:lnTo>
                    <a:lnTo>
                      <a:pt x="1550" y="498"/>
                    </a:lnTo>
                    <a:lnTo>
                      <a:pt x="1571" y="556"/>
                    </a:lnTo>
                    <a:lnTo>
                      <a:pt x="1577" y="573"/>
                    </a:lnTo>
                    <a:lnTo>
                      <a:pt x="1577" y="593"/>
                    </a:lnTo>
                    <a:lnTo>
                      <a:pt x="1574" y="612"/>
                    </a:lnTo>
                    <a:lnTo>
                      <a:pt x="1565" y="631"/>
                    </a:lnTo>
                    <a:lnTo>
                      <a:pt x="1553" y="647"/>
                    </a:lnTo>
                    <a:lnTo>
                      <a:pt x="1537" y="661"/>
                    </a:lnTo>
                    <a:lnTo>
                      <a:pt x="1422" y="760"/>
                    </a:lnTo>
                    <a:lnTo>
                      <a:pt x="1425" y="791"/>
                    </a:lnTo>
                    <a:lnTo>
                      <a:pt x="1426" y="823"/>
                    </a:lnTo>
                    <a:lnTo>
                      <a:pt x="1425" y="856"/>
                    </a:lnTo>
                    <a:lnTo>
                      <a:pt x="1422" y="886"/>
                    </a:lnTo>
                    <a:lnTo>
                      <a:pt x="1544" y="990"/>
                    </a:lnTo>
                    <a:lnTo>
                      <a:pt x="1557" y="1002"/>
                    </a:lnTo>
                    <a:lnTo>
                      <a:pt x="1568" y="1017"/>
                    </a:lnTo>
                    <a:lnTo>
                      <a:pt x="1574" y="1035"/>
                    </a:lnTo>
                    <a:lnTo>
                      <a:pt x="1577" y="1055"/>
                    </a:lnTo>
                    <a:lnTo>
                      <a:pt x="1576" y="1076"/>
                    </a:lnTo>
                    <a:lnTo>
                      <a:pt x="1569" y="1096"/>
                    </a:lnTo>
                    <a:lnTo>
                      <a:pt x="1549" y="1151"/>
                    </a:lnTo>
                    <a:lnTo>
                      <a:pt x="1522" y="1206"/>
                    </a:lnTo>
                    <a:lnTo>
                      <a:pt x="1491" y="1260"/>
                    </a:lnTo>
                    <a:lnTo>
                      <a:pt x="1454" y="1313"/>
                    </a:lnTo>
                    <a:lnTo>
                      <a:pt x="1414" y="1362"/>
                    </a:lnTo>
                    <a:lnTo>
                      <a:pt x="1396" y="1378"/>
                    </a:lnTo>
                    <a:lnTo>
                      <a:pt x="1375" y="1388"/>
                    </a:lnTo>
                    <a:lnTo>
                      <a:pt x="1353" y="1394"/>
                    </a:lnTo>
                    <a:lnTo>
                      <a:pt x="1330" y="1394"/>
                    </a:lnTo>
                    <a:lnTo>
                      <a:pt x="1306" y="1388"/>
                    </a:lnTo>
                    <a:lnTo>
                      <a:pt x="1160" y="1337"/>
                    </a:lnTo>
                    <a:lnTo>
                      <a:pt x="1107" y="1371"/>
                    </a:lnTo>
                    <a:lnTo>
                      <a:pt x="1051" y="1400"/>
                    </a:lnTo>
                    <a:lnTo>
                      <a:pt x="1020" y="1556"/>
                    </a:lnTo>
                    <a:lnTo>
                      <a:pt x="1014" y="1579"/>
                    </a:lnTo>
                    <a:lnTo>
                      <a:pt x="1003" y="1597"/>
                    </a:lnTo>
                    <a:lnTo>
                      <a:pt x="986" y="1614"/>
                    </a:lnTo>
                    <a:lnTo>
                      <a:pt x="966" y="1625"/>
                    </a:lnTo>
                    <a:lnTo>
                      <a:pt x="942" y="1631"/>
                    </a:lnTo>
                    <a:lnTo>
                      <a:pt x="864" y="1643"/>
                    </a:lnTo>
                    <a:lnTo>
                      <a:pt x="789" y="1647"/>
                    </a:lnTo>
                    <a:lnTo>
                      <a:pt x="738" y="1644"/>
                    </a:lnTo>
                    <a:lnTo>
                      <a:pt x="686" y="1640"/>
                    </a:lnTo>
                    <a:lnTo>
                      <a:pt x="631" y="1631"/>
                    </a:lnTo>
                    <a:lnTo>
                      <a:pt x="610" y="1624"/>
                    </a:lnTo>
                    <a:lnTo>
                      <a:pt x="590" y="1613"/>
                    </a:lnTo>
                    <a:lnTo>
                      <a:pt x="573" y="1596"/>
                    </a:lnTo>
                    <a:lnTo>
                      <a:pt x="562" y="1576"/>
                    </a:lnTo>
                    <a:lnTo>
                      <a:pt x="556" y="1554"/>
                    </a:lnTo>
                    <a:lnTo>
                      <a:pt x="526" y="1399"/>
                    </a:lnTo>
                    <a:lnTo>
                      <a:pt x="487" y="1381"/>
                    </a:lnTo>
                    <a:lnTo>
                      <a:pt x="450" y="1360"/>
                    </a:lnTo>
                    <a:lnTo>
                      <a:pt x="417" y="1337"/>
                    </a:lnTo>
                    <a:lnTo>
                      <a:pt x="265" y="1389"/>
                    </a:lnTo>
                    <a:lnTo>
                      <a:pt x="251" y="1393"/>
                    </a:lnTo>
                    <a:lnTo>
                      <a:pt x="233" y="1395"/>
                    </a:lnTo>
                    <a:lnTo>
                      <a:pt x="214" y="1393"/>
                    </a:lnTo>
                    <a:lnTo>
                      <a:pt x="195" y="1386"/>
                    </a:lnTo>
                    <a:lnTo>
                      <a:pt x="177" y="1377"/>
                    </a:lnTo>
                    <a:lnTo>
                      <a:pt x="163" y="1362"/>
                    </a:lnTo>
                    <a:lnTo>
                      <a:pt x="122" y="1312"/>
                    </a:lnTo>
                    <a:lnTo>
                      <a:pt x="86" y="1260"/>
                    </a:lnTo>
                    <a:lnTo>
                      <a:pt x="54" y="1205"/>
                    </a:lnTo>
                    <a:lnTo>
                      <a:pt x="27" y="1149"/>
                    </a:lnTo>
                    <a:lnTo>
                      <a:pt x="6" y="1091"/>
                    </a:lnTo>
                    <a:lnTo>
                      <a:pt x="0" y="1072"/>
                    </a:lnTo>
                    <a:lnTo>
                      <a:pt x="0" y="1054"/>
                    </a:lnTo>
                    <a:lnTo>
                      <a:pt x="4" y="1034"/>
                    </a:lnTo>
                    <a:lnTo>
                      <a:pt x="12" y="1016"/>
                    </a:lnTo>
                    <a:lnTo>
                      <a:pt x="24" y="1000"/>
                    </a:lnTo>
                    <a:lnTo>
                      <a:pt x="39" y="986"/>
                    </a:lnTo>
                    <a:lnTo>
                      <a:pt x="154" y="886"/>
                    </a:lnTo>
                    <a:lnTo>
                      <a:pt x="151" y="856"/>
                    </a:lnTo>
                    <a:lnTo>
                      <a:pt x="151" y="823"/>
                    </a:lnTo>
                    <a:lnTo>
                      <a:pt x="151" y="791"/>
                    </a:lnTo>
                    <a:lnTo>
                      <a:pt x="154" y="760"/>
                    </a:lnTo>
                    <a:lnTo>
                      <a:pt x="33" y="656"/>
                    </a:lnTo>
                    <a:lnTo>
                      <a:pt x="20" y="644"/>
                    </a:lnTo>
                    <a:lnTo>
                      <a:pt x="9" y="630"/>
                    </a:lnTo>
                    <a:lnTo>
                      <a:pt x="2" y="611"/>
                    </a:lnTo>
                    <a:lnTo>
                      <a:pt x="0" y="592"/>
                    </a:lnTo>
                    <a:lnTo>
                      <a:pt x="1" y="571"/>
                    </a:lnTo>
                    <a:lnTo>
                      <a:pt x="7" y="550"/>
                    </a:lnTo>
                    <a:lnTo>
                      <a:pt x="28" y="495"/>
                    </a:lnTo>
                    <a:lnTo>
                      <a:pt x="54" y="439"/>
                    </a:lnTo>
                    <a:lnTo>
                      <a:pt x="86" y="385"/>
                    </a:lnTo>
                    <a:lnTo>
                      <a:pt x="123" y="334"/>
                    </a:lnTo>
                    <a:lnTo>
                      <a:pt x="163" y="283"/>
                    </a:lnTo>
                    <a:lnTo>
                      <a:pt x="181" y="268"/>
                    </a:lnTo>
                    <a:lnTo>
                      <a:pt x="201" y="257"/>
                    </a:lnTo>
                    <a:lnTo>
                      <a:pt x="223" y="252"/>
                    </a:lnTo>
                    <a:lnTo>
                      <a:pt x="247" y="253"/>
                    </a:lnTo>
                    <a:lnTo>
                      <a:pt x="270" y="259"/>
                    </a:lnTo>
                    <a:lnTo>
                      <a:pt x="417" y="309"/>
                    </a:lnTo>
                    <a:lnTo>
                      <a:pt x="469" y="276"/>
                    </a:lnTo>
                    <a:lnTo>
                      <a:pt x="526" y="247"/>
                    </a:lnTo>
                    <a:lnTo>
                      <a:pt x="556" y="90"/>
                    </a:lnTo>
                    <a:lnTo>
                      <a:pt x="563" y="68"/>
                    </a:lnTo>
                    <a:lnTo>
                      <a:pt x="575" y="48"/>
                    </a:lnTo>
                    <a:lnTo>
                      <a:pt x="591" y="33"/>
                    </a:lnTo>
                    <a:lnTo>
                      <a:pt x="611" y="21"/>
                    </a:lnTo>
                    <a:lnTo>
                      <a:pt x="635" y="14"/>
                    </a:lnTo>
                    <a:lnTo>
                      <a:pt x="694" y="5"/>
                    </a:lnTo>
                    <a:lnTo>
                      <a:pt x="755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979499" y="5249789"/>
              <a:ext cx="24505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04573" y="804030"/>
            <a:ext cx="3701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</a:t>
            </a: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</a:t>
            </a:r>
            <a:endParaRPr lang="fa-I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227" y="1644126"/>
            <a:ext cx="316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227" y="3182550"/>
            <a:ext cx="2748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solidFill>
                  <a:schemeClr val="bg2"/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</a:t>
            </a:r>
          </a:p>
        </p:txBody>
      </p:sp>
    </p:spTree>
    <p:extLst>
      <p:ext uri="{BB962C8B-B14F-4D97-AF65-F5344CB8AC3E}">
        <p14:creationId xmlns:p14="http://schemas.microsoft.com/office/powerpoint/2010/main" val="10625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rot="16200000">
            <a:off x="9682896" y="2223274"/>
            <a:ext cx="0" cy="5045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64839" y="3411946"/>
            <a:ext cx="8102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>
            <a:off x="6261166" y="5342766"/>
            <a:ext cx="0" cy="5045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99112" y="2032033"/>
            <a:ext cx="8102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عنوان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ounded Rectangle 18"/>
          <p:cNvSpPr/>
          <p:nvPr/>
        </p:nvSpPr>
        <p:spPr>
          <a:xfrm>
            <a:off x="3603174" y="1484784"/>
            <a:ext cx="5663065" cy="4406412"/>
          </a:xfrm>
          <a:custGeom>
            <a:avLst/>
            <a:gdLst>
              <a:gd name="connsiteX0" fmla="*/ 0 w 7704856"/>
              <a:gd name="connsiteY0" fmla="*/ 1862978 h 3725955"/>
              <a:gd name="connsiteX1" fmla="*/ 1862978 w 7704856"/>
              <a:gd name="connsiteY1" fmla="*/ 0 h 3725955"/>
              <a:gd name="connsiteX2" fmla="*/ 5841879 w 7704856"/>
              <a:gd name="connsiteY2" fmla="*/ 0 h 3725955"/>
              <a:gd name="connsiteX3" fmla="*/ 7704857 w 7704856"/>
              <a:gd name="connsiteY3" fmla="*/ 1862978 h 3725955"/>
              <a:gd name="connsiteX4" fmla="*/ 7704856 w 7704856"/>
              <a:gd name="connsiteY4" fmla="*/ 1862978 h 3725955"/>
              <a:gd name="connsiteX5" fmla="*/ 5841878 w 7704856"/>
              <a:gd name="connsiteY5" fmla="*/ 3725956 h 3725955"/>
              <a:gd name="connsiteX6" fmla="*/ 1862978 w 7704856"/>
              <a:gd name="connsiteY6" fmla="*/ 3725955 h 3725955"/>
              <a:gd name="connsiteX7" fmla="*/ 0 w 7704856"/>
              <a:gd name="connsiteY7" fmla="*/ 1862977 h 3725955"/>
              <a:gd name="connsiteX8" fmla="*/ 0 w 7704856"/>
              <a:gd name="connsiteY8" fmla="*/ 1862978 h 3725955"/>
              <a:gd name="connsiteX0" fmla="*/ 0 w 7704857"/>
              <a:gd name="connsiteY0" fmla="*/ 1862978 h 3725956"/>
              <a:gd name="connsiteX1" fmla="*/ 1862978 w 7704857"/>
              <a:gd name="connsiteY1" fmla="*/ 0 h 3725956"/>
              <a:gd name="connsiteX2" fmla="*/ 5772868 w 7704857"/>
              <a:gd name="connsiteY2" fmla="*/ 638354 h 3725956"/>
              <a:gd name="connsiteX3" fmla="*/ 7704857 w 7704857"/>
              <a:gd name="connsiteY3" fmla="*/ 1862978 h 3725956"/>
              <a:gd name="connsiteX4" fmla="*/ 7704856 w 7704857"/>
              <a:gd name="connsiteY4" fmla="*/ 1862978 h 3725956"/>
              <a:gd name="connsiteX5" fmla="*/ 5841878 w 7704857"/>
              <a:gd name="connsiteY5" fmla="*/ 3725956 h 3725956"/>
              <a:gd name="connsiteX6" fmla="*/ 1862978 w 7704857"/>
              <a:gd name="connsiteY6" fmla="*/ 3725955 h 3725956"/>
              <a:gd name="connsiteX7" fmla="*/ 0 w 7704857"/>
              <a:gd name="connsiteY7" fmla="*/ 1862977 h 3725956"/>
              <a:gd name="connsiteX8" fmla="*/ 0 w 7704857"/>
              <a:gd name="connsiteY8" fmla="*/ 1862978 h 3725956"/>
              <a:gd name="connsiteX0" fmla="*/ 0 w 7704857"/>
              <a:gd name="connsiteY0" fmla="*/ 1862978 h 3725955"/>
              <a:gd name="connsiteX1" fmla="*/ 1862978 w 7704857"/>
              <a:gd name="connsiteY1" fmla="*/ 0 h 3725955"/>
              <a:gd name="connsiteX2" fmla="*/ 5772868 w 7704857"/>
              <a:gd name="connsiteY2" fmla="*/ 638354 h 3725955"/>
              <a:gd name="connsiteX3" fmla="*/ 7704857 w 7704857"/>
              <a:gd name="connsiteY3" fmla="*/ 1862978 h 3725955"/>
              <a:gd name="connsiteX4" fmla="*/ 7704856 w 7704857"/>
              <a:gd name="connsiteY4" fmla="*/ 1862978 h 3725955"/>
              <a:gd name="connsiteX5" fmla="*/ 5979901 w 7704857"/>
              <a:gd name="connsiteY5" fmla="*/ 2984084 h 3725955"/>
              <a:gd name="connsiteX6" fmla="*/ 1862978 w 7704857"/>
              <a:gd name="connsiteY6" fmla="*/ 3725955 h 3725955"/>
              <a:gd name="connsiteX7" fmla="*/ 0 w 7704857"/>
              <a:gd name="connsiteY7" fmla="*/ 1862977 h 3725955"/>
              <a:gd name="connsiteX8" fmla="*/ 0 w 7704857"/>
              <a:gd name="connsiteY8" fmla="*/ 1862978 h 3725955"/>
              <a:gd name="connsiteX0" fmla="*/ 0 w 7704857"/>
              <a:gd name="connsiteY0" fmla="*/ 1862978 h 3733795"/>
              <a:gd name="connsiteX1" fmla="*/ 1862978 w 7704857"/>
              <a:gd name="connsiteY1" fmla="*/ 0 h 3733795"/>
              <a:gd name="connsiteX2" fmla="*/ 5772868 w 7704857"/>
              <a:gd name="connsiteY2" fmla="*/ 638354 h 3733795"/>
              <a:gd name="connsiteX3" fmla="*/ 7704857 w 7704857"/>
              <a:gd name="connsiteY3" fmla="*/ 1862978 h 3733795"/>
              <a:gd name="connsiteX4" fmla="*/ 7704856 w 7704857"/>
              <a:gd name="connsiteY4" fmla="*/ 1862978 h 3733795"/>
              <a:gd name="connsiteX5" fmla="*/ 5979901 w 7704857"/>
              <a:gd name="connsiteY5" fmla="*/ 2984084 h 3733795"/>
              <a:gd name="connsiteX6" fmla="*/ 1862978 w 7704857"/>
              <a:gd name="connsiteY6" fmla="*/ 3725955 h 3733795"/>
              <a:gd name="connsiteX7" fmla="*/ 0 w 7704857"/>
              <a:gd name="connsiteY7" fmla="*/ 1862977 h 3733795"/>
              <a:gd name="connsiteX8" fmla="*/ 0 w 7704857"/>
              <a:gd name="connsiteY8" fmla="*/ 1862978 h 3733795"/>
              <a:gd name="connsiteX0" fmla="*/ 0 w 7704857"/>
              <a:gd name="connsiteY0" fmla="*/ 1862978 h 3733795"/>
              <a:gd name="connsiteX1" fmla="*/ 1862978 w 7704857"/>
              <a:gd name="connsiteY1" fmla="*/ 0 h 3733795"/>
              <a:gd name="connsiteX2" fmla="*/ 5772868 w 7704857"/>
              <a:gd name="connsiteY2" fmla="*/ 638354 h 3733795"/>
              <a:gd name="connsiteX3" fmla="*/ 7704857 w 7704857"/>
              <a:gd name="connsiteY3" fmla="*/ 1862978 h 3733795"/>
              <a:gd name="connsiteX4" fmla="*/ 7704856 w 7704857"/>
              <a:gd name="connsiteY4" fmla="*/ 1862978 h 3733795"/>
              <a:gd name="connsiteX5" fmla="*/ 5979901 w 7704857"/>
              <a:gd name="connsiteY5" fmla="*/ 2984084 h 3733795"/>
              <a:gd name="connsiteX6" fmla="*/ 1862978 w 7704857"/>
              <a:gd name="connsiteY6" fmla="*/ 3725955 h 3733795"/>
              <a:gd name="connsiteX7" fmla="*/ 0 w 7704857"/>
              <a:gd name="connsiteY7" fmla="*/ 1862977 h 3733795"/>
              <a:gd name="connsiteX8" fmla="*/ 0 w 7704857"/>
              <a:gd name="connsiteY8" fmla="*/ 1862978 h 3733795"/>
              <a:gd name="connsiteX0" fmla="*/ 0 w 7842685"/>
              <a:gd name="connsiteY0" fmla="*/ 1862978 h 3733795"/>
              <a:gd name="connsiteX1" fmla="*/ 1862978 w 7842685"/>
              <a:gd name="connsiteY1" fmla="*/ 0 h 3733795"/>
              <a:gd name="connsiteX2" fmla="*/ 5772868 w 7842685"/>
              <a:gd name="connsiteY2" fmla="*/ 638354 h 3733795"/>
              <a:gd name="connsiteX3" fmla="*/ 7704857 w 7842685"/>
              <a:gd name="connsiteY3" fmla="*/ 1862978 h 3733795"/>
              <a:gd name="connsiteX4" fmla="*/ 7704856 w 7842685"/>
              <a:gd name="connsiteY4" fmla="*/ 1862978 h 3733795"/>
              <a:gd name="connsiteX5" fmla="*/ 7208606 w 7842685"/>
              <a:gd name="connsiteY5" fmla="*/ 3120608 h 3733795"/>
              <a:gd name="connsiteX6" fmla="*/ 1862978 w 7842685"/>
              <a:gd name="connsiteY6" fmla="*/ 3725955 h 3733795"/>
              <a:gd name="connsiteX7" fmla="*/ 0 w 7842685"/>
              <a:gd name="connsiteY7" fmla="*/ 1862977 h 3733795"/>
              <a:gd name="connsiteX8" fmla="*/ 0 w 7842685"/>
              <a:gd name="connsiteY8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5772868 w 8546747"/>
              <a:gd name="connsiteY2" fmla="*/ 638354 h 3733795"/>
              <a:gd name="connsiteX3" fmla="*/ 7704857 w 8546747"/>
              <a:gd name="connsiteY3" fmla="*/ 1862978 h 3733795"/>
              <a:gd name="connsiteX4" fmla="*/ 8546747 w 8546747"/>
              <a:gd name="connsiteY4" fmla="*/ 1794716 h 3733795"/>
              <a:gd name="connsiteX5" fmla="*/ 7208606 w 8546747"/>
              <a:gd name="connsiteY5" fmla="*/ 3120608 h 3733795"/>
              <a:gd name="connsiteX6" fmla="*/ 1862978 w 8546747"/>
              <a:gd name="connsiteY6" fmla="*/ 3725955 h 3733795"/>
              <a:gd name="connsiteX7" fmla="*/ 0 w 8546747"/>
              <a:gd name="connsiteY7" fmla="*/ 1862977 h 3733795"/>
              <a:gd name="connsiteX8" fmla="*/ 0 w 8546747"/>
              <a:gd name="connsiteY8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5772868 w 8546747"/>
              <a:gd name="connsiteY2" fmla="*/ 638354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345128 w 8546747"/>
              <a:gd name="connsiteY4" fmla="*/ 3166117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345128 w 8546747"/>
              <a:gd name="connsiteY4" fmla="*/ 3166117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78976"/>
              <a:gd name="connsiteX1" fmla="*/ 1862978 w 8546747"/>
              <a:gd name="connsiteY1" fmla="*/ 0 h 3778976"/>
              <a:gd name="connsiteX2" fmla="*/ 7411140 w 8546747"/>
              <a:gd name="connsiteY2" fmla="*/ 592847 h 3778976"/>
              <a:gd name="connsiteX3" fmla="*/ 8546747 w 8546747"/>
              <a:gd name="connsiteY3" fmla="*/ 1794716 h 3778976"/>
              <a:gd name="connsiteX4" fmla="*/ 7345128 w 8546747"/>
              <a:gd name="connsiteY4" fmla="*/ 3166117 h 3778976"/>
              <a:gd name="connsiteX5" fmla="*/ 1976747 w 8546747"/>
              <a:gd name="connsiteY5" fmla="*/ 3771464 h 3778976"/>
              <a:gd name="connsiteX6" fmla="*/ 0 w 8546747"/>
              <a:gd name="connsiteY6" fmla="*/ 1862977 h 3778976"/>
              <a:gd name="connsiteX7" fmla="*/ 0 w 8546747"/>
              <a:gd name="connsiteY7" fmla="*/ 1862978 h 3778976"/>
              <a:gd name="connsiteX0" fmla="*/ 0 w 8546747"/>
              <a:gd name="connsiteY0" fmla="*/ 1862978 h 3771593"/>
              <a:gd name="connsiteX1" fmla="*/ 1862978 w 8546747"/>
              <a:gd name="connsiteY1" fmla="*/ 0 h 3771593"/>
              <a:gd name="connsiteX2" fmla="*/ 7411140 w 8546747"/>
              <a:gd name="connsiteY2" fmla="*/ 592847 h 3771593"/>
              <a:gd name="connsiteX3" fmla="*/ 8546747 w 8546747"/>
              <a:gd name="connsiteY3" fmla="*/ 1794716 h 3771593"/>
              <a:gd name="connsiteX4" fmla="*/ 7345128 w 8546747"/>
              <a:gd name="connsiteY4" fmla="*/ 3166117 h 3771593"/>
              <a:gd name="connsiteX5" fmla="*/ 1976747 w 8546747"/>
              <a:gd name="connsiteY5" fmla="*/ 3771464 h 3771593"/>
              <a:gd name="connsiteX6" fmla="*/ 0 w 8546747"/>
              <a:gd name="connsiteY6" fmla="*/ 1862977 h 3771593"/>
              <a:gd name="connsiteX7" fmla="*/ 0 w 8546747"/>
              <a:gd name="connsiteY7" fmla="*/ 1862978 h 3771593"/>
              <a:gd name="connsiteX0" fmla="*/ 0 w 8546747"/>
              <a:gd name="connsiteY0" fmla="*/ 1908486 h 3817101"/>
              <a:gd name="connsiteX1" fmla="*/ 2045008 w 8546747"/>
              <a:gd name="connsiteY1" fmla="*/ 0 h 3817101"/>
              <a:gd name="connsiteX2" fmla="*/ 7411140 w 8546747"/>
              <a:gd name="connsiteY2" fmla="*/ 638355 h 3817101"/>
              <a:gd name="connsiteX3" fmla="*/ 8546747 w 8546747"/>
              <a:gd name="connsiteY3" fmla="*/ 1840224 h 3817101"/>
              <a:gd name="connsiteX4" fmla="*/ 7345128 w 8546747"/>
              <a:gd name="connsiteY4" fmla="*/ 3211625 h 3817101"/>
              <a:gd name="connsiteX5" fmla="*/ 1976747 w 8546747"/>
              <a:gd name="connsiteY5" fmla="*/ 3816972 h 3817101"/>
              <a:gd name="connsiteX6" fmla="*/ 0 w 8546747"/>
              <a:gd name="connsiteY6" fmla="*/ 1908485 h 3817101"/>
              <a:gd name="connsiteX7" fmla="*/ 0 w 8546747"/>
              <a:gd name="connsiteY7" fmla="*/ 1908486 h 3817101"/>
              <a:gd name="connsiteX0" fmla="*/ 0 w 8546747"/>
              <a:gd name="connsiteY0" fmla="*/ 1908486 h 3817101"/>
              <a:gd name="connsiteX1" fmla="*/ 2045008 w 8546747"/>
              <a:gd name="connsiteY1" fmla="*/ 0 h 3817101"/>
              <a:gd name="connsiteX2" fmla="*/ 7411140 w 8546747"/>
              <a:gd name="connsiteY2" fmla="*/ 638355 h 3817101"/>
              <a:gd name="connsiteX3" fmla="*/ 8546747 w 8546747"/>
              <a:gd name="connsiteY3" fmla="*/ 1840224 h 3817101"/>
              <a:gd name="connsiteX4" fmla="*/ 7345128 w 8546747"/>
              <a:gd name="connsiteY4" fmla="*/ 3211625 h 3817101"/>
              <a:gd name="connsiteX5" fmla="*/ 1976747 w 8546747"/>
              <a:gd name="connsiteY5" fmla="*/ 3816972 h 3817101"/>
              <a:gd name="connsiteX6" fmla="*/ 0 w 8546747"/>
              <a:gd name="connsiteY6" fmla="*/ 1908485 h 3817101"/>
              <a:gd name="connsiteX7" fmla="*/ 0 w 8546747"/>
              <a:gd name="connsiteY7" fmla="*/ 1908486 h 3817101"/>
              <a:gd name="connsiteX0" fmla="*/ 0 w 8546747"/>
              <a:gd name="connsiteY0" fmla="*/ 1908486 h 3862601"/>
              <a:gd name="connsiteX1" fmla="*/ 2045008 w 8546747"/>
              <a:gd name="connsiteY1" fmla="*/ 0 h 3862601"/>
              <a:gd name="connsiteX2" fmla="*/ 7411140 w 8546747"/>
              <a:gd name="connsiteY2" fmla="*/ 638355 h 3862601"/>
              <a:gd name="connsiteX3" fmla="*/ 8546747 w 8546747"/>
              <a:gd name="connsiteY3" fmla="*/ 1840224 h 3862601"/>
              <a:gd name="connsiteX4" fmla="*/ 7345128 w 8546747"/>
              <a:gd name="connsiteY4" fmla="*/ 3211625 h 3862601"/>
              <a:gd name="connsiteX5" fmla="*/ 2045008 w 8546747"/>
              <a:gd name="connsiteY5" fmla="*/ 3862478 h 3862601"/>
              <a:gd name="connsiteX6" fmla="*/ 0 w 8546747"/>
              <a:gd name="connsiteY6" fmla="*/ 1908485 h 3862601"/>
              <a:gd name="connsiteX7" fmla="*/ 0 w 8546747"/>
              <a:gd name="connsiteY7" fmla="*/ 1908486 h 3862601"/>
              <a:gd name="connsiteX0" fmla="*/ 0 w 8546747"/>
              <a:gd name="connsiteY0" fmla="*/ 1908486 h 3863419"/>
              <a:gd name="connsiteX1" fmla="*/ 2045008 w 8546747"/>
              <a:gd name="connsiteY1" fmla="*/ 0 h 3863419"/>
              <a:gd name="connsiteX2" fmla="*/ 7411140 w 8546747"/>
              <a:gd name="connsiteY2" fmla="*/ 638355 h 3863419"/>
              <a:gd name="connsiteX3" fmla="*/ 8546747 w 8546747"/>
              <a:gd name="connsiteY3" fmla="*/ 1840224 h 3863419"/>
              <a:gd name="connsiteX4" fmla="*/ 7345128 w 8546747"/>
              <a:gd name="connsiteY4" fmla="*/ 3211625 h 3863419"/>
              <a:gd name="connsiteX5" fmla="*/ 2045008 w 8546747"/>
              <a:gd name="connsiteY5" fmla="*/ 3862478 h 3863419"/>
              <a:gd name="connsiteX6" fmla="*/ 0 w 8546747"/>
              <a:gd name="connsiteY6" fmla="*/ 1908485 h 3863419"/>
              <a:gd name="connsiteX7" fmla="*/ 0 w 8546747"/>
              <a:gd name="connsiteY7" fmla="*/ 1908486 h 3863419"/>
              <a:gd name="connsiteX0" fmla="*/ 0 w 8546747"/>
              <a:gd name="connsiteY0" fmla="*/ 1908486 h 3863419"/>
              <a:gd name="connsiteX1" fmla="*/ 2045008 w 8546747"/>
              <a:gd name="connsiteY1" fmla="*/ 0 h 3863419"/>
              <a:gd name="connsiteX2" fmla="*/ 7411140 w 8546747"/>
              <a:gd name="connsiteY2" fmla="*/ 638355 h 3863419"/>
              <a:gd name="connsiteX3" fmla="*/ 8546747 w 8546747"/>
              <a:gd name="connsiteY3" fmla="*/ 1840224 h 3863419"/>
              <a:gd name="connsiteX4" fmla="*/ 7345128 w 8546747"/>
              <a:gd name="connsiteY4" fmla="*/ 3211625 h 3863419"/>
              <a:gd name="connsiteX5" fmla="*/ 2045008 w 8546747"/>
              <a:gd name="connsiteY5" fmla="*/ 3862478 h 3863419"/>
              <a:gd name="connsiteX6" fmla="*/ 0 w 8546747"/>
              <a:gd name="connsiteY6" fmla="*/ 1908485 h 3863419"/>
              <a:gd name="connsiteX7" fmla="*/ 0 w 8546747"/>
              <a:gd name="connsiteY7" fmla="*/ 1908486 h 3863419"/>
              <a:gd name="connsiteX0" fmla="*/ 0 w 8546747"/>
              <a:gd name="connsiteY0" fmla="*/ 1908486 h 3863419"/>
              <a:gd name="connsiteX1" fmla="*/ 2045008 w 8546747"/>
              <a:gd name="connsiteY1" fmla="*/ 0 h 3863419"/>
              <a:gd name="connsiteX2" fmla="*/ 7411140 w 8546747"/>
              <a:gd name="connsiteY2" fmla="*/ 638355 h 3863419"/>
              <a:gd name="connsiteX3" fmla="*/ 8546747 w 8546747"/>
              <a:gd name="connsiteY3" fmla="*/ 1840224 h 3863419"/>
              <a:gd name="connsiteX4" fmla="*/ 7345128 w 8546747"/>
              <a:gd name="connsiteY4" fmla="*/ 3211625 h 3863419"/>
              <a:gd name="connsiteX5" fmla="*/ 2045008 w 8546747"/>
              <a:gd name="connsiteY5" fmla="*/ 3862478 h 3863419"/>
              <a:gd name="connsiteX6" fmla="*/ 0 w 8546747"/>
              <a:gd name="connsiteY6" fmla="*/ 1908485 h 3863419"/>
              <a:gd name="connsiteX7" fmla="*/ 0 w 8546747"/>
              <a:gd name="connsiteY7" fmla="*/ 1908486 h 3863419"/>
              <a:gd name="connsiteX0" fmla="*/ 0 w 8546747"/>
              <a:gd name="connsiteY0" fmla="*/ 1908486 h 3863419"/>
              <a:gd name="connsiteX1" fmla="*/ 2045008 w 8546747"/>
              <a:gd name="connsiteY1" fmla="*/ 0 h 3863419"/>
              <a:gd name="connsiteX2" fmla="*/ 7411140 w 8546747"/>
              <a:gd name="connsiteY2" fmla="*/ 638355 h 3863419"/>
              <a:gd name="connsiteX3" fmla="*/ 8546747 w 8546747"/>
              <a:gd name="connsiteY3" fmla="*/ 1840224 h 3863419"/>
              <a:gd name="connsiteX4" fmla="*/ 7345128 w 8546747"/>
              <a:gd name="connsiteY4" fmla="*/ 3211625 h 3863419"/>
              <a:gd name="connsiteX5" fmla="*/ 2045008 w 8546747"/>
              <a:gd name="connsiteY5" fmla="*/ 3862478 h 3863419"/>
              <a:gd name="connsiteX6" fmla="*/ 0 w 8546747"/>
              <a:gd name="connsiteY6" fmla="*/ 1908485 h 3863419"/>
              <a:gd name="connsiteX7" fmla="*/ 0 w 8546747"/>
              <a:gd name="connsiteY7" fmla="*/ 1908486 h 3863419"/>
              <a:gd name="connsiteX0" fmla="*/ 0 w 8564911"/>
              <a:gd name="connsiteY0" fmla="*/ 1908486 h 3863419"/>
              <a:gd name="connsiteX1" fmla="*/ 2045008 w 8564911"/>
              <a:gd name="connsiteY1" fmla="*/ 0 h 3863419"/>
              <a:gd name="connsiteX2" fmla="*/ 7411140 w 8564911"/>
              <a:gd name="connsiteY2" fmla="*/ 638355 h 3863419"/>
              <a:gd name="connsiteX3" fmla="*/ 8546747 w 8564911"/>
              <a:gd name="connsiteY3" fmla="*/ 1840224 h 3863419"/>
              <a:gd name="connsiteX4" fmla="*/ 7345128 w 8564911"/>
              <a:gd name="connsiteY4" fmla="*/ 3211625 h 3863419"/>
              <a:gd name="connsiteX5" fmla="*/ 2045008 w 8564911"/>
              <a:gd name="connsiteY5" fmla="*/ 3862478 h 3863419"/>
              <a:gd name="connsiteX6" fmla="*/ 0 w 8564911"/>
              <a:gd name="connsiteY6" fmla="*/ 1908485 h 3863419"/>
              <a:gd name="connsiteX7" fmla="*/ 0 w 8564911"/>
              <a:gd name="connsiteY7" fmla="*/ 1908486 h 3863419"/>
              <a:gd name="connsiteX0" fmla="*/ 0 w 8554555"/>
              <a:gd name="connsiteY0" fmla="*/ 1908486 h 3863419"/>
              <a:gd name="connsiteX1" fmla="*/ 2045008 w 8554555"/>
              <a:gd name="connsiteY1" fmla="*/ 0 h 3863419"/>
              <a:gd name="connsiteX2" fmla="*/ 7411140 w 8554555"/>
              <a:gd name="connsiteY2" fmla="*/ 638355 h 3863419"/>
              <a:gd name="connsiteX3" fmla="*/ 8546747 w 8554555"/>
              <a:gd name="connsiteY3" fmla="*/ 1840224 h 3863419"/>
              <a:gd name="connsiteX4" fmla="*/ 7345128 w 8554555"/>
              <a:gd name="connsiteY4" fmla="*/ 3211625 h 3863419"/>
              <a:gd name="connsiteX5" fmla="*/ 2045008 w 8554555"/>
              <a:gd name="connsiteY5" fmla="*/ 3862478 h 3863419"/>
              <a:gd name="connsiteX6" fmla="*/ 0 w 8554555"/>
              <a:gd name="connsiteY6" fmla="*/ 1908485 h 3863419"/>
              <a:gd name="connsiteX7" fmla="*/ 0 w 8554555"/>
              <a:gd name="connsiteY7" fmla="*/ 1908486 h 3863419"/>
              <a:gd name="connsiteX0" fmla="*/ 0 w 8553208"/>
              <a:gd name="connsiteY0" fmla="*/ 1908486 h 3863419"/>
              <a:gd name="connsiteX1" fmla="*/ 2045008 w 8553208"/>
              <a:gd name="connsiteY1" fmla="*/ 0 h 3863419"/>
              <a:gd name="connsiteX2" fmla="*/ 7411140 w 8553208"/>
              <a:gd name="connsiteY2" fmla="*/ 638355 h 3863419"/>
              <a:gd name="connsiteX3" fmla="*/ 8546747 w 8553208"/>
              <a:gd name="connsiteY3" fmla="*/ 1840224 h 3863419"/>
              <a:gd name="connsiteX4" fmla="*/ 7247350 w 8553208"/>
              <a:gd name="connsiteY4" fmla="*/ 3236070 h 3863419"/>
              <a:gd name="connsiteX5" fmla="*/ 2045008 w 8553208"/>
              <a:gd name="connsiteY5" fmla="*/ 3862478 h 3863419"/>
              <a:gd name="connsiteX6" fmla="*/ 0 w 8553208"/>
              <a:gd name="connsiteY6" fmla="*/ 1908485 h 3863419"/>
              <a:gd name="connsiteX7" fmla="*/ 0 w 8553208"/>
              <a:gd name="connsiteY7" fmla="*/ 1908486 h 3863419"/>
              <a:gd name="connsiteX0" fmla="*/ 0 w 8553208"/>
              <a:gd name="connsiteY0" fmla="*/ 1908486 h 3863419"/>
              <a:gd name="connsiteX1" fmla="*/ 2045008 w 8553208"/>
              <a:gd name="connsiteY1" fmla="*/ 0 h 3863419"/>
              <a:gd name="connsiteX2" fmla="*/ 7313362 w 8553208"/>
              <a:gd name="connsiteY2" fmla="*/ 622058 h 3863419"/>
              <a:gd name="connsiteX3" fmla="*/ 8546747 w 8553208"/>
              <a:gd name="connsiteY3" fmla="*/ 1840224 h 3863419"/>
              <a:gd name="connsiteX4" fmla="*/ 7247350 w 8553208"/>
              <a:gd name="connsiteY4" fmla="*/ 3236070 h 3863419"/>
              <a:gd name="connsiteX5" fmla="*/ 2045008 w 8553208"/>
              <a:gd name="connsiteY5" fmla="*/ 3862478 h 3863419"/>
              <a:gd name="connsiteX6" fmla="*/ 0 w 8553208"/>
              <a:gd name="connsiteY6" fmla="*/ 1908485 h 3863419"/>
              <a:gd name="connsiteX7" fmla="*/ 0 w 8553208"/>
              <a:gd name="connsiteY7" fmla="*/ 1908486 h 3863419"/>
              <a:gd name="connsiteX0" fmla="*/ 0 w 8553208"/>
              <a:gd name="connsiteY0" fmla="*/ 1908486 h 3863419"/>
              <a:gd name="connsiteX1" fmla="*/ 2045008 w 8553208"/>
              <a:gd name="connsiteY1" fmla="*/ 0 h 3863419"/>
              <a:gd name="connsiteX2" fmla="*/ 7313362 w 8553208"/>
              <a:gd name="connsiteY2" fmla="*/ 622058 h 3863419"/>
              <a:gd name="connsiteX3" fmla="*/ 8546747 w 8553208"/>
              <a:gd name="connsiteY3" fmla="*/ 1840224 h 3863419"/>
              <a:gd name="connsiteX4" fmla="*/ 7247350 w 8553208"/>
              <a:gd name="connsiteY4" fmla="*/ 3236070 h 3863419"/>
              <a:gd name="connsiteX5" fmla="*/ 2045008 w 8553208"/>
              <a:gd name="connsiteY5" fmla="*/ 3862478 h 3863419"/>
              <a:gd name="connsiteX6" fmla="*/ 0 w 8553208"/>
              <a:gd name="connsiteY6" fmla="*/ 1908485 h 3863419"/>
              <a:gd name="connsiteX7" fmla="*/ 0 w 8553208"/>
              <a:gd name="connsiteY7" fmla="*/ 1908486 h 3863419"/>
              <a:gd name="connsiteX0" fmla="*/ 0 w 8546747"/>
              <a:gd name="connsiteY0" fmla="*/ 1908486 h 3863419"/>
              <a:gd name="connsiteX1" fmla="*/ 2045008 w 8546747"/>
              <a:gd name="connsiteY1" fmla="*/ 0 h 3863419"/>
              <a:gd name="connsiteX2" fmla="*/ 7313362 w 8546747"/>
              <a:gd name="connsiteY2" fmla="*/ 622058 h 3863419"/>
              <a:gd name="connsiteX3" fmla="*/ 8546747 w 8546747"/>
              <a:gd name="connsiteY3" fmla="*/ 1840224 h 3863419"/>
              <a:gd name="connsiteX4" fmla="*/ 7247350 w 8546747"/>
              <a:gd name="connsiteY4" fmla="*/ 3236070 h 3863419"/>
              <a:gd name="connsiteX5" fmla="*/ 2045008 w 8546747"/>
              <a:gd name="connsiteY5" fmla="*/ 3862478 h 3863419"/>
              <a:gd name="connsiteX6" fmla="*/ 0 w 8546747"/>
              <a:gd name="connsiteY6" fmla="*/ 1908485 h 3863419"/>
              <a:gd name="connsiteX7" fmla="*/ 0 w 8546747"/>
              <a:gd name="connsiteY7" fmla="*/ 1908486 h 3863419"/>
              <a:gd name="connsiteX0" fmla="*/ 0 w 8473413"/>
              <a:gd name="connsiteY0" fmla="*/ 1908486 h 3863419"/>
              <a:gd name="connsiteX1" fmla="*/ 2045008 w 8473413"/>
              <a:gd name="connsiteY1" fmla="*/ 0 h 3863419"/>
              <a:gd name="connsiteX2" fmla="*/ 7313362 w 8473413"/>
              <a:gd name="connsiteY2" fmla="*/ 622058 h 3863419"/>
              <a:gd name="connsiteX3" fmla="*/ 8473413 w 8473413"/>
              <a:gd name="connsiteY3" fmla="*/ 1913560 h 3863419"/>
              <a:gd name="connsiteX4" fmla="*/ 7247350 w 8473413"/>
              <a:gd name="connsiteY4" fmla="*/ 3236070 h 3863419"/>
              <a:gd name="connsiteX5" fmla="*/ 2045008 w 8473413"/>
              <a:gd name="connsiteY5" fmla="*/ 3862478 h 3863419"/>
              <a:gd name="connsiteX6" fmla="*/ 0 w 8473413"/>
              <a:gd name="connsiteY6" fmla="*/ 1908485 h 3863419"/>
              <a:gd name="connsiteX7" fmla="*/ 0 w 8473413"/>
              <a:gd name="connsiteY7" fmla="*/ 1908486 h 3863419"/>
              <a:gd name="connsiteX0" fmla="*/ 0 w 8473496"/>
              <a:gd name="connsiteY0" fmla="*/ 1908486 h 3863419"/>
              <a:gd name="connsiteX1" fmla="*/ 2045008 w 8473496"/>
              <a:gd name="connsiteY1" fmla="*/ 0 h 3863419"/>
              <a:gd name="connsiteX2" fmla="*/ 7313362 w 8473496"/>
              <a:gd name="connsiteY2" fmla="*/ 622058 h 3863419"/>
              <a:gd name="connsiteX3" fmla="*/ 8473413 w 8473496"/>
              <a:gd name="connsiteY3" fmla="*/ 1913560 h 3863419"/>
              <a:gd name="connsiteX4" fmla="*/ 7247350 w 8473496"/>
              <a:gd name="connsiteY4" fmla="*/ 3236070 h 3863419"/>
              <a:gd name="connsiteX5" fmla="*/ 2045008 w 8473496"/>
              <a:gd name="connsiteY5" fmla="*/ 3862478 h 3863419"/>
              <a:gd name="connsiteX6" fmla="*/ 0 w 8473496"/>
              <a:gd name="connsiteY6" fmla="*/ 1908485 h 3863419"/>
              <a:gd name="connsiteX7" fmla="*/ 0 w 8473496"/>
              <a:gd name="connsiteY7" fmla="*/ 1908486 h 3863419"/>
              <a:gd name="connsiteX0" fmla="*/ 0 w 8473713"/>
              <a:gd name="connsiteY0" fmla="*/ 3121301 h 5076234"/>
              <a:gd name="connsiteX1" fmla="*/ 2045008 w 8473713"/>
              <a:gd name="connsiteY1" fmla="*/ 1212815 h 5076234"/>
              <a:gd name="connsiteX2" fmla="*/ 7723346 w 8473713"/>
              <a:gd name="connsiteY2" fmla="*/ 34198 h 5076234"/>
              <a:gd name="connsiteX3" fmla="*/ 8473413 w 8473713"/>
              <a:gd name="connsiteY3" fmla="*/ 3126375 h 5076234"/>
              <a:gd name="connsiteX4" fmla="*/ 7247350 w 8473713"/>
              <a:gd name="connsiteY4" fmla="*/ 4448885 h 5076234"/>
              <a:gd name="connsiteX5" fmla="*/ 2045008 w 8473713"/>
              <a:gd name="connsiteY5" fmla="*/ 5075293 h 5076234"/>
              <a:gd name="connsiteX6" fmla="*/ 0 w 8473713"/>
              <a:gd name="connsiteY6" fmla="*/ 3121300 h 5076234"/>
              <a:gd name="connsiteX7" fmla="*/ 0 w 8473713"/>
              <a:gd name="connsiteY7" fmla="*/ 3121301 h 5076234"/>
              <a:gd name="connsiteX0" fmla="*/ 0 w 8487286"/>
              <a:gd name="connsiteY0" fmla="*/ 3121301 h 5076234"/>
              <a:gd name="connsiteX1" fmla="*/ 2045008 w 8487286"/>
              <a:gd name="connsiteY1" fmla="*/ 1212815 h 5076234"/>
              <a:gd name="connsiteX2" fmla="*/ 7723346 w 8487286"/>
              <a:gd name="connsiteY2" fmla="*/ 34198 h 5076234"/>
              <a:gd name="connsiteX3" fmla="*/ 8473413 w 8487286"/>
              <a:gd name="connsiteY3" fmla="*/ 3126375 h 5076234"/>
              <a:gd name="connsiteX4" fmla="*/ 7247350 w 8487286"/>
              <a:gd name="connsiteY4" fmla="*/ 4448885 h 5076234"/>
              <a:gd name="connsiteX5" fmla="*/ 2045008 w 8487286"/>
              <a:gd name="connsiteY5" fmla="*/ 5075293 h 5076234"/>
              <a:gd name="connsiteX6" fmla="*/ 0 w 8487286"/>
              <a:gd name="connsiteY6" fmla="*/ 3121300 h 5076234"/>
              <a:gd name="connsiteX7" fmla="*/ 0 w 8487286"/>
              <a:gd name="connsiteY7" fmla="*/ 3121301 h 5076234"/>
              <a:gd name="connsiteX0" fmla="*/ 0 w 8487286"/>
              <a:gd name="connsiteY0" fmla="*/ 3207392 h 5162325"/>
              <a:gd name="connsiteX1" fmla="*/ 2045008 w 8487286"/>
              <a:gd name="connsiteY1" fmla="*/ 1298906 h 5162325"/>
              <a:gd name="connsiteX2" fmla="*/ 7723346 w 8487286"/>
              <a:gd name="connsiteY2" fmla="*/ 120289 h 5162325"/>
              <a:gd name="connsiteX3" fmla="*/ 8473413 w 8487286"/>
              <a:gd name="connsiteY3" fmla="*/ 3212466 h 5162325"/>
              <a:gd name="connsiteX4" fmla="*/ 7247350 w 8487286"/>
              <a:gd name="connsiteY4" fmla="*/ 4534976 h 5162325"/>
              <a:gd name="connsiteX5" fmla="*/ 2045008 w 8487286"/>
              <a:gd name="connsiteY5" fmla="*/ 5161384 h 5162325"/>
              <a:gd name="connsiteX6" fmla="*/ 0 w 8487286"/>
              <a:gd name="connsiteY6" fmla="*/ 3207391 h 5162325"/>
              <a:gd name="connsiteX7" fmla="*/ 0 w 8487286"/>
              <a:gd name="connsiteY7" fmla="*/ 3207392 h 5162325"/>
              <a:gd name="connsiteX0" fmla="*/ 0 w 8417016"/>
              <a:gd name="connsiteY0" fmla="*/ 3207392 h 5162325"/>
              <a:gd name="connsiteX1" fmla="*/ 2045008 w 8417016"/>
              <a:gd name="connsiteY1" fmla="*/ 1298906 h 5162325"/>
              <a:gd name="connsiteX2" fmla="*/ 7723346 w 8417016"/>
              <a:gd name="connsiteY2" fmla="*/ 120289 h 5162325"/>
              <a:gd name="connsiteX3" fmla="*/ 8382305 w 8417016"/>
              <a:gd name="connsiteY3" fmla="*/ 2190463 h 5162325"/>
              <a:gd name="connsiteX4" fmla="*/ 7247350 w 8417016"/>
              <a:gd name="connsiteY4" fmla="*/ 4534976 h 5162325"/>
              <a:gd name="connsiteX5" fmla="*/ 2045008 w 8417016"/>
              <a:gd name="connsiteY5" fmla="*/ 5161384 h 5162325"/>
              <a:gd name="connsiteX6" fmla="*/ 0 w 8417016"/>
              <a:gd name="connsiteY6" fmla="*/ 3207391 h 5162325"/>
              <a:gd name="connsiteX7" fmla="*/ 0 w 8417016"/>
              <a:gd name="connsiteY7" fmla="*/ 3207392 h 5162325"/>
              <a:gd name="connsiteX0" fmla="*/ 0 w 8417016"/>
              <a:gd name="connsiteY0" fmla="*/ 3207392 h 5162325"/>
              <a:gd name="connsiteX1" fmla="*/ 2045008 w 8417016"/>
              <a:gd name="connsiteY1" fmla="*/ 1298906 h 5162325"/>
              <a:gd name="connsiteX2" fmla="*/ 7723346 w 8417016"/>
              <a:gd name="connsiteY2" fmla="*/ 120289 h 5162325"/>
              <a:gd name="connsiteX3" fmla="*/ 8382305 w 8417016"/>
              <a:gd name="connsiteY3" fmla="*/ 2190463 h 5162325"/>
              <a:gd name="connsiteX4" fmla="*/ 5835183 w 8417016"/>
              <a:gd name="connsiteY4" fmla="*/ 3123637 h 5162325"/>
              <a:gd name="connsiteX5" fmla="*/ 2045008 w 8417016"/>
              <a:gd name="connsiteY5" fmla="*/ 5161384 h 5162325"/>
              <a:gd name="connsiteX6" fmla="*/ 0 w 8417016"/>
              <a:gd name="connsiteY6" fmla="*/ 3207391 h 5162325"/>
              <a:gd name="connsiteX7" fmla="*/ 0 w 8417016"/>
              <a:gd name="connsiteY7" fmla="*/ 3207392 h 5162325"/>
              <a:gd name="connsiteX0" fmla="*/ 0 w 8417016"/>
              <a:gd name="connsiteY0" fmla="*/ 3119861 h 7002732"/>
              <a:gd name="connsiteX1" fmla="*/ 6714272 w 8417016"/>
              <a:gd name="connsiteY1" fmla="*/ 7002733 h 7002732"/>
              <a:gd name="connsiteX2" fmla="*/ 7723346 w 8417016"/>
              <a:gd name="connsiteY2" fmla="*/ 32758 h 7002732"/>
              <a:gd name="connsiteX3" fmla="*/ 8382305 w 8417016"/>
              <a:gd name="connsiteY3" fmla="*/ 2102932 h 7002732"/>
              <a:gd name="connsiteX4" fmla="*/ 5835183 w 8417016"/>
              <a:gd name="connsiteY4" fmla="*/ 3036106 h 7002732"/>
              <a:gd name="connsiteX5" fmla="*/ 2045008 w 8417016"/>
              <a:gd name="connsiteY5" fmla="*/ 5073853 h 7002732"/>
              <a:gd name="connsiteX6" fmla="*/ 0 w 8417016"/>
              <a:gd name="connsiteY6" fmla="*/ 3119860 h 7002732"/>
              <a:gd name="connsiteX7" fmla="*/ 0 w 8417016"/>
              <a:gd name="connsiteY7" fmla="*/ 3119861 h 7002732"/>
              <a:gd name="connsiteX0" fmla="*/ 0 w 8417016"/>
              <a:gd name="connsiteY0" fmla="*/ 3119859 h 7270707"/>
              <a:gd name="connsiteX1" fmla="*/ 4252327 w 8417016"/>
              <a:gd name="connsiteY1" fmla="*/ 5571971 h 7270707"/>
              <a:gd name="connsiteX2" fmla="*/ 6714272 w 8417016"/>
              <a:gd name="connsiteY2" fmla="*/ 7002731 h 7270707"/>
              <a:gd name="connsiteX3" fmla="*/ 7723346 w 8417016"/>
              <a:gd name="connsiteY3" fmla="*/ 32756 h 7270707"/>
              <a:gd name="connsiteX4" fmla="*/ 8382305 w 8417016"/>
              <a:gd name="connsiteY4" fmla="*/ 2102930 h 7270707"/>
              <a:gd name="connsiteX5" fmla="*/ 5835183 w 8417016"/>
              <a:gd name="connsiteY5" fmla="*/ 3036104 h 7270707"/>
              <a:gd name="connsiteX6" fmla="*/ 2045008 w 8417016"/>
              <a:gd name="connsiteY6" fmla="*/ 5073851 h 7270707"/>
              <a:gd name="connsiteX7" fmla="*/ 0 w 8417016"/>
              <a:gd name="connsiteY7" fmla="*/ 3119858 h 7270707"/>
              <a:gd name="connsiteX8" fmla="*/ 0 w 8417016"/>
              <a:gd name="connsiteY8" fmla="*/ 3119859 h 7270707"/>
              <a:gd name="connsiteX0" fmla="*/ 0 w 8417016"/>
              <a:gd name="connsiteY0" fmla="*/ 3119859 h 7099932"/>
              <a:gd name="connsiteX1" fmla="*/ 2771828 w 8417016"/>
              <a:gd name="connsiteY1" fmla="*/ 1337953 h 7099932"/>
              <a:gd name="connsiteX2" fmla="*/ 6714272 w 8417016"/>
              <a:gd name="connsiteY2" fmla="*/ 7002731 h 7099932"/>
              <a:gd name="connsiteX3" fmla="*/ 7723346 w 8417016"/>
              <a:gd name="connsiteY3" fmla="*/ 32756 h 7099932"/>
              <a:gd name="connsiteX4" fmla="*/ 8382305 w 8417016"/>
              <a:gd name="connsiteY4" fmla="*/ 2102930 h 7099932"/>
              <a:gd name="connsiteX5" fmla="*/ 5835183 w 8417016"/>
              <a:gd name="connsiteY5" fmla="*/ 3036104 h 7099932"/>
              <a:gd name="connsiteX6" fmla="*/ 2045008 w 8417016"/>
              <a:gd name="connsiteY6" fmla="*/ 5073851 h 7099932"/>
              <a:gd name="connsiteX7" fmla="*/ 0 w 8417016"/>
              <a:gd name="connsiteY7" fmla="*/ 3119858 h 7099932"/>
              <a:gd name="connsiteX8" fmla="*/ 0 w 8417016"/>
              <a:gd name="connsiteY8" fmla="*/ 3119859 h 7099932"/>
              <a:gd name="connsiteX0" fmla="*/ 0 w 8417016"/>
              <a:gd name="connsiteY0" fmla="*/ 3119859 h 7099930"/>
              <a:gd name="connsiteX1" fmla="*/ 2771828 w 8417016"/>
              <a:gd name="connsiteY1" fmla="*/ 1337953 h 7099930"/>
              <a:gd name="connsiteX2" fmla="*/ 6714272 w 8417016"/>
              <a:gd name="connsiteY2" fmla="*/ 7002731 h 7099930"/>
              <a:gd name="connsiteX3" fmla="*/ 7723346 w 8417016"/>
              <a:gd name="connsiteY3" fmla="*/ 32756 h 7099930"/>
              <a:gd name="connsiteX4" fmla="*/ 8382305 w 8417016"/>
              <a:gd name="connsiteY4" fmla="*/ 2102930 h 7099930"/>
              <a:gd name="connsiteX5" fmla="*/ 5835183 w 8417016"/>
              <a:gd name="connsiteY5" fmla="*/ 3036104 h 7099930"/>
              <a:gd name="connsiteX6" fmla="*/ 2045008 w 8417016"/>
              <a:gd name="connsiteY6" fmla="*/ 5073851 h 7099930"/>
              <a:gd name="connsiteX7" fmla="*/ 0 w 8417016"/>
              <a:gd name="connsiteY7" fmla="*/ 3119858 h 7099930"/>
              <a:gd name="connsiteX8" fmla="*/ 0 w 8417016"/>
              <a:gd name="connsiteY8" fmla="*/ 3119859 h 7099930"/>
              <a:gd name="connsiteX0" fmla="*/ 12782 w 8429798"/>
              <a:gd name="connsiteY0" fmla="*/ 3119859 h 7099932"/>
              <a:gd name="connsiteX1" fmla="*/ 2784610 w 8429798"/>
              <a:gd name="connsiteY1" fmla="*/ 1337953 h 7099932"/>
              <a:gd name="connsiteX2" fmla="*/ 6727054 w 8429798"/>
              <a:gd name="connsiteY2" fmla="*/ 7002731 h 7099932"/>
              <a:gd name="connsiteX3" fmla="*/ 7736128 w 8429798"/>
              <a:gd name="connsiteY3" fmla="*/ 32756 h 7099932"/>
              <a:gd name="connsiteX4" fmla="*/ 8395087 w 8429798"/>
              <a:gd name="connsiteY4" fmla="*/ 2102930 h 7099932"/>
              <a:gd name="connsiteX5" fmla="*/ 5847965 w 8429798"/>
              <a:gd name="connsiteY5" fmla="*/ 3036104 h 7099932"/>
              <a:gd name="connsiteX6" fmla="*/ 2057790 w 8429798"/>
              <a:gd name="connsiteY6" fmla="*/ 5073851 h 7099932"/>
              <a:gd name="connsiteX7" fmla="*/ 12782 w 8429798"/>
              <a:gd name="connsiteY7" fmla="*/ 3119858 h 7099932"/>
              <a:gd name="connsiteX8" fmla="*/ 12782 w 8429798"/>
              <a:gd name="connsiteY8" fmla="*/ 3119859 h 7099932"/>
              <a:gd name="connsiteX0" fmla="*/ 12782 w 8429798"/>
              <a:gd name="connsiteY0" fmla="*/ 3119859 h 7480744"/>
              <a:gd name="connsiteX1" fmla="*/ 2784610 w 8429798"/>
              <a:gd name="connsiteY1" fmla="*/ 1337953 h 7480744"/>
              <a:gd name="connsiteX2" fmla="*/ 4971193 w 8429798"/>
              <a:gd name="connsiteY2" fmla="*/ 6374976 h 7480744"/>
              <a:gd name="connsiteX3" fmla="*/ 6727054 w 8429798"/>
              <a:gd name="connsiteY3" fmla="*/ 7002731 h 7480744"/>
              <a:gd name="connsiteX4" fmla="*/ 7736128 w 8429798"/>
              <a:gd name="connsiteY4" fmla="*/ 32756 h 7480744"/>
              <a:gd name="connsiteX5" fmla="*/ 8395087 w 8429798"/>
              <a:gd name="connsiteY5" fmla="*/ 2102930 h 7480744"/>
              <a:gd name="connsiteX6" fmla="*/ 5847965 w 8429798"/>
              <a:gd name="connsiteY6" fmla="*/ 3036104 h 7480744"/>
              <a:gd name="connsiteX7" fmla="*/ 2057790 w 8429798"/>
              <a:gd name="connsiteY7" fmla="*/ 5073851 h 7480744"/>
              <a:gd name="connsiteX8" fmla="*/ 12782 w 8429798"/>
              <a:gd name="connsiteY8" fmla="*/ 3119858 h 7480744"/>
              <a:gd name="connsiteX9" fmla="*/ 12782 w 8429798"/>
              <a:gd name="connsiteY9" fmla="*/ 3119859 h 7480744"/>
              <a:gd name="connsiteX0" fmla="*/ 12782 w 8429798"/>
              <a:gd name="connsiteY0" fmla="*/ 3124425 h 6945179"/>
              <a:gd name="connsiteX1" fmla="*/ 2784610 w 8429798"/>
              <a:gd name="connsiteY1" fmla="*/ 1342519 h 6945179"/>
              <a:gd name="connsiteX2" fmla="*/ 4971193 w 8429798"/>
              <a:gd name="connsiteY2" fmla="*/ 6379542 h 6945179"/>
              <a:gd name="connsiteX3" fmla="*/ 7296478 w 8429798"/>
              <a:gd name="connsiteY3" fmla="*/ 6033959 h 6945179"/>
              <a:gd name="connsiteX4" fmla="*/ 7736128 w 8429798"/>
              <a:gd name="connsiteY4" fmla="*/ 37322 h 6945179"/>
              <a:gd name="connsiteX5" fmla="*/ 8395087 w 8429798"/>
              <a:gd name="connsiteY5" fmla="*/ 2107496 h 6945179"/>
              <a:gd name="connsiteX6" fmla="*/ 5847965 w 8429798"/>
              <a:gd name="connsiteY6" fmla="*/ 3040670 h 6945179"/>
              <a:gd name="connsiteX7" fmla="*/ 2057790 w 8429798"/>
              <a:gd name="connsiteY7" fmla="*/ 5078417 h 6945179"/>
              <a:gd name="connsiteX8" fmla="*/ 12782 w 8429798"/>
              <a:gd name="connsiteY8" fmla="*/ 3124424 h 6945179"/>
              <a:gd name="connsiteX9" fmla="*/ 12782 w 8429798"/>
              <a:gd name="connsiteY9" fmla="*/ 3124425 h 6945179"/>
              <a:gd name="connsiteX0" fmla="*/ 12782 w 8395141"/>
              <a:gd name="connsiteY0" fmla="*/ 3463356 h 7284110"/>
              <a:gd name="connsiteX1" fmla="*/ 2784610 w 8395141"/>
              <a:gd name="connsiteY1" fmla="*/ 1681450 h 7284110"/>
              <a:gd name="connsiteX2" fmla="*/ 4971193 w 8395141"/>
              <a:gd name="connsiteY2" fmla="*/ 6718473 h 7284110"/>
              <a:gd name="connsiteX3" fmla="*/ 7296478 w 8395141"/>
              <a:gd name="connsiteY3" fmla="*/ 6372890 h 7284110"/>
              <a:gd name="connsiteX4" fmla="*/ 6620060 w 8395141"/>
              <a:gd name="connsiteY4" fmla="*/ 35586 h 7284110"/>
              <a:gd name="connsiteX5" fmla="*/ 8395087 w 8395141"/>
              <a:gd name="connsiteY5" fmla="*/ 2446427 h 7284110"/>
              <a:gd name="connsiteX6" fmla="*/ 5847965 w 8395141"/>
              <a:gd name="connsiteY6" fmla="*/ 3379601 h 7284110"/>
              <a:gd name="connsiteX7" fmla="*/ 2057790 w 8395141"/>
              <a:gd name="connsiteY7" fmla="*/ 5417348 h 7284110"/>
              <a:gd name="connsiteX8" fmla="*/ 12782 w 8395141"/>
              <a:gd name="connsiteY8" fmla="*/ 3463355 h 7284110"/>
              <a:gd name="connsiteX9" fmla="*/ 12782 w 8395141"/>
              <a:gd name="connsiteY9" fmla="*/ 3463356 h 7284110"/>
              <a:gd name="connsiteX0" fmla="*/ 12782 w 8850660"/>
              <a:gd name="connsiteY0" fmla="*/ 3463356 h 7284110"/>
              <a:gd name="connsiteX1" fmla="*/ 2784610 w 8850660"/>
              <a:gd name="connsiteY1" fmla="*/ 1681450 h 7284110"/>
              <a:gd name="connsiteX2" fmla="*/ 4971193 w 8850660"/>
              <a:gd name="connsiteY2" fmla="*/ 6718473 h 7284110"/>
              <a:gd name="connsiteX3" fmla="*/ 7296478 w 8850660"/>
              <a:gd name="connsiteY3" fmla="*/ 6372890 h 7284110"/>
              <a:gd name="connsiteX4" fmla="*/ 6620060 w 8850660"/>
              <a:gd name="connsiteY4" fmla="*/ 35586 h 7284110"/>
              <a:gd name="connsiteX5" fmla="*/ 8850625 w 8850660"/>
              <a:gd name="connsiteY5" fmla="*/ 1838091 h 7284110"/>
              <a:gd name="connsiteX6" fmla="*/ 5847965 w 8850660"/>
              <a:gd name="connsiteY6" fmla="*/ 3379601 h 7284110"/>
              <a:gd name="connsiteX7" fmla="*/ 2057790 w 8850660"/>
              <a:gd name="connsiteY7" fmla="*/ 5417348 h 7284110"/>
              <a:gd name="connsiteX8" fmla="*/ 12782 w 8850660"/>
              <a:gd name="connsiteY8" fmla="*/ 3463355 h 7284110"/>
              <a:gd name="connsiteX9" fmla="*/ 12782 w 8850660"/>
              <a:gd name="connsiteY9" fmla="*/ 3463356 h 7284110"/>
              <a:gd name="connsiteX0" fmla="*/ 12782 w 8850660"/>
              <a:gd name="connsiteY0" fmla="*/ 3427770 h 7248524"/>
              <a:gd name="connsiteX1" fmla="*/ 2784610 w 8850660"/>
              <a:gd name="connsiteY1" fmla="*/ 1645864 h 7248524"/>
              <a:gd name="connsiteX2" fmla="*/ 4971193 w 8850660"/>
              <a:gd name="connsiteY2" fmla="*/ 6682887 h 7248524"/>
              <a:gd name="connsiteX3" fmla="*/ 7296478 w 8850660"/>
              <a:gd name="connsiteY3" fmla="*/ 6337304 h 7248524"/>
              <a:gd name="connsiteX4" fmla="*/ 6620060 w 8850660"/>
              <a:gd name="connsiteY4" fmla="*/ 0 h 7248524"/>
              <a:gd name="connsiteX5" fmla="*/ 8850625 w 8850660"/>
              <a:gd name="connsiteY5" fmla="*/ 1802505 h 7248524"/>
              <a:gd name="connsiteX6" fmla="*/ 5847965 w 8850660"/>
              <a:gd name="connsiteY6" fmla="*/ 3344015 h 7248524"/>
              <a:gd name="connsiteX7" fmla="*/ 2057790 w 8850660"/>
              <a:gd name="connsiteY7" fmla="*/ 5381762 h 7248524"/>
              <a:gd name="connsiteX8" fmla="*/ 12782 w 8850660"/>
              <a:gd name="connsiteY8" fmla="*/ 3427769 h 7248524"/>
              <a:gd name="connsiteX9" fmla="*/ 12782 w 8850660"/>
              <a:gd name="connsiteY9" fmla="*/ 3427770 h 7248524"/>
              <a:gd name="connsiteX0" fmla="*/ 12782 w 8850672"/>
              <a:gd name="connsiteY0" fmla="*/ 3484520 h 7305274"/>
              <a:gd name="connsiteX1" fmla="*/ 2784610 w 8850672"/>
              <a:gd name="connsiteY1" fmla="*/ 1702614 h 7305274"/>
              <a:gd name="connsiteX2" fmla="*/ 4971193 w 8850672"/>
              <a:gd name="connsiteY2" fmla="*/ 6739637 h 7305274"/>
              <a:gd name="connsiteX3" fmla="*/ 7296478 w 8850672"/>
              <a:gd name="connsiteY3" fmla="*/ 6394054 h 7305274"/>
              <a:gd name="connsiteX4" fmla="*/ 6620060 w 8850672"/>
              <a:gd name="connsiteY4" fmla="*/ 56750 h 7305274"/>
              <a:gd name="connsiteX5" fmla="*/ 8850625 w 8850672"/>
              <a:gd name="connsiteY5" fmla="*/ 1859255 h 7305274"/>
              <a:gd name="connsiteX6" fmla="*/ 5847965 w 8850672"/>
              <a:gd name="connsiteY6" fmla="*/ 3400765 h 7305274"/>
              <a:gd name="connsiteX7" fmla="*/ 2057790 w 8850672"/>
              <a:gd name="connsiteY7" fmla="*/ 5438512 h 7305274"/>
              <a:gd name="connsiteX8" fmla="*/ 12782 w 8850672"/>
              <a:gd name="connsiteY8" fmla="*/ 3484519 h 7305274"/>
              <a:gd name="connsiteX9" fmla="*/ 12782 w 8850672"/>
              <a:gd name="connsiteY9" fmla="*/ 3484520 h 7305274"/>
              <a:gd name="connsiteX0" fmla="*/ 12782 w 8873449"/>
              <a:gd name="connsiteY0" fmla="*/ 3482241 h 7302995"/>
              <a:gd name="connsiteX1" fmla="*/ 2784610 w 8873449"/>
              <a:gd name="connsiteY1" fmla="*/ 1700335 h 7302995"/>
              <a:gd name="connsiteX2" fmla="*/ 4971193 w 8873449"/>
              <a:gd name="connsiteY2" fmla="*/ 6737358 h 7302995"/>
              <a:gd name="connsiteX3" fmla="*/ 7296478 w 8873449"/>
              <a:gd name="connsiteY3" fmla="*/ 6391775 h 7302995"/>
              <a:gd name="connsiteX4" fmla="*/ 6620060 w 8873449"/>
              <a:gd name="connsiteY4" fmla="*/ 54471 h 7302995"/>
              <a:gd name="connsiteX5" fmla="*/ 8873403 w 8873449"/>
              <a:gd name="connsiteY5" fmla="*/ 1929978 h 7302995"/>
              <a:gd name="connsiteX6" fmla="*/ 5847965 w 8873449"/>
              <a:gd name="connsiteY6" fmla="*/ 3398486 h 7302995"/>
              <a:gd name="connsiteX7" fmla="*/ 2057790 w 8873449"/>
              <a:gd name="connsiteY7" fmla="*/ 5436233 h 7302995"/>
              <a:gd name="connsiteX8" fmla="*/ 12782 w 8873449"/>
              <a:gd name="connsiteY8" fmla="*/ 3482240 h 7302995"/>
              <a:gd name="connsiteX9" fmla="*/ 12782 w 8873449"/>
              <a:gd name="connsiteY9" fmla="*/ 3482241 h 7302995"/>
              <a:gd name="connsiteX0" fmla="*/ 12782 w 8891935"/>
              <a:gd name="connsiteY0" fmla="*/ 3482241 h 7302995"/>
              <a:gd name="connsiteX1" fmla="*/ 2784610 w 8891935"/>
              <a:gd name="connsiteY1" fmla="*/ 1700335 h 7302995"/>
              <a:gd name="connsiteX2" fmla="*/ 4971193 w 8891935"/>
              <a:gd name="connsiteY2" fmla="*/ 6737358 h 7302995"/>
              <a:gd name="connsiteX3" fmla="*/ 7296478 w 8891935"/>
              <a:gd name="connsiteY3" fmla="*/ 6391775 h 7302995"/>
              <a:gd name="connsiteX4" fmla="*/ 6620060 w 8891935"/>
              <a:gd name="connsiteY4" fmla="*/ 54471 h 7302995"/>
              <a:gd name="connsiteX5" fmla="*/ 8873403 w 8891935"/>
              <a:gd name="connsiteY5" fmla="*/ 1929978 h 7302995"/>
              <a:gd name="connsiteX6" fmla="*/ 5847965 w 8891935"/>
              <a:gd name="connsiteY6" fmla="*/ 3398486 h 7302995"/>
              <a:gd name="connsiteX7" fmla="*/ 2057790 w 8891935"/>
              <a:gd name="connsiteY7" fmla="*/ 5436233 h 7302995"/>
              <a:gd name="connsiteX8" fmla="*/ 12782 w 8891935"/>
              <a:gd name="connsiteY8" fmla="*/ 3482240 h 7302995"/>
              <a:gd name="connsiteX9" fmla="*/ 12782 w 8891935"/>
              <a:gd name="connsiteY9" fmla="*/ 3482241 h 7302995"/>
              <a:gd name="connsiteX0" fmla="*/ 12782 w 8891935"/>
              <a:gd name="connsiteY0" fmla="*/ 3511486 h 7332240"/>
              <a:gd name="connsiteX1" fmla="*/ 2784610 w 8891935"/>
              <a:gd name="connsiteY1" fmla="*/ 1729580 h 7332240"/>
              <a:gd name="connsiteX2" fmla="*/ 4971193 w 8891935"/>
              <a:gd name="connsiteY2" fmla="*/ 6766603 h 7332240"/>
              <a:gd name="connsiteX3" fmla="*/ 7296478 w 8891935"/>
              <a:gd name="connsiteY3" fmla="*/ 6421020 h 7332240"/>
              <a:gd name="connsiteX4" fmla="*/ 6620060 w 8891935"/>
              <a:gd name="connsiteY4" fmla="*/ 83716 h 7332240"/>
              <a:gd name="connsiteX5" fmla="*/ 8873403 w 8891935"/>
              <a:gd name="connsiteY5" fmla="*/ 1959223 h 7332240"/>
              <a:gd name="connsiteX6" fmla="*/ 5847965 w 8891935"/>
              <a:gd name="connsiteY6" fmla="*/ 3427731 h 7332240"/>
              <a:gd name="connsiteX7" fmla="*/ 2057790 w 8891935"/>
              <a:gd name="connsiteY7" fmla="*/ 5465478 h 7332240"/>
              <a:gd name="connsiteX8" fmla="*/ 12782 w 8891935"/>
              <a:gd name="connsiteY8" fmla="*/ 3511485 h 7332240"/>
              <a:gd name="connsiteX9" fmla="*/ 12782 w 8891935"/>
              <a:gd name="connsiteY9" fmla="*/ 3511486 h 7332240"/>
              <a:gd name="connsiteX0" fmla="*/ 12782 w 8875020"/>
              <a:gd name="connsiteY0" fmla="*/ 3511486 h 7332240"/>
              <a:gd name="connsiteX1" fmla="*/ 2784610 w 8875020"/>
              <a:gd name="connsiteY1" fmla="*/ 1729580 h 7332240"/>
              <a:gd name="connsiteX2" fmla="*/ 4971193 w 8875020"/>
              <a:gd name="connsiteY2" fmla="*/ 6766603 h 7332240"/>
              <a:gd name="connsiteX3" fmla="*/ 7296478 w 8875020"/>
              <a:gd name="connsiteY3" fmla="*/ 6421020 h 7332240"/>
              <a:gd name="connsiteX4" fmla="*/ 6620060 w 8875020"/>
              <a:gd name="connsiteY4" fmla="*/ 83716 h 7332240"/>
              <a:gd name="connsiteX5" fmla="*/ 8873403 w 8875020"/>
              <a:gd name="connsiteY5" fmla="*/ 1959223 h 7332240"/>
              <a:gd name="connsiteX6" fmla="*/ 5847965 w 8875020"/>
              <a:gd name="connsiteY6" fmla="*/ 3427731 h 7332240"/>
              <a:gd name="connsiteX7" fmla="*/ 2057790 w 8875020"/>
              <a:gd name="connsiteY7" fmla="*/ 5465478 h 7332240"/>
              <a:gd name="connsiteX8" fmla="*/ 12782 w 8875020"/>
              <a:gd name="connsiteY8" fmla="*/ 3511485 h 7332240"/>
              <a:gd name="connsiteX9" fmla="*/ 12782 w 8875020"/>
              <a:gd name="connsiteY9" fmla="*/ 3511486 h 7332240"/>
              <a:gd name="connsiteX0" fmla="*/ 12782 w 8579167"/>
              <a:gd name="connsiteY0" fmla="*/ 3535926 h 7356680"/>
              <a:gd name="connsiteX1" fmla="*/ 2784610 w 8579167"/>
              <a:gd name="connsiteY1" fmla="*/ 1754020 h 7356680"/>
              <a:gd name="connsiteX2" fmla="*/ 4971193 w 8579167"/>
              <a:gd name="connsiteY2" fmla="*/ 6791043 h 7356680"/>
              <a:gd name="connsiteX3" fmla="*/ 7296478 w 8579167"/>
              <a:gd name="connsiteY3" fmla="*/ 6445460 h 7356680"/>
              <a:gd name="connsiteX4" fmla="*/ 6620060 w 8579167"/>
              <a:gd name="connsiteY4" fmla="*/ 108156 h 7356680"/>
              <a:gd name="connsiteX5" fmla="*/ 8577304 w 8579167"/>
              <a:gd name="connsiteY5" fmla="*/ 1691661 h 7356680"/>
              <a:gd name="connsiteX6" fmla="*/ 5847965 w 8579167"/>
              <a:gd name="connsiteY6" fmla="*/ 3452171 h 7356680"/>
              <a:gd name="connsiteX7" fmla="*/ 2057790 w 8579167"/>
              <a:gd name="connsiteY7" fmla="*/ 5489918 h 7356680"/>
              <a:gd name="connsiteX8" fmla="*/ 12782 w 8579167"/>
              <a:gd name="connsiteY8" fmla="*/ 3535925 h 7356680"/>
              <a:gd name="connsiteX9" fmla="*/ 12782 w 8579167"/>
              <a:gd name="connsiteY9" fmla="*/ 3535926 h 7356680"/>
              <a:gd name="connsiteX0" fmla="*/ 12782 w 8577304"/>
              <a:gd name="connsiteY0" fmla="*/ 3535928 h 7356682"/>
              <a:gd name="connsiteX1" fmla="*/ 2784610 w 8577304"/>
              <a:gd name="connsiteY1" fmla="*/ 1754022 h 7356682"/>
              <a:gd name="connsiteX2" fmla="*/ 4971193 w 8577304"/>
              <a:gd name="connsiteY2" fmla="*/ 6791045 h 7356682"/>
              <a:gd name="connsiteX3" fmla="*/ 7296478 w 8577304"/>
              <a:gd name="connsiteY3" fmla="*/ 6445462 h 7356682"/>
              <a:gd name="connsiteX4" fmla="*/ 6620060 w 8577304"/>
              <a:gd name="connsiteY4" fmla="*/ 108158 h 7356682"/>
              <a:gd name="connsiteX5" fmla="*/ 8577304 w 8577304"/>
              <a:gd name="connsiteY5" fmla="*/ 1691663 h 7356682"/>
              <a:gd name="connsiteX6" fmla="*/ 5847965 w 8577304"/>
              <a:gd name="connsiteY6" fmla="*/ 3452173 h 7356682"/>
              <a:gd name="connsiteX7" fmla="*/ 2057790 w 8577304"/>
              <a:gd name="connsiteY7" fmla="*/ 5489920 h 7356682"/>
              <a:gd name="connsiteX8" fmla="*/ 12782 w 8577304"/>
              <a:gd name="connsiteY8" fmla="*/ 3535927 h 7356682"/>
              <a:gd name="connsiteX9" fmla="*/ 12782 w 8577304"/>
              <a:gd name="connsiteY9" fmla="*/ 3535928 h 7356682"/>
              <a:gd name="connsiteX0" fmla="*/ 12782 w 8579948"/>
              <a:gd name="connsiteY0" fmla="*/ 3515932 h 7336686"/>
              <a:gd name="connsiteX1" fmla="*/ 2784610 w 8579948"/>
              <a:gd name="connsiteY1" fmla="*/ 1734026 h 7336686"/>
              <a:gd name="connsiteX2" fmla="*/ 4971193 w 8579948"/>
              <a:gd name="connsiteY2" fmla="*/ 6771049 h 7336686"/>
              <a:gd name="connsiteX3" fmla="*/ 7296478 w 8579948"/>
              <a:gd name="connsiteY3" fmla="*/ 6425466 h 7336686"/>
              <a:gd name="connsiteX4" fmla="*/ 6620060 w 8579948"/>
              <a:gd name="connsiteY4" fmla="*/ 88162 h 7336686"/>
              <a:gd name="connsiteX5" fmla="*/ 8577304 w 8579948"/>
              <a:gd name="connsiteY5" fmla="*/ 1671667 h 7336686"/>
              <a:gd name="connsiteX6" fmla="*/ 5847965 w 8579948"/>
              <a:gd name="connsiteY6" fmla="*/ 3432177 h 7336686"/>
              <a:gd name="connsiteX7" fmla="*/ 2057790 w 8579948"/>
              <a:gd name="connsiteY7" fmla="*/ 5469924 h 7336686"/>
              <a:gd name="connsiteX8" fmla="*/ 12782 w 8579948"/>
              <a:gd name="connsiteY8" fmla="*/ 3515931 h 7336686"/>
              <a:gd name="connsiteX9" fmla="*/ 12782 w 8579948"/>
              <a:gd name="connsiteY9" fmla="*/ 3515932 h 7336686"/>
              <a:gd name="connsiteX0" fmla="*/ 12782 w 8579213"/>
              <a:gd name="connsiteY0" fmla="*/ 3550791 h 7371545"/>
              <a:gd name="connsiteX1" fmla="*/ 2784610 w 8579213"/>
              <a:gd name="connsiteY1" fmla="*/ 1768885 h 7371545"/>
              <a:gd name="connsiteX2" fmla="*/ 4971193 w 8579213"/>
              <a:gd name="connsiteY2" fmla="*/ 6805908 h 7371545"/>
              <a:gd name="connsiteX3" fmla="*/ 7296478 w 8579213"/>
              <a:gd name="connsiteY3" fmla="*/ 6460325 h 7371545"/>
              <a:gd name="connsiteX4" fmla="*/ 6620060 w 8579213"/>
              <a:gd name="connsiteY4" fmla="*/ 123021 h 7371545"/>
              <a:gd name="connsiteX5" fmla="*/ 8577304 w 8579213"/>
              <a:gd name="connsiteY5" fmla="*/ 1706526 h 7371545"/>
              <a:gd name="connsiteX6" fmla="*/ 5847965 w 8579213"/>
              <a:gd name="connsiteY6" fmla="*/ 3467036 h 7371545"/>
              <a:gd name="connsiteX7" fmla="*/ 2057790 w 8579213"/>
              <a:gd name="connsiteY7" fmla="*/ 5504783 h 7371545"/>
              <a:gd name="connsiteX8" fmla="*/ 12782 w 8579213"/>
              <a:gd name="connsiteY8" fmla="*/ 3550790 h 7371545"/>
              <a:gd name="connsiteX9" fmla="*/ 12782 w 8579213"/>
              <a:gd name="connsiteY9" fmla="*/ 3550791 h 7371545"/>
              <a:gd name="connsiteX0" fmla="*/ 12782 w 8579213"/>
              <a:gd name="connsiteY0" fmla="*/ 3550791 h 7371545"/>
              <a:gd name="connsiteX1" fmla="*/ 2784610 w 8579213"/>
              <a:gd name="connsiteY1" fmla="*/ 1768885 h 7371545"/>
              <a:gd name="connsiteX2" fmla="*/ 4971193 w 8579213"/>
              <a:gd name="connsiteY2" fmla="*/ 6805908 h 7371545"/>
              <a:gd name="connsiteX3" fmla="*/ 7296478 w 8579213"/>
              <a:gd name="connsiteY3" fmla="*/ 6460325 h 7371545"/>
              <a:gd name="connsiteX4" fmla="*/ 6620060 w 8579213"/>
              <a:gd name="connsiteY4" fmla="*/ 123021 h 7371545"/>
              <a:gd name="connsiteX5" fmla="*/ 8577304 w 8579213"/>
              <a:gd name="connsiteY5" fmla="*/ 1706526 h 7371545"/>
              <a:gd name="connsiteX6" fmla="*/ 5847965 w 8579213"/>
              <a:gd name="connsiteY6" fmla="*/ 3467036 h 7371545"/>
              <a:gd name="connsiteX7" fmla="*/ 2057790 w 8579213"/>
              <a:gd name="connsiteY7" fmla="*/ 5504783 h 7371545"/>
              <a:gd name="connsiteX8" fmla="*/ 12782 w 8579213"/>
              <a:gd name="connsiteY8" fmla="*/ 3550790 h 7371545"/>
              <a:gd name="connsiteX9" fmla="*/ 12782 w 8579213"/>
              <a:gd name="connsiteY9" fmla="*/ 3550791 h 7371545"/>
              <a:gd name="connsiteX0" fmla="*/ 12782 w 8579424"/>
              <a:gd name="connsiteY0" fmla="*/ 3606072 h 7426826"/>
              <a:gd name="connsiteX1" fmla="*/ 2784610 w 8579424"/>
              <a:gd name="connsiteY1" fmla="*/ 1824166 h 7426826"/>
              <a:gd name="connsiteX2" fmla="*/ 4971193 w 8579424"/>
              <a:gd name="connsiteY2" fmla="*/ 6861189 h 7426826"/>
              <a:gd name="connsiteX3" fmla="*/ 7296478 w 8579424"/>
              <a:gd name="connsiteY3" fmla="*/ 6515606 h 7426826"/>
              <a:gd name="connsiteX4" fmla="*/ 6620060 w 8579424"/>
              <a:gd name="connsiteY4" fmla="*/ 178302 h 7426826"/>
              <a:gd name="connsiteX5" fmla="*/ 8577304 w 8579424"/>
              <a:gd name="connsiteY5" fmla="*/ 1761807 h 7426826"/>
              <a:gd name="connsiteX6" fmla="*/ 5847965 w 8579424"/>
              <a:gd name="connsiteY6" fmla="*/ 3522317 h 7426826"/>
              <a:gd name="connsiteX7" fmla="*/ 2057790 w 8579424"/>
              <a:gd name="connsiteY7" fmla="*/ 5560064 h 7426826"/>
              <a:gd name="connsiteX8" fmla="*/ 12782 w 8579424"/>
              <a:gd name="connsiteY8" fmla="*/ 3606071 h 7426826"/>
              <a:gd name="connsiteX9" fmla="*/ 12782 w 8579424"/>
              <a:gd name="connsiteY9" fmla="*/ 3606072 h 7426826"/>
              <a:gd name="connsiteX0" fmla="*/ 12782 w 8613594"/>
              <a:gd name="connsiteY0" fmla="*/ 3603679 h 7424433"/>
              <a:gd name="connsiteX1" fmla="*/ 2784610 w 8613594"/>
              <a:gd name="connsiteY1" fmla="*/ 1821773 h 7424433"/>
              <a:gd name="connsiteX2" fmla="*/ 4971193 w 8613594"/>
              <a:gd name="connsiteY2" fmla="*/ 6858796 h 7424433"/>
              <a:gd name="connsiteX3" fmla="*/ 7296478 w 8613594"/>
              <a:gd name="connsiteY3" fmla="*/ 6513213 h 7424433"/>
              <a:gd name="connsiteX4" fmla="*/ 6620060 w 8613594"/>
              <a:gd name="connsiteY4" fmla="*/ 175909 h 7424433"/>
              <a:gd name="connsiteX5" fmla="*/ 8577304 w 8613594"/>
              <a:gd name="connsiteY5" fmla="*/ 1759414 h 7424433"/>
              <a:gd name="connsiteX6" fmla="*/ 5847965 w 8613594"/>
              <a:gd name="connsiteY6" fmla="*/ 3519924 h 7424433"/>
              <a:gd name="connsiteX7" fmla="*/ 2057790 w 8613594"/>
              <a:gd name="connsiteY7" fmla="*/ 5557671 h 7424433"/>
              <a:gd name="connsiteX8" fmla="*/ 12782 w 8613594"/>
              <a:gd name="connsiteY8" fmla="*/ 3603678 h 7424433"/>
              <a:gd name="connsiteX9" fmla="*/ 12782 w 8613594"/>
              <a:gd name="connsiteY9" fmla="*/ 3603679 h 7424433"/>
              <a:gd name="connsiteX0" fmla="*/ 8502 w 8609312"/>
              <a:gd name="connsiteY0" fmla="*/ 3603679 h 7424433"/>
              <a:gd name="connsiteX1" fmla="*/ 2780330 w 8609312"/>
              <a:gd name="connsiteY1" fmla="*/ 1821773 h 7424433"/>
              <a:gd name="connsiteX2" fmla="*/ 4966913 w 8609312"/>
              <a:gd name="connsiteY2" fmla="*/ 6858796 h 7424433"/>
              <a:gd name="connsiteX3" fmla="*/ 7292198 w 8609312"/>
              <a:gd name="connsiteY3" fmla="*/ 6513213 h 7424433"/>
              <a:gd name="connsiteX4" fmla="*/ 6615780 w 8609312"/>
              <a:gd name="connsiteY4" fmla="*/ 175909 h 7424433"/>
              <a:gd name="connsiteX5" fmla="*/ 8573024 w 8609312"/>
              <a:gd name="connsiteY5" fmla="*/ 1759414 h 7424433"/>
              <a:gd name="connsiteX6" fmla="*/ 5843685 w 8609312"/>
              <a:gd name="connsiteY6" fmla="*/ 3519924 h 7424433"/>
              <a:gd name="connsiteX7" fmla="*/ 2053510 w 8609312"/>
              <a:gd name="connsiteY7" fmla="*/ 5557671 h 7424433"/>
              <a:gd name="connsiteX8" fmla="*/ 8502 w 8609312"/>
              <a:gd name="connsiteY8" fmla="*/ 3603678 h 7424433"/>
              <a:gd name="connsiteX9" fmla="*/ 8502 w 8609312"/>
              <a:gd name="connsiteY9" fmla="*/ 3603679 h 7424433"/>
              <a:gd name="connsiteX0" fmla="*/ 8502 w 8609314"/>
              <a:gd name="connsiteY0" fmla="*/ 3603679 h 7424433"/>
              <a:gd name="connsiteX1" fmla="*/ 2780330 w 8609314"/>
              <a:gd name="connsiteY1" fmla="*/ 1821773 h 7424433"/>
              <a:gd name="connsiteX2" fmla="*/ 4966913 w 8609314"/>
              <a:gd name="connsiteY2" fmla="*/ 6858796 h 7424433"/>
              <a:gd name="connsiteX3" fmla="*/ 7292198 w 8609314"/>
              <a:gd name="connsiteY3" fmla="*/ 6513213 h 7424433"/>
              <a:gd name="connsiteX4" fmla="*/ 6615780 w 8609314"/>
              <a:gd name="connsiteY4" fmla="*/ 175909 h 7424433"/>
              <a:gd name="connsiteX5" fmla="*/ 8573024 w 8609314"/>
              <a:gd name="connsiteY5" fmla="*/ 1759414 h 7424433"/>
              <a:gd name="connsiteX6" fmla="*/ 5843685 w 8609314"/>
              <a:gd name="connsiteY6" fmla="*/ 3519924 h 7424433"/>
              <a:gd name="connsiteX7" fmla="*/ 2053510 w 8609314"/>
              <a:gd name="connsiteY7" fmla="*/ 5557671 h 7424433"/>
              <a:gd name="connsiteX8" fmla="*/ 8502 w 8609314"/>
              <a:gd name="connsiteY8" fmla="*/ 3603678 h 7424433"/>
              <a:gd name="connsiteX9" fmla="*/ 8502 w 8609314"/>
              <a:gd name="connsiteY9" fmla="*/ 3603679 h 7424433"/>
              <a:gd name="connsiteX0" fmla="*/ 1885 w 8602695"/>
              <a:gd name="connsiteY0" fmla="*/ 3603679 h 7424433"/>
              <a:gd name="connsiteX1" fmla="*/ 2773713 w 8602695"/>
              <a:gd name="connsiteY1" fmla="*/ 1821773 h 7424433"/>
              <a:gd name="connsiteX2" fmla="*/ 4960296 w 8602695"/>
              <a:gd name="connsiteY2" fmla="*/ 6858796 h 7424433"/>
              <a:gd name="connsiteX3" fmla="*/ 7285581 w 8602695"/>
              <a:gd name="connsiteY3" fmla="*/ 6513213 h 7424433"/>
              <a:gd name="connsiteX4" fmla="*/ 6609163 w 8602695"/>
              <a:gd name="connsiteY4" fmla="*/ 175909 h 7424433"/>
              <a:gd name="connsiteX5" fmla="*/ 8566407 w 8602695"/>
              <a:gd name="connsiteY5" fmla="*/ 1759414 h 7424433"/>
              <a:gd name="connsiteX6" fmla="*/ 5837068 w 8602695"/>
              <a:gd name="connsiteY6" fmla="*/ 3519924 h 7424433"/>
              <a:gd name="connsiteX7" fmla="*/ 2046893 w 8602695"/>
              <a:gd name="connsiteY7" fmla="*/ 5557671 h 7424433"/>
              <a:gd name="connsiteX8" fmla="*/ 1885 w 8602695"/>
              <a:gd name="connsiteY8" fmla="*/ 3603678 h 7424433"/>
              <a:gd name="connsiteX9" fmla="*/ 1885 w 8602695"/>
              <a:gd name="connsiteY9" fmla="*/ 3603679 h 7424433"/>
              <a:gd name="connsiteX0" fmla="*/ 14977 w 8615788"/>
              <a:gd name="connsiteY0" fmla="*/ 3603679 h 7424433"/>
              <a:gd name="connsiteX1" fmla="*/ 2786805 w 8615788"/>
              <a:gd name="connsiteY1" fmla="*/ 1821773 h 7424433"/>
              <a:gd name="connsiteX2" fmla="*/ 4973388 w 8615788"/>
              <a:gd name="connsiteY2" fmla="*/ 6858796 h 7424433"/>
              <a:gd name="connsiteX3" fmla="*/ 7298673 w 8615788"/>
              <a:gd name="connsiteY3" fmla="*/ 6513213 h 7424433"/>
              <a:gd name="connsiteX4" fmla="*/ 6622255 w 8615788"/>
              <a:gd name="connsiteY4" fmla="*/ 175909 h 7424433"/>
              <a:gd name="connsiteX5" fmla="*/ 8579499 w 8615788"/>
              <a:gd name="connsiteY5" fmla="*/ 1759414 h 7424433"/>
              <a:gd name="connsiteX6" fmla="*/ 5850160 w 8615788"/>
              <a:gd name="connsiteY6" fmla="*/ 3519924 h 7424433"/>
              <a:gd name="connsiteX7" fmla="*/ 2059985 w 8615788"/>
              <a:gd name="connsiteY7" fmla="*/ 5557671 h 7424433"/>
              <a:gd name="connsiteX8" fmla="*/ 14977 w 8615788"/>
              <a:gd name="connsiteY8" fmla="*/ 3603678 h 7424433"/>
              <a:gd name="connsiteX9" fmla="*/ 14977 w 8615788"/>
              <a:gd name="connsiteY9" fmla="*/ 3603679 h 7424433"/>
              <a:gd name="connsiteX0" fmla="*/ 15213 w 8616024"/>
              <a:gd name="connsiteY0" fmla="*/ 3603679 h 7424433"/>
              <a:gd name="connsiteX1" fmla="*/ 2764263 w 8616024"/>
              <a:gd name="connsiteY1" fmla="*/ 2065107 h 7424433"/>
              <a:gd name="connsiteX2" fmla="*/ 4973624 w 8616024"/>
              <a:gd name="connsiteY2" fmla="*/ 6858796 h 7424433"/>
              <a:gd name="connsiteX3" fmla="*/ 7298909 w 8616024"/>
              <a:gd name="connsiteY3" fmla="*/ 6513213 h 7424433"/>
              <a:gd name="connsiteX4" fmla="*/ 6622491 w 8616024"/>
              <a:gd name="connsiteY4" fmla="*/ 175909 h 7424433"/>
              <a:gd name="connsiteX5" fmla="*/ 8579735 w 8616024"/>
              <a:gd name="connsiteY5" fmla="*/ 1759414 h 7424433"/>
              <a:gd name="connsiteX6" fmla="*/ 5850396 w 8616024"/>
              <a:gd name="connsiteY6" fmla="*/ 3519924 h 7424433"/>
              <a:gd name="connsiteX7" fmla="*/ 2060221 w 8616024"/>
              <a:gd name="connsiteY7" fmla="*/ 5557671 h 7424433"/>
              <a:gd name="connsiteX8" fmla="*/ 15213 w 8616024"/>
              <a:gd name="connsiteY8" fmla="*/ 3603678 h 7424433"/>
              <a:gd name="connsiteX9" fmla="*/ 15213 w 8616024"/>
              <a:gd name="connsiteY9" fmla="*/ 3603679 h 7424433"/>
              <a:gd name="connsiteX0" fmla="*/ 15213 w 8616024"/>
              <a:gd name="connsiteY0" fmla="*/ 3603679 h 7424433"/>
              <a:gd name="connsiteX1" fmla="*/ 2764263 w 8616024"/>
              <a:gd name="connsiteY1" fmla="*/ 2065107 h 7424433"/>
              <a:gd name="connsiteX2" fmla="*/ 4973624 w 8616024"/>
              <a:gd name="connsiteY2" fmla="*/ 6858796 h 7424433"/>
              <a:gd name="connsiteX3" fmla="*/ 7298909 w 8616024"/>
              <a:gd name="connsiteY3" fmla="*/ 6513213 h 7424433"/>
              <a:gd name="connsiteX4" fmla="*/ 6622491 w 8616024"/>
              <a:gd name="connsiteY4" fmla="*/ 175909 h 7424433"/>
              <a:gd name="connsiteX5" fmla="*/ 8579735 w 8616024"/>
              <a:gd name="connsiteY5" fmla="*/ 1759414 h 7424433"/>
              <a:gd name="connsiteX6" fmla="*/ 5850396 w 8616024"/>
              <a:gd name="connsiteY6" fmla="*/ 3519924 h 7424433"/>
              <a:gd name="connsiteX7" fmla="*/ 2060221 w 8616024"/>
              <a:gd name="connsiteY7" fmla="*/ 5557671 h 7424433"/>
              <a:gd name="connsiteX8" fmla="*/ 15213 w 8616024"/>
              <a:gd name="connsiteY8" fmla="*/ 3603678 h 7424433"/>
              <a:gd name="connsiteX9" fmla="*/ 15213 w 8616024"/>
              <a:gd name="connsiteY9" fmla="*/ 3603679 h 7424433"/>
              <a:gd name="connsiteX0" fmla="*/ 3689 w 8604500"/>
              <a:gd name="connsiteY0" fmla="*/ 3603679 h 7424433"/>
              <a:gd name="connsiteX1" fmla="*/ 2752739 w 8604500"/>
              <a:gd name="connsiteY1" fmla="*/ 2065107 h 7424433"/>
              <a:gd name="connsiteX2" fmla="*/ 4962100 w 8604500"/>
              <a:gd name="connsiteY2" fmla="*/ 6858796 h 7424433"/>
              <a:gd name="connsiteX3" fmla="*/ 7287385 w 8604500"/>
              <a:gd name="connsiteY3" fmla="*/ 6513213 h 7424433"/>
              <a:gd name="connsiteX4" fmla="*/ 6610967 w 8604500"/>
              <a:gd name="connsiteY4" fmla="*/ 175909 h 7424433"/>
              <a:gd name="connsiteX5" fmla="*/ 8568211 w 8604500"/>
              <a:gd name="connsiteY5" fmla="*/ 1759414 h 7424433"/>
              <a:gd name="connsiteX6" fmla="*/ 5838872 w 8604500"/>
              <a:gd name="connsiteY6" fmla="*/ 3519924 h 7424433"/>
              <a:gd name="connsiteX7" fmla="*/ 2048697 w 8604500"/>
              <a:gd name="connsiteY7" fmla="*/ 5557671 h 7424433"/>
              <a:gd name="connsiteX8" fmla="*/ 3689 w 8604500"/>
              <a:gd name="connsiteY8" fmla="*/ 3603678 h 7424433"/>
              <a:gd name="connsiteX9" fmla="*/ 3689 w 8604500"/>
              <a:gd name="connsiteY9" fmla="*/ 3603679 h 7424433"/>
              <a:gd name="connsiteX0" fmla="*/ 693 w 8601504"/>
              <a:gd name="connsiteY0" fmla="*/ 3603679 h 7424433"/>
              <a:gd name="connsiteX1" fmla="*/ 2749743 w 8601504"/>
              <a:gd name="connsiteY1" fmla="*/ 2065107 h 7424433"/>
              <a:gd name="connsiteX2" fmla="*/ 4959104 w 8601504"/>
              <a:gd name="connsiteY2" fmla="*/ 6858796 h 7424433"/>
              <a:gd name="connsiteX3" fmla="*/ 7284389 w 8601504"/>
              <a:gd name="connsiteY3" fmla="*/ 6513213 h 7424433"/>
              <a:gd name="connsiteX4" fmla="*/ 6607971 w 8601504"/>
              <a:gd name="connsiteY4" fmla="*/ 175909 h 7424433"/>
              <a:gd name="connsiteX5" fmla="*/ 8565215 w 8601504"/>
              <a:gd name="connsiteY5" fmla="*/ 1759414 h 7424433"/>
              <a:gd name="connsiteX6" fmla="*/ 5835876 w 8601504"/>
              <a:gd name="connsiteY6" fmla="*/ 3519924 h 7424433"/>
              <a:gd name="connsiteX7" fmla="*/ 2045701 w 8601504"/>
              <a:gd name="connsiteY7" fmla="*/ 5557671 h 7424433"/>
              <a:gd name="connsiteX8" fmla="*/ 693 w 8601504"/>
              <a:gd name="connsiteY8" fmla="*/ 3603678 h 7424433"/>
              <a:gd name="connsiteX9" fmla="*/ 693 w 8601504"/>
              <a:gd name="connsiteY9" fmla="*/ 3603679 h 7424433"/>
              <a:gd name="connsiteX0" fmla="*/ 691 w 8601502"/>
              <a:gd name="connsiteY0" fmla="*/ 3603679 h 7424433"/>
              <a:gd name="connsiteX1" fmla="*/ 2749741 w 8601502"/>
              <a:gd name="connsiteY1" fmla="*/ 2065107 h 7424433"/>
              <a:gd name="connsiteX2" fmla="*/ 4959102 w 8601502"/>
              <a:gd name="connsiteY2" fmla="*/ 6858796 h 7424433"/>
              <a:gd name="connsiteX3" fmla="*/ 7284387 w 8601502"/>
              <a:gd name="connsiteY3" fmla="*/ 6513213 h 7424433"/>
              <a:gd name="connsiteX4" fmla="*/ 6607969 w 8601502"/>
              <a:gd name="connsiteY4" fmla="*/ 175909 h 7424433"/>
              <a:gd name="connsiteX5" fmla="*/ 8565213 w 8601502"/>
              <a:gd name="connsiteY5" fmla="*/ 1759414 h 7424433"/>
              <a:gd name="connsiteX6" fmla="*/ 5835874 w 8601502"/>
              <a:gd name="connsiteY6" fmla="*/ 3519924 h 7424433"/>
              <a:gd name="connsiteX7" fmla="*/ 2045699 w 8601502"/>
              <a:gd name="connsiteY7" fmla="*/ 5557671 h 7424433"/>
              <a:gd name="connsiteX8" fmla="*/ 691 w 8601502"/>
              <a:gd name="connsiteY8" fmla="*/ 3603678 h 7424433"/>
              <a:gd name="connsiteX9" fmla="*/ 691 w 8601502"/>
              <a:gd name="connsiteY9" fmla="*/ 3603679 h 7424433"/>
              <a:gd name="connsiteX0" fmla="*/ 691 w 8601502"/>
              <a:gd name="connsiteY0" fmla="*/ 3603679 h 7424433"/>
              <a:gd name="connsiteX1" fmla="*/ 2749741 w 8601502"/>
              <a:gd name="connsiteY1" fmla="*/ 2065107 h 7424433"/>
              <a:gd name="connsiteX2" fmla="*/ 4959102 w 8601502"/>
              <a:gd name="connsiteY2" fmla="*/ 6858796 h 7424433"/>
              <a:gd name="connsiteX3" fmla="*/ 7284387 w 8601502"/>
              <a:gd name="connsiteY3" fmla="*/ 6513213 h 7424433"/>
              <a:gd name="connsiteX4" fmla="*/ 6607969 w 8601502"/>
              <a:gd name="connsiteY4" fmla="*/ 175909 h 7424433"/>
              <a:gd name="connsiteX5" fmla="*/ 8565213 w 8601502"/>
              <a:gd name="connsiteY5" fmla="*/ 1759414 h 7424433"/>
              <a:gd name="connsiteX6" fmla="*/ 5835874 w 8601502"/>
              <a:gd name="connsiteY6" fmla="*/ 3519924 h 7424433"/>
              <a:gd name="connsiteX7" fmla="*/ 2045699 w 8601502"/>
              <a:gd name="connsiteY7" fmla="*/ 5557671 h 7424433"/>
              <a:gd name="connsiteX8" fmla="*/ 691 w 8601502"/>
              <a:gd name="connsiteY8" fmla="*/ 3603678 h 7424433"/>
              <a:gd name="connsiteX9" fmla="*/ 691 w 8601502"/>
              <a:gd name="connsiteY9" fmla="*/ 3603679 h 7424433"/>
              <a:gd name="connsiteX0" fmla="*/ 691 w 8601502"/>
              <a:gd name="connsiteY0" fmla="*/ 3603679 h 7424433"/>
              <a:gd name="connsiteX1" fmla="*/ 2749741 w 8601502"/>
              <a:gd name="connsiteY1" fmla="*/ 2065107 h 7424433"/>
              <a:gd name="connsiteX2" fmla="*/ 4959102 w 8601502"/>
              <a:gd name="connsiteY2" fmla="*/ 6858796 h 7424433"/>
              <a:gd name="connsiteX3" fmla="*/ 7284387 w 8601502"/>
              <a:gd name="connsiteY3" fmla="*/ 6513213 h 7424433"/>
              <a:gd name="connsiteX4" fmla="*/ 6607969 w 8601502"/>
              <a:gd name="connsiteY4" fmla="*/ 175909 h 7424433"/>
              <a:gd name="connsiteX5" fmla="*/ 8565213 w 8601502"/>
              <a:gd name="connsiteY5" fmla="*/ 1759414 h 7424433"/>
              <a:gd name="connsiteX6" fmla="*/ 5539774 w 8601502"/>
              <a:gd name="connsiteY6" fmla="*/ 3665924 h 7424433"/>
              <a:gd name="connsiteX7" fmla="*/ 2045699 w 8601502"/>
              <a:gd name="connsiteY7" fmla="*/ 5557671 h 7424433"/>
              <a:gd name="connsiteX8" fmla="*/ 691 w 8601502"/>
              <a:gd name="connsiteY8" fmla="*/ 3603678 h 7424433"/>
              <a:gd name="connsiteX9" fmla="*/ 691 w 8601502"/>
              <a:gd name="connsiteY9" fmla="*/ 3603679 h 7424433"/>
              <a:gd name="connsiteX0" fmla="*/ 691 w 8601502"/>
              <a:gd name="connsiteY0" fmla="*/ 3603679 h 7424433"/>
              <a:gd name="connsiteX1" fmla="*/ 2749741 w 8601502"/>
              <a:gd name="connsiteY1" fmla="*/ 2065107 h 7424433"/>
              <a:gd name="connsiteX2" fmla="*/ 4959102 w 8601502"/>
              <a:gd name="connsiteY2" fmla="*/ 6858796 h 7424433"/>
              <a:gd name="connsiteX3" fmla="*/ 7284387 w 8601502"/>
              <a:gd name="connsiteY3" fmla="*/ 6513213 h 7424433"/>
              <a:gd name="connsiteX4" fmla="*/ 6607969 w 8601502"/>
              <a:gd name="connsiteY4" fmla="*/ 175909 h 7424433"/>
              <a:gd name="connsiteX5" fmla="*/ 8565213 w 8601502"/>
              <a:gd name="connsiteY5" fmla="*/ 1759414 h 7424433"/>
              <a:gd name="connsiteX6" fmla="*/ 5539774 w 8601502"/>
              <a:gd name="connsiteY6" fmla="*/ 3665924 h 7424433"/>
              <a:gd name="connsiteX7" fmla="*/ 2045699 w 8601502"/>
              <a:gd name="connsiteY7" fmla="*/ 5557671 h 7424433"/>
              <a:gd name="connsiteX8" fmla="*/ 691 w 8601502"/>
              <a:gd name="connsiteY8" fmla="*/ 3603678 h 7424433"/>
              <a:gd name="connsiteX9" fmla="*/ 691 w 8601502"/>
              <a:gd name="connsiteY9" fmla="*/ 3603679 h 7424433"/>
              <a:gd name="connsiteX0" fmla="*/ 691 w 8601502"/>
              <a:gd name="connsiteY0" fmla="*/ 3603679 h 7424433"/>
              <a:gd name="connsiteX1" fmla="*/ 2749741 w 8601502"/>
              <a:gd name="connsiteY1" fmla="*/ 2065107 h 7424433"/>
              <a:gd name="connsiteX2" fmla="*/ 4959102 w 8601502"/>
              <a:gd name="connsiteY2" fmla="*/ 6858796 h 7424433"/>
              <a:gd name="connsiteX3" fmla="*/ 7284387 w 8601502"/>
              <a:gd name="connsiteY3" fmla="*/ 6513213 h 7424433"/>
              <a:gd name="connsiteX4" fmla="*/ 6607969 w 8601502"/>
              <a:gd name="connsiteY4" fmla="*/ 175909 h 7424433"/>
              <a:gd name="connsiteX5" fmla="*/ 8565213 w 8601502"/>
              <a:gd name="connsiteY5" fmla="*/ 1759414 h 7424433"/>
              <a:gd name="connsiteX6" fmla="*/ 5539774 w 8601502"/>
              <a:gd name="connsiteY6" fmla="*/ 3665924 h 7424433"/>
              <a:gd name="connsiteX7" fmla="*/ 2045699 w 8601502"/>
              <a:gd name="connsiteY7" fmla="*/ 5557671 h 7424433"/>
              <a:gd name="connsiteX8" fmla="*/ 691 w 8601502"/>
              <a:gd name="connsiteY8" fmla="*/ 3603678 h 7424433"/>
              <a:gd name="connsiteX9" fmla="*/ 691 w 8601502"/>
              <a:gd name="connsiteY9" fmla="*/ 3603679 h 7424433"/>
              <a:gd name="connsiteX0" fmla="*/ 691 w 8601502"/>
              <a:gd name="connsiteY0" fmla="*/ 3603679 h 7388758"/>
              <a:gd name="connsiteX1" fmla="*/ 2749741 w 8601502"/>
              <a:gd name="connsiteY1" fmla="*/ 2065107 h 7388758"/>
              <a:gd name="connsiteX2" fmla="*/ 4959102 w 8601502"/>
              <a:gd name="connsiteY2" fmla="*/ 6858796 h 7388758"/>
              <a:gd name="connsiteX3" fmla="*/ 7284387 w 8601502"/>
              <a:gd name="connsiteY3" fmla="*/ 6513213 h 7388758"/>
              <a:gd name="connsiteX4" fmla="*/ 6607969 w 8601502"/>
              <a:gd name="connsiteY4" fmla="*/ 175909 h 7388758"/>
              <a:gd name="connsiteX5" fmla="*/ 8565213 w 8601502"/>
              <a:gd name="connsiteY5" fmla="*/ 1759414 h 7388758"/>
              <a:gd name="connsiteX6" fmla="*/ 5539774 w 8601502"/>
              <a:gd name="connsiteY6" fmla="*/ 3665924 h 7388758"/>
              <a:gd name="connsiteX7" fmla="*/ 2045699 w 8601502"/>
              <a:gd name="connsiteY7" fmla="*/ 5557671 h 7388758"/>
              <a:gd name="connsiteX8" fmla="*/ 691 w 8601502"/>
              <a:gd name="connsiteY8" fmla="*/ 3603678 h 7388758"/>
              <a:gd name="connsiteX9" fmla="*/ 691 w 8601502"/>
              <a:gd name="connsiteY9" fmla="*/ 3603679 h 7388758"/>
              <a:gd name="connsiteX0" fmla="*/ 691 w 8601502"/>
              <a:gd name="connsiteY0" fmla="*/ 3603679 h 7314031"/>
              <a:gd name="connsiteX1" fmla="*/ 2749741 w 8601502"/>
              <a:gd name="connsiteY1" fmla="*/ 2065107 h 7314031"/>
              <a:gd name="connsiteX2" fmla="*/ 4959102 w 8601502"/>
              <a:gd name="connsiteY2" fmla="*/ 6858796 h 7314031"/>
              <a:gd name="connsiteX3" fmla="*/ 7124949 w 8601502"/>
              <a:gd name="connsiteY3" fmla="*/ 6269879 h 7314031"/>
              <a:gd name="connsiteX4" fmla="*/ 6607969 w 8601502"/>
              <a:gd name="connsiteY4" fmla="*/ 175909 h 7314031"/>
              <a:gd name="connsiteX5" fmla="*/ 8565213 w 8601502"/>
              <a:gd name="connsiteY5" fmla="*/ 1759414 h 7314031"/>
              <a:gd name="connsiteX6" fmla="*/ 5539774 w 8601502"/>
              <a:gd name="connsiteY6" fmla="*/ 3665924 h 7314031"/>
              <a:gd name="connsiteX7" fmla="*/ 2045699 w 8601502"/>
              <a:gd name="connsiteY7" fmla="*/ 5557671 h 7314031"/>
              <a:gd name="connsiteX8" fmla="*/ 691 w 8601502"/>
              <a:gd name="connsiteY8" fmla="*/ 3603678 h 7314031"/>
              <a:gd name="connsiteX9" fmla="*/ 691 w 8601502"/>
              <a:gd name="connsiteY9" fmla="*/ 3603679 h 7314031"/>
              <a:gd name="connsiteX0" fmla="*/ 691 w 8601502"/>
              <a:gd name="connsiteY0" fmla="*/ 3603679 h 7314033"/>
              <a:gd name="connsiteX1" fmla="*/ 2749741 w 8601502"/>
              <a:gd name="connsiteY1" fmla="*/ 2065107 h 7314033"/>
              <a:gd name="connsiteX2" fmla="*/ 4959102 w 8601502"/>
              <a:gd name="connsiteY2" fmla="*/ 6858796 h 7314033"/>
              <a:gd name="connsiteX3" fmla="*/ 7124949 w 8601502"/>
              <a:gd name="connsiteY3" fmla="*/ 6269879 h 7314033"/>
              <a:gd name="connsiteX4" fmla="*/ 6607969 w 8601502"/>
              <a:gd name="connsiteY4" fmla="*/ 175909 h 7314033"/>
              <a:gd name="connsiteX5" fmla="*/ 8565213 w 8601502"/>
              <a:gd name="connsiteY5" fmla="*/ 1759414 h 7314033"/>
              <a:gd name="connsiteX6" fmla="*/ 5539774 w 8601502"/>
              <a:gd name="connsiteY6" fmla="*/ 3665924 h 7314033"/>
              <a:gd name="connsiteX7" fmla="*/ 2045699 w 8601502"/>
              <a:gd name="connsiteY7" fmla="*/ 5557671 h 7314033"/>
              <a:gd name="connsiteX8" fmla="*/ 691 w 8601502"/>
              <a:gd name="connsiteY8" fmla="*/ 3603678 h 7314033"/>
              <a:gd name="connsiteX9" fmla="*/ 691 w 8601502"/>
              <a:gd name="connsiteY9" fmla="*/ 3603679 h 7314033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539774 w 8601502"/>
              <a:gd name="connsiteY6" fmla="*/ 3665924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403112 w 8601502"/>
              <a:gd name="connsiteY6" fmla="*/ 3690258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403112 w 8601502"/>
              <a:gd name="connsiteY6" fmla="*/ 3690258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425889 w 8601502"/>
              <a:gd name="connsiteY6" fmla="*/ 3787592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425889 w 8601502"/>
              <a:gd name="connsiteY6" fmla="*/ 3787592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425889 w 8601502"/>
              <a:gd name="connsiteY6" fmla="*/ 3787592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  <a:gd name="connsiteX0" fmla="*/ 691 w 8601502"/>
              <a:gd name="connsiteY0" fmla="*/ 4393538 h 7786970"/>
              <a:gd name="connsiteX1" fmla="*/ 2749741 w 8601502"/>
              <a:gd name="connsiteY1" fmla="*/ 2854966 h 7786970"/>
              <a:gd name="connsiteX2" fmla="*/ 4731333 w 8601502"/>
              <a:gd name="connsiteY2" fmla="*/ 7161987 h 7786970"/>
              <a:gd name="connsiteX3" fmla="*/ 7124949 w 8601502"/>
              <a:gd name="connsiteY3" fmla="*/ 7059738 h 7786970"/>
              <a:gd name="connsiteX4" fmla="*/ 6607969 w 8601502"/>
              <a:gd name="connsiteY4" fmla="*/ 965768 h 7786970"/>
              <a:gd name="connsiteX5" fmla="*/ 8565213 w 8601502"/>
              <a:gd name="connsiteY5" fmla="*/ 2549273 h 7786970"/>
              <a:gd name="connsiteX6" fmla="*/ 4455521 w 8601502"/>
              <a:gd name="connsiteY6" fmla="*/ 30188 h 7786970"/>
              <a:gd name="connsiteX7" fmla="*/ 2045699 w 8601502"/>
              <a:gd name="connsiteY7" fmla="*/ 6347530 h 7786970"/>
              <a:gd name="connsiteX8" fmla="*/ 691 w 8601502"/>
              <a:gd name="connsiteY8" fmla="*/ 4393537 h 7786970"/>
              <a:gd name="connsiteX9" fmla="*/ 691 w 8601502"/>
              <a:gd name="connsiteY9" fmla="*/ 4393538 h 7786970"/>
              <a:gd name="connsiteX0" fmla="*/ 691 w 8601502"/>
              <a:gd name="connsiteY0" fmla="*/ 4393538 h 7786970"/>
              <a:gd name="connsiteX1" fmla="*/ 2749741 w 8601502"/>
              <a:gd name="connsiteY1" fmla="*/ 2854966 h 7786970"/>
              <a:gd name="connsiteX2" fmla="*/ 4731333 w 8601502"/>
              <a:gd name="connsiteY2" fmla="*/ 7161987 h 7786970"/>
              <a:gd name="connsiteX3" fmla="*/ 7124949 w 8601502"/>
              <a:gd name="connsiteY3" fmla="*/ 7059738 h 7786970"/>
              <a:gd name="connsiteX4" fmla="*/ 6607969 w 8601502"/>
              <a:gd name="connsiteY4" fmla="*/ 965768 h 7786970"/>
              <a:gd name="connsiteX5" fmla="*/ 8565213 w 8601502"/>
              <a:gd name="connsiteY5" fmla="*/ 2549273 h 7786970"/>
              <a:gd name="connsiteX6" fmla="*/ 4455521 w 8601502"/>
              <a:gd name="connsiteY6" fmla="*/ 30188 h 7786970"/>
              <a:gd name="connsiteX7" fmla="*/ 2045699 w 8601502"/>
              <a:gd name="connsiteY7" fmla="*/ 6347530 h 7786970"/>
              <a:gd name="connsiteX8" fmla="*/ 691 w 8601502"/>
              <a:gd name="connsiteY8" fmla="*/ 4393537 h 7786970"/>
              <a:gd name="connsiteX9" fmla="*/ 691 w 8601502"/>
              <a:gd name="connsiteY9" fmla="*/ 4393538 h 7786970"/>
              <a:gd name="connsiteX0" fmla="*/ 691 w 8601502"/>
              <a:gd name="connsiteY0" fmla="*/ 4477027 h 7870459"/>
              <a:gd name="connsiteX1" fmla="*/ 2749741 w 8601502"/>
              <a:gd name="connsiteY1" fmla="*/ 2938455 h 7870459"/>
              <a:gd name="connsiteX2" fmla="*/ 4731333 w 8601502"/>
              <a:gd name="connsiteY2" fmla="*/ 7245476 h 7870459"/>
              <a:gd name="connsiteX3" fmla="*/ 7124949 w 8601502"/>
              <a:gd name="connsiteY3" fmla="*/ 7143227 h 7870459"/>
              <a:gd name="connsiteX4" fmla="*/ 6607969 w 8601502"/>
              <a:gd name="connsiteY4" fmla="*/ 1049257 h 7870459"/>
              <a:gd name="connsiteX5" fmla="*/ 8565213 w 8601502"/>
              <a:gd name="connsiteY5" fmla="*/ 2632762 h 7870459"/>
              <a:gd name="connsiteX6" fmla="*/ 6756105 w 8601502"/>
              <a:gd name="connsiteY6" fmla="*/ 3799401 h 7870459"/>
              <a:gd name="connsiteX7" fmla="*/ 4455521 w 8601502"/>
              <a:gd name="connsiteY7" fmla="*/ 113677 h 7870459"/>
              <a:gd name="connsiteX8" fmla="*/ 2045699 w 8601502"/>
              <a:gd name="connsiteY8" fmla="*/ 6431019 h 7870459"/>
              <a:gd name="connsiteX9" fmla="*/ 691 w 8601502"/>
              <a:gd name="connsiteY9" fmla="*/ 4477026 h 7870459"/>
              <a:gd name="connsiteX10" fmla="*/ 691 w 8601502"/>
              <a:gd name="connsiteY10" fmla="*/ 4477027 h 7870459"/>
              <a:gd name="connsiteX0" fmla="*/ 691 w 8601502"/>
              <a:gd name="connsiteY0" fmla="*/ 4477029 h 7870461"/>
              <a:gd name="connsiteX1" fmla="*/ 2749741 w 8601502"/>
              <a:gd name="connsiteY1" fmla="*/ 2938457 h 7870461"/>
              <a:gd name="connsiteX2" fmla="*/ 4731333 w 8601502"/>
              <a:gd name="connsiteY2" fmla="*/ 7245478 h 7870461"/>
              <a:gd name="connsiteX3" fmla="*/ 7124949 w 8601502"/>
              <a:gd name="connsiteY3" fmla="*/ 7143229 h 7870461"/>
              <a:gd name="connsiteX4" fmla="*/ 6607969 w 8601502"/>
              <a:gd name="connsiteY4" fmla="*/ 1049259 h 7870461"/>
              <a:gd name="connsiteX5" fmla="*/ 8565213 w 8601502"/>
              <a:gd name="connsiteY5" fmla="*/ 2632764 h 7870461"/>
              <a:gd name="connsiteX6" fmla="*/ 6756105 w 8601502"/>
              <a:gd name="connsiteY6" fmla="*/ 3799403 h 7870461"/>
              <a:gd name="connsiteX7" fmla="*/ 4455521 w 8601502"/>
              <a:gd name="connsiteY7" fmla="*/ 113679 h 7870461"/>
              <a:gd name="connsiteX8" fmla="*/ 2045699 w 8601502"/>
              <a:gd name="connsiteY8" fmla="*/ 6431021 h 7870461"/>
              <a:gd name="connsiteX9" fmla="*/ 691 w 8601502"/>
              <a:gd name="connsiteY9" fmla="*/ 4477028 h 7870461"/>
              <a:gd name="connsiteX10" fmla="*/ 691 w 8601502"/>
              <a:gd name="connsiteY10" fmla="*/ 4477029 h 7870461"/>
              <a:gd name="connsiteX0" fmla="*/ 691 w 8566310"/>
              <a:gd name="connsiteY0" fmla="*/ 4477029 h 7870461"/>
              <a:gd name="connsiteX1" fmla="*/ 2749741 w 8566310"/>
              <a:gd name="connsiteY1" fmla="*/ 2938457 h 7870461"/>
              <a:gd name="connsiteX2" fmla="*/ 4731333 w 8566310"/>
              <a:gd name="connsiteY2" fmla="*/ 7245478 h 7870461"/>
              <a:gd name="connsiteX3" fmla="*/ 7124949 w 8566310"/>
              <a:gd name="connsiteY3" fmla="*/ 7143229 h 7870461"/>
              <a:gd name="connsiteX4" fmla="*/ 6607969 w 8566310"/>
              <a:gd name="connsiteY4" fmla="*/ 1049259 h 7870461"/>
              <a:gd name="connsiteX5" fmla="*/ 8565213 w 8566310"/>
              <a:gd name="connsiteY5" fmla="*/ 2632764 h 7870461"/>
              <a:gd name="connsiteX6" fmla="*/ 6756105 w 8566310"/>
              <a:gd name="connsiteY6" fmla="*/ 3799403 h 7870461"/>
              <a:gd name="connsiteX7" fmla="*/ 4455521 w 8566310"/>
              <a:gd name="connsiteY7" fmla="*/ 113679 h 7870461"/>
              <a:gd name="connsiteX8" fmla="*/ 2045699 w 8566310"/>
              <a:gd name="connsiteY8" fmla="*/ 6431021 h 7870461"/>
              <a:gd name="connsiteX9" fmla="*/ 691 w 8566310"/>
              <a:gd name="connsiteY9" fmla="*/ 4477028 h 7870461"/>
              <a:gd name="connsiteX10" fmla="*/ 691 w 8566310"/>
              <a:gd name="connsiteY10" fmla="*/ 4477029 h 7870461"/>
              <a:gd name="connsiteX0" fmla="*/ 691 w 8566310"/>
              <a:gd name="connsiteY0" fmla="*/ 4477029 h 7870461"/>
              <a:gd name="connsiteX1" fmla="*/ 2749741 w 8566310"/>
              <a:gd name="connsiteY1" fmla="*/ 2938457 h 7870461"/>
              <a:gd name="connsiteX2" fmla="*/ 4731333 w 8566310"/>
              <a:gd name="connsiteY2" fmla="*/ 7245478 h 7870461"/>
              <a:gd name="connsiteX3" fmla="*/ 7124949 w 8566310"/>
              <a:gd name="connsiteY3" fmla="*/ 7143229 h 7870461"/>
              <a:gd name="connsiteX4" fmla="*/ 6607969 w 8566310"/>
              <a:gd name="connsiteY4" fmla="*/ 1049259 h 7870461"/>
              <a:gd name="connsiteX5" fmla="*/ 8565213 w 8566310"/>
              <a:gd name="connsiteY5" fmla="*/ 2632764 h 7870461"/>
              <a:gd name="connsiteX6" fmla="*/ 6756105 w 8566310"/>
              <a:gd name="connsiteY6" fmla="*/ 3799403 h 7870461"/>
              <a:gd name="connsiteX7" fmla="*/ 4455521 w 8566310"/>
              <a:gd name="connsiteY7" fmla="*/ 113679 h 7870461"/>
              <a:gd name="connsiteX8" fmla="*/ 2045699 w 8566310"/>
              <a:gd name="connsiteY8" fmla="*/ 6431021 h 7870461"/>
              <a:gd name="connsiteX9" fmla="*/ 691 w 8566310"/>
              <a:gd name="connsiteY9" fmla="*/ 4477028 h 7870461"/>
              <a:gd name="connsiteX10" fmla="*/ 691 w 8566310"/>
              <a:gd name="connsiteY10" fmla="*/ 4477029 h 7870461"/>
              <a:gd name="connsiteX0" fmla="*/ 691 w 8566310"/>
              <a:gd name="connsiteY0" fmla="*/ 4477029 h 7870461"/>
              <a:gd name="connsiteX1" fmla="*/ 2749741 w 8566310"/>
              <a:gd name="connsiteY1" fmla="*/ 2938457 h 7870461"/>
              <a:gd name="connsiteX2" fmla="*/ 4731333 w 8566310"/>
              <a:gd name="connsiteY2" fmla="*/ 7245478 h 7870461"/>
              <a:gd name="connsiteX3" fmla="*/ 7124949 w 8566310"/>
              <a:gd name="connsiteY3" fmla="*/ 7143229 h 7870461"/>
              <a:gd name="connsiteX4" fmla="*/ 6607969 w 8566310"/>
              <a:gd name="connsiteY4" fmla="*/ 1049259 h 7870461"/>
              <a:gd name="connsiteX5" fmla="*/ 8565213 w 8566310"/>
              <a:gd name="connsiteY5" fmla="*/ 2632764 h 7870461"/>
              <a:gd name="connsiteX6" fmla="*/ 6756105 w 8566310"/>
              <a:gd name="connsiteY6" fmla="*/ 3799403 h 7870461"/>
              <a:gd name="connsiteX7" fmla="*/ 4455521 w 8566310"/>
              <a:gd name="connsiteY7" fmla="*/ 113679 h 7870461"/>
              <a:gd name="connsiteX8" fmla="*/ 2045699 w 8566310"/>
              <a:gd name="connsiteY8" fmla="*/ 6431021 h 7870461"/>
              <a:gd name="connsiteX9" fmla="*/ 691 w 8566310"/>
              <a:gd name="connsiteY9" fmla="*/ 4477028 h 7870461"/>
              <a:gd name="connsiteX10" fmla="*/ 691 w 8566310"/>
              <a:gd name="connsiteY10" fmla="*/ 4477029 h 7870461"/>
              <a:gd name="connsiteX0" fmla="*/ 691 w 8566310"/>
              <a:gd name="connsiteY0" fmla="*/ 4481116 h 7874548"/>
              <a:gd name="connsiteX1" fmla="*/ 2749741 w 8566310"/>
              <a:gd name="connsiteY1" fmla="*/ 2942544 h 7874548"/>
              <a:gd name="connsiteX2" fmla="*/ 4731333 w 8566310"/>
              <a:gd name="connsiteY2" fmla="*/ 7249565 h 7874548"/>
              <a:gd name="connsiteX3" fmla="*/ 7124949 w 8566310"/>
              <a:gd name="connsiteY3" fmla="*/ 7147316 h 7874548"/>
              <a:gd name="connsiteX4" fmla="*/ 6607969 w 8566310"/>
              <a:gd name="connsiteY4" fmla="*/ 1053346 h 7874548"/>
              <a:gd name="connsiteX5" fmla="*/ 8565213 w 8566310"/>
              <a:gd name="connsiteY5" fmla="*/ 2636851 h 7874548"/>
              <a:gd name="connsiteX6" fmla="*/ 6756105 w 8566310"/>
              <a:gd name="connsiteY6" fmla="*/ 3803490 h 7874548"/>
              <a:gd name="connsiteX7" fmla="*/ 4455521 w 8566310"/>
              <a:gd name="connsiteY7" fmla="*/ 117766 h 7874548"/>
              <a:gd name="connsiteX8" fmla="*/ 2045699 w 8566310"/>
              <a:gd name="connsiteY8" fmla="*/ 6435108 h 7874548"/>
              <a:gd name="connsiteX9" fmla="*/ 691 w 8566310"/>
              <a:gd name="connsiteY9" fmla="*/ 4481115 h 7874548"/>
              <a:gd name="connsiteX10" fmla="*/ 691 w 8566310"/>
              <a:gd name="connsiteY10" fmla="*/ 4481116 h 7874548"/>
              <a:gd name="connsiteX0" fmla="*/ 691 w 8566310"/>
              <a:gd name="connsiteY0" fmla="*/ 4482296 h 7875728"/>
              <a:gd name="connsiteX1" fmla="*/ 2749741 w 8566310"/>
              <a:gd name="connsiteY1" fmla="*/ 2943724 h 7875728"/>
              <a:gd name="connsiteX2" fmla="*/ 4731333 w 8566310"/>
              <a:gd name="connsiteY2" fmla="*/ 7250745 h 7875728"/>
              <a:gd name="connsiteX3" fmla="*/ 7124949 w 8566310"/>
              <a:gd name="connsiteY3" fmla="*/ 7148496 h 7875728"/>
              <a:gd name="connsiteX4" fmla="*/ 6607969 w 8566310"/>
              <a:gd name="connsiteY4" fmla="*/ 1054526 h 7875728"/>
              <a:gd name="connsiteX5" fmla="*/ 8565213 w 8566310"/>
              <a:gd name="connsiteY5" fmla="*/ 2638031 h 7875728"/>
              <a:gd name="connsiteX6" fmla="*/ 6856479 w 8566310"/>
              <a:gd name="connsiteY6" fmla="*/ 3759520 h 7875728"/>
              <a:gd name="connsiteX7" fmla="*/ 4455521 w 8566310"/>
              <a:gd name="connsiteY7" fmla="*/ 118946 h 7875728"/>
              <a:gd name="connsiteX8" fmla="*/ 2045699 w 8566310"/>
              <a:gd name="connsiteY8" fmla="*/ 6436288 h 7875728"/>
              <a:gd name="connsiteX9" fmla="*/ 691 w 8566310"/>
              <a:gd name="connsiteY9" fmla="*/ 4482295 h 7875728"/>
              <a:gd name="connsiteX10" fmla="*/ 691 w 8566310"/>
              <a:gd name="connsiteY10" fmla="*/ 4482296 h 7875728"/>
              <a:gd name="connsiteX0" fmla="*/ 691 w 8566310"/>
              <a:gd name="connsiteY0" fmla="*/ 4482296 h 7875728"/>
              <a:gd name="connsiteX1" fmla="*/ 2749741 w 8566310"/>
              <a:gd name="connsiteY1" fmla="*/ 2943724 h 7875728"/>
              <a:gd name="connsiteX2" fmla="*/ 4731333 w 8566310"/>
              <a:gd name="connsiteY2" fmla="*/ 7250745 h 7875728"/>
              <a:gd name="connsiteX3" fmla="*/ 7124949 w 8566310"/>
              <a:gd name="connsiteY3" fmla="*/ 7148496 h 7875728"/>
              <a:gd name="connsiteX4" fmla="*/ 6607969 w 8566310"/>
              <a:gd name="connsiteY4" fmla="*/ 1054526 h 7875728"/>
              <a:gd name="connsiteX5" fmla="*/ 8565213 w 8566310"/>
              <a:gd name="connsiteY5" fmla="*/ 2638031 h 7875728"/>
              <a:gd name="connsiteX6" fmla="*/ 6856479 w 8566310"/>
              <a:gd name="connsiteY6" fmla="*/ 3759520 h 7875728"/>
              <a:gd name="connsiteX7" fmla="*/ 4455521 w 8566310"/>
              <a:gd name="connsiteY7" fmla="*/ 118946 h 7875728"/>
              <a:gd name="connsiteX8" fmla="*/ 2045699 w 8566310"/>
              <a:gd name="connsiteY8" fmla="*/ 6436288 h 7875728"/>
              <a:gd name="connsiteX9" fmla="*/ 691 w 8566310"/>
              <a:gd name="connsiteY9" fmla="*/ 4482295 h 7875728"/>
              <a:gd name="connsiteX10" fmla="*/ 691 w 8566310"/>
              <a:gd name="connsiteY10" fmla="*/ 4482296 h 7875728"/>
              <a:gd name="connsiteX0" fmla="*/ 691 w 8566310"/>
              <a:gd name="connsiteY0" fmla="*/ 4472866 h 7866298"/>
              <a:gd name="connsiteX1" fmla="*/ 2749741 w 8566310"/>
              <a:gd name="connsiteY1" fmla="*/ 2934294 h 7866298"/>
              <a:gd name="connsiteX2" fmla="*/ 4731333 w 8566310"/>
              <a:gd name="connsiteY2" fmla="*/ 7241315 h 7866298"/>
              <a:gd name="connsiteX3" fmla="*/ 7124949 w 8566310"/>
              <a:gd name="connsiteY3" fmla="*/ 7139066 h 7866298"/>
              <a:gd name="connsiteX4" fmla="*/ 6607969 w 8566310"/>
              <a:gd name="connsiteY4" fmla="*/ 1045096 h 7866298"/>
              <a:gd name="connsiteX5" fmla="*/ 8565213 w 8566310"/>
              <a:gd name="connsiteY5" fmla="*/ 2628601 h 7866298"/>
              <a:gd name="connsiteX6" fmla="*/ 6856479 w 8566310"/>
              <a:gd name="connsiteY6" fmla="*/ 3750090 h 7866298"/>
              <a:gd name="connsiteX7" fmla="*/ 4455521 w 8566310"/>
              <a:gd name="connsiteY7" fmla="*/ 109516 h 7866298"/>
              <a:gd name="connsiteX8" fmla="*/ 2045699 w 8566310"/>
              <a:gd name="connsiteY8" fmla="*/ 6426858 h 7866298"/>
              <a:gd name="connsiteX9" fmla="*/ 691 w 8566310"/>
              <a:gd name="connsiteY9" fmla="*/ 4472865 h 7866298"/>
              <a:gd name="connsiteX10" fmla="*/ 691 w 8566310"/>
              <a:gd name="connsiteY10" fmla="*/ 4472866 h 7866298"/>
              <a:gd name="connsiteX0" fmla="*/ 691 w 8566310"/>
              <a:gd name="connsiteY0" fmla="*/ 4476147 h 7869579"/>
              <a:gd name="connsiteX1" fmla="*/ 2749741 w 8566310"/>
              <a:gd name="connsiteY1" fmla="*/ 2937575 h 7869579"/>
              <a:gd name="connsiteX2" fmla="*/ 4731333 w 8566310"/>
              <a:gd name="connsiteY2" fmla="*/ 7244596 h 7869579"/>
              <a:gd name="connsiteX3" fmla="*/ 7124949 w 8566310"/>
              <a:gd name="connsiteY3" fmla="*/ 7142347 h 7869579"/>
              <a:gd name="connsiteX4" fmla="*/ 6607969 w 8566310"/>
              <a:gd name="connsiteY4" fmla="*/ 1048377 h 7869579"/>
              <a:gd name="connsiteX5" fmla="*/ 8565213 w 8566310"/>
              <a:gd name="connsiteY5" fmla="*/ 2631882 h 7869579"/>
              <a:gd name="connsiteX6" fmla="*/ 6856479 w 8566310"/>
              <a:gd name="connsiteY6" fmla="*/ 3753371 h 7869579"/>
              <a:gd name="connsiteX7" fmla="*/ 4455521 w 8566310"/>
              <a:gd name="connsiteY7" fmla="*/ 112797 h 7869579"/>
              <a:gd name="connsiteX8" fmla="*/ 2045699 w 8566310"/>
              <a:gd name="connsiteY8" fmla="*/ 6430139 h 7869579"/>
              <a:gd name="connsiteX9" fmla="*/ 691 w 8566310"/>
              <a:gd name="connsiteY9" fmla="*/ 4476146 h 7869579"/>
              <a:gd name="connsiteX10" fmla="*/ 691 w 8566310"/>
              <a:gd name="connsiteY10" fmla="*/ 4476147 h 7869579"/>
              <a:gd name="connsiteX0" fmla="*/ 691 w 8566310"/>
              <a:gd name="connsiteY0" fmla="*/ 4476147 h 7869579"/>
              <a:gd name="connsiteX1" fmla="*/ 2749741 w 8566310"/>
              <a:gd name="connsiteY1" fmla="*/ 2937575 h 7869579"/>
              <a:gd name="connsiteX2" fmla="*/ 4731333 w 8566310"/>
              <a:gd name="connsiteY2" fmla="*/ 7244596 h 7869579"/>
              <a:gd name="connsiteX3" fmla="*/ 7124949 w 8566310"/>
              <a:gd name="connsiteY3" fmla="*/ 7142347 h 7869579"/>
              <a:gd name="connsiteX4" fmla="*/ 6607969 w 8566310"/>
              <a:gd name="connsiteY4" fmla="*/ 1048377 h 7869579"/>
              <a:gd name="connsiteX5" fmla="*/ 8565213 w 8566310"/>
              <a:gd name="connsiteY5" fmla="*/ 2631882 h 7869579"/>
              <a:gd name="connsiteX6" fmla="*/ 6856479 w 8566310"/>
              <a:gd name="connsiteY6" fmla="*/ 3753371 h 7869579"/>
              <a:gd name="connsiteX7" fmla="*/ 4455521 w 8566310"/>
              <a:gd name="connsiteY7" fmla="*/ 112797 h 7869579"/>
              <a:gd name="connsiteX8" fmla="*/ 2045699 w 8566310"/>
              <a:gd name="connsiteY8" fmla="*/ 6430139 h 7869579"/>
              <a:gd name="connsiteX9" fmla="*/ 691 w 8566310"/>
              <a:gd name="connsiteY9" fmla="*/ 4476146 h 7869579"/>
              <a:gd name="connsiteX10" fmla="*/ 691 w 8566310"/>
              <a:gd name="connsiteY10" fmla="*/ 4476147 h 7869579"/>
              <a:gd name="connsiteX0" fmla="*/ 691 w 8566310"/>
              <a:gd name="connsiteY0" fmla="*/ 4476147 h 7869579"/>
              <a:gd name="connsiteX1" fmla="*/ 2749741 w 8566310"/>
              <a:gd name="connsiteY1" fmla="*/ 2937575 h 7869579"/>
              <a:gd name="connsiteX2" fmla="*/ 4731333 w 8566310"/>
              <a:gd name="connsiteY2" fmla="*/ 7244596 h 7869579"/>
              <a:gd name="connsiteX3" fmla="*/ 7124949 w 8566310"/>
              <a:gd name="connsiteY3" fmla="*/ 7142347 h 7869579"/>
              <a:gd name="connsiteX4" fmla="*/ 6607969 w 8566310"/>
              <a:gd name="connsiteY4" fmla="*/ 1048377 h 7869579"/>
              <a:gd name="connsiteX5" fmla="*/ 8565213 w 8566310"/>
              <a:gd name="connsiteY5" fmla="*/ 2631882 h 7869579"/>
              <a:gd name="connsiteX6" fmla="*/ 6856479 w 8566310"/>
              <a:gd name="connsiteY6" fmla="*/ 3753371 h 7869579"/>
              <a:gd name="connsiteX7" fmla="*/ 4455521 w 8566310"/>
              <a:gd name="connsiteY7" fmla="*/ 112797 h 7869579"/>
              <a:gd name="connsiteX8" fmla="*/ 2045699 w 8566310"/>
              <a:gd name="connsiteY8" fmla="*/ 6430139 h 7869579"/>
              <a:gd name="connsiteX9" fmla="*/ 691 w 8566310"/>
              <a:gd name="connsiteY9" fmla="*/ 4476146 h 7869579"/>
              <a:gd name="connsiteX10" fmla="*/ 691 w 8566310"/>
              <a:gd name="connsiteY10" fmla="*/ 4476147 h 7869579"/>
              <a:gd name="connsiteX0" fmla="*/ 691 w 8577531"/>
              <a:gd name="connsiteY0" fmla="*/ 4476147 h 7869579"/>
              <a:gd name="connsiteX1" fmla="*/ 2749741 w 8577531"/>
              <a:gd name="connsiteY1" fmla="*/ 2937575 h 7869579"/>
              <a:gd name="connsiteX2" fmla="*/ 4731333 w 8577531"/>
              <a:gd name="connsiteY2" fmla="*/ 7244596 h 7869579"/>
              <a:gd name="connsiteX3" fmla="*/ 7124949 w 8577531"/>
              <a:gd name="connsiteY3" fmla="*/ 7142347 h 7869579"/>
              <a:gd name="connsiteX4" fmla="*/ 6607969 w 8577531"/>
              <a:gd name="connsiteY4" fmla="*/ 1048377 h 7869579"/>
              <a:gd name="connsiteX5" fmla="*/ 8565213 w 8577531"/>
              <a:gd name="connsiteY5" fmla="*/ 2631882 h 7869579"/>
              <a:gd name="connsiteX6" fmla="*/ 6856479 w 8577531"/>
              <a:gd name="connsiteY6" fmla="*/ 3753371 h 7869579"/>
              <a:gd name="connsiteX7" fmla="*/ 4455521 w 8577531"/>
              <a:gd name="connsiteY7" fmla="*/ 112797 h 7869579"/>
              <a:gd name="connsiteX8" fmla="*/ 2045699 w 8577531"/>
              <a:gd name="connsiteY8" fmla="*/ 6430139 h 7869579"/>
              <a:gd name="connsiteX9" fmla="*/ 691 w 8577531"/>
              <a:gd name="connsiteY9" fmla="*/ 4476146 h 7869579"/>
              <a:gd name="connsiteX10" fmla="*/ 691 w 8577531"/>
              <a:gd name="connsiteY10" fmla="*/ 4476147 h 7869579"/>
              <a:gd name="connsiteX0" fmla="*/ 691 w 8604782"/>
              <a:gd name="connsiteY0" fmla="*/ 4476147 h 7869579"/>
              <a:gd name="connsiteX1" fmla="*/ 2749741 w 8604782"/>
              <a:gd name="connsiteY1" fmla="*/ 2937575 h 7869579"/>
              <a:gd name="connsiteX2" fmla="*/ 4731333 w 8604782"/>
              <a:gd name="connsiteY2" fmla="*/ 7244596 h 7869579"/>
              <a:gd name="connsiteX3" fmla="*/ 7124949 w 8604782"/>
              <a:gd name="connsiteY3" fmla="*/ 7142347 h 7869579"/>
              <a:gd name="connsiteX4" fmla="*/ 6607969 w 8604782"/>
              <a:gd name="connsiteY4" fmla="*/ 1048377 h 7869579"/>
              <a:gd name="connsiteX5" fmla="*/ 8565213 w 8604782"/>
              <a:gd name="connsiteY5" fmla="*/ 2631882 h 7869579"/>
              <a:gd name="connsiteX6" fmla="*/ 6856479 w 8604782"/>
              <a:gd name="connsiteY6" fmla="*/ 3753371 h 7869579"/>
              <a:gd name="connsiteX7" fmla="*/ 4455521 w 8604782"/>
              <a:gd name="connsiteY7" fmla="*/ 112797 h 7869579"/>
              <a:gd name="connsiteX8" fmla="*/ 2045699 w 8604782"/>
              <a:gd name="connsiteY8" fmla="*/ 6430139 h 7869579"/>
              <a:gd name="connsiteX9" fmla="*/ 691 w 8604782"/>
              <a:gd name="connsiteY9" fmla="*/ 4476146 h 7869579"/>
              <a:gd name="connsiteX10" fmla="*/ 691 w 8604782"/>
              <a:gd name="connsiteY10" fmla="*/ 4476147 h 7869579"/>
              <a:gd name="connsiteX0" fmla="*/ 691 w 8604782"/>
              <a:gd name="connsiteY0" fmla="*/ 4354020 h 7747452"/>
              <a:gd name="connsiteX1" fmla="*/ 2749741 w 8604782"/>
              <a:gd name="connsiteY1" fmla="*/ 2815448 h 7747452"/>
              <a:gd name="connsiteX2" fmla="*/ 4731333 w 8604782"/>
              <a:gd name="connsiteY2" fmla="*/ 7122469 h 7747452"/>
              <a:gd name="connsiteX3" fmla="*/ 7124949 w 8604782"/>
              <a:gd name="connsiteY3" fmla="*/ 7020220 h 7747452"/>
              <a:gd name="connsiteX4" fmla="*/ 6607969 w 8604782"/>
              <a:gd name="connsiteY4" fmla="*/ 926250 h 7747452"/>
              <a:gd name="connsiteX5" fmla="*/ 8565213 w 8604782"/>
              <a:gd name="connsiteY5" fmla="*/ 2509755 h 7747452"/>
              <a:gd name="connsiteX6" fmla="*/ 6856479 w 8604782"/>
              <a:gd name="connsiteY6" fmla="*/ 3631244 h 7747452"/>
              <a:gd name="connsiteX7" fmla="*/ 4053769 w 8604782"/>
              <a:gd name="connsiteY7" fmla="*/ 115856 h 7747452"/>
              <a:gd name="connsiteX8" fmla="*/ 2045699 w 8604782"/>
              <a:gd name="connsiteY8" fmla="*/ 6308012 h 7747452"/>
              <a:gd name="connsiteX9" fmla="*/ 691 w 8604782"/>
              <a:gd name="connsiteY9" fmla="*/ 4354019 h 7747452"/>
              <a:gd name="connsiteX10" fmla="*/ 691 w 8604782"/>
              <a:gd name="connsiteY10" fmla="*/ 4354020 h 7747452"/>
              <a:gd name="connsiteX0" fmla="*/ 691 w 8604782"/>
              <a:gd name="connsiteY0" fmla="*/ 4304592 h 7698024"/>
              <a:gd name="connsiteX1" fmla="*/ 2749741 w 8604782"/>
              <a:gd name="connsiteY1" fmla="*/ 2766020 h 7698024"/>
              <a:gd name="connsiteX2" fmla="*/ 4731333 w 8604782"/>
              <a:gd name="connsiteY2" fmla="*/ 7073041 h 7698024"/>
              <a:gd name="connsiteX3" fmla="*/ 7124949 w 8604782"/>
              <a:gd name="connsiteY3" fmla="*/ 6970792 h 7698024"/>
              <a:gd name="connsiteX4" fmla="*/ 6607969 w 8604782"/>
              <a:gd name="connsiteY4" fmla="*/ 876822 h 7698024"/>
              <a:gd name="connsiteX5" fmla="*/ 8565213 w 8604782"/>
              <a:gd name="connsiteY5" fmla="*/ 2460327 h 7698024"/>
              <a:gd name="connsiteX6" fmla="*/ 6856479 w 8604782"/>
              <a:gd name="connsiteY6" fmla="*/ 3581816 h 7698024"/>
              <a:gd name="connsiteX7" fmla="*/ 4053769 w 8604782"/>
              <a:gd name="connsiteY7" fmla="*/ 66428 h 7698024"/>
              <a:gd name="connsiteX8" fmla="*/ 2045699 w 8604782"/>
              <a:gd name="connsiteY8" fmla="*/ 6258584 h 7698024"/>
              <a:gd name="connsiteX9" fmla="*/ 691 w 8604782"/>
              <a:gd name="connsiteY9" fmla="*/ 4304591 h 7698024"/>
              <a:gd name="connsiteX10" fmla="*/ 691 w 8604782"/>
              <a:gd name="connsiteY10" fmla="*/ 4304592 h 7698024"/>
              <a:gd name="connsiteX0" fmla="*/ 691 w 8604782"/>
              <a:gd name="connsiteY0" fmla="*/ 4304592 h 7698024"/>
              <a:gd name="connsiteX1" fmla="*/ 2749741 w 8604782"/>
              <a:gd name="connsiteY1" fmla="*/ 2766020 h 7698024"/>
              <a:gd name="connsiteX2" fmla="*/ 4731333 w 8604782"/>
              <a:gd name="connsiteY2" fmla="*/ 7073041 h 7698024"/>
              <a:gd name="connsiteX3" fmla="*/ 7124949 w 8604782"/>
              <a:gd name="connsiteY3" fmla="*/ 6970792 h 7698024"/>
              <a:gd name="connsiteX4" fmla="*/ 6607969 w 8604782"/>
              <a:gd name="connsiteY4" fmla="*/ 876822 h 7698024"/>
              <a:gd name="connsiteX5" fmla="*/ 8565213 w 8604782"/>
              <a:gd name="connsiteY5" fmla="*/ 2460327 h 7698024"/>
              <a:gd name="connsiteX6" fmla="*/ 6856479 w 8604782"/>
              <a:gd name="connsiteY6" fmla="*/ 3581816 h 7698024"/>
              <a:gd name="connsiteX7" fmla="*/ 4053769 w 8604782"/>
              <a:gd name="connsiteY7" fmla="*/ 66428 h 7698024"/>
              <a:gd name="connsiteX8" fmla="*/ 2045699 w 8604782"/>
              <a:gd name="connsiteY8" fmla="*/ 6258584 h 7698024"/>
              <a:gd name="connsiteX9" fmla="*/ 691 w 8604782"/>
              <a:gd name="connsiteY9" fmla="*/ 4304591 h 7698024"/>
              <a:gd name="connsiteX10" fmla="*/ 691 w 8604782"/>
              <a:gd name="connsiteY10" fmla="*/ 4304592 h 7698024"/>
              <a:gd name="connsiteX0" fmla="*/ 691 w 8604782"/>
              <a:gd name="connsiteY0" fmla="*/ 3777751 h 7171183"/>
              <a:gd name="connsiteX1" fmla="*/ 2749741 w 8604782"/>
              <a:gd name="connsiteY1" fmla="*/ 2239179 h 7171183"/>
              <a:gd name="connsiteX2" fmla="*/ 4731333 w 8604782"/>
              <a:gd name="connsiteY2" fmla="*/ 6546200 h 7171183"/>
              <a:gd name="connsiteX3" fmla="*/ 7124949 w 8604782"/>
              <a:gd name="connsiteY3" fmla="*/ 6443951 h 7171183"/>
              <a:gd name="connsiteX4" fmla="*/ 6607969 w 8604782"/>
              <a:gd name="connsiteY4" fmla="*/ 349981 h 7171183"/>
              <a:gd name="connsiteX5" fmla="*/ 8565213 w 8604782"/>
              <a:gd name="connsiteY5" fmla="*/ 1933486 h 7171183"/>
              <a:gd name="connsiteX6" fmla="*/ 6856479 w 8604782"/>
              <a:gd name="connsiteY6" fmla="*/ 3054975 h 7171183"/>
              <a:gd name="connsiteX7" fmla="*/ 3919852 w 8604782"/>
              <a:gd name="connsiteY7" fmla="*/ 76096 h 7171183"/>
              <a:gd name="connsiteX8" fmla="*/ 2045699 w 8604782"/>
              <a:gd name="connsiteY8" fmla="*/ 5731743 h 7171183"/>
              <a:gd name="connsiteX9" fmla="*/ 691 w 8604782"/>
              <a:gd name="connsiteY9" fmla="*/ 3777750 h 7171183"/>
              <a:gd name="connsiteX10" fmla="*/ 691 w 8604782"/>
              <a:gd name="connsiteY10" fmla="*/ 3777751 h 7171183"/>
              <a:gd name="connsiteX0" fmla="*/ 691 w 8604782"/>
              <a:gd name="connsiteY0" fmla="*/ 3797722 h 7191154"/>
              <a:gd name="connsiteX1" fmla="*/ 2749741 w 8604782"/>
              <a:gd name="connsiteY1" fmla="*/ 2259150 h 7191154"/>
              <a:gd name="connsiteX2" fmla="*/ 4731333 w 8604782"/>
              <a:gd name="connsiteY2" fmla="*/ 6566171 h 7191154"/>
              <a:gd name="connsiteX3" fmla="*/ 7124949 w 8604782"/>
              <a:gd name="connsiteY3" fmla="*/ 6463922 h 7191154"/>
              <a:gd name="connsiteX4" fmla="*/ 6607969 w 8604782"/>
              <a:gd name="connsiteY4" fmla="*/ 369952 h 7191154"/>
              <a:gd name="connsiteX5" fmla="*/ 8565213 w 8604782"/>
              <a:gd name="connsiteY5" fmla="*/ 1953457 h 7191154"/>
              <a:gd name="connsiteX6" fmla="*/ 6856479 w 8604782"/>
              <a:gd name="connsiteY6" fmla="*/ 3074946 h 7191154"/>
              <a:gd name="connsiteX7" fmla="*/ 3919852 w 8604782"/>
              <a:gd name="connsiteY7" fmla="*/ 96067 h 7191154"/>
              <a:gd name="connsiteX8" fmla="*/ 2045699 w 8604782"/>
              <a:gd name="connsiteY8" fmla="*/ 5751714 h 7191154"/>
              <a:gd name="connsiteX9" fmla="*/ 691 w 8604782"/>
              <a:gd name="connsiteY9" fmla="*/ 3797721 h 7191154"/>
              <a:gd name="connsiteX10" fmla="*/ 691 w 8604782"/>
              <a:gd name="connsiteY10" fmla="*/ 3797722 h 7191154"/>
              <a:gd name="connsiteX0" fmla="*/ 691 w 8604782"/>
              <a:gd name="connsiteY0" fmla="*/ 3743108 h 7136540"/>
              <a:gd name="connsiteX1" fmla="*/ 2749741 w 8604782"/>
              <a:gd name="connsiteY1" fmla="*/ 2204536 h 7136540"/>
              <a:gd name="connsiteX2" fmla="*/ 4731333 w 8604782"/>
              <a:gd name="connsiteY2" fmla="*/ 6511557 h 7136540"/>
              <a:gd name="connsiteX3" fmla="*/ 7124949 w 8604782"/>
              <a:gd name="connsiteY3" fmla="*/ 6409308 h 7136540"/>
              <a:gd name="connsiteX4" fmla="*/ 6607969 w 8604782"/>
              <a:gd name="connsiteY4" fmla="*/ 315338 h 7136540"/>
              <a:gd name="connsiteX5" fmla="*/ 8565213 w 8604782"/>
              <a:gd name="connsiteY5" fmla="*/ 1898843 h 7136540"/>
              <a:gd name="connsiteX6" fmla="*/ 6856479 w 8604782"/>
              <a:gd name="connsiteY6" fmla="*/ 3020332 h 7136540"/>
              <a:gd name="connsiteX7" fmla="*/ 3919852 w 8604782"/>
              <a:gd name="connsiteY7" fmla="*/ 41453 h 7136540"/>
              <a:gd name="connsiteX8" fmla="*/ 2045699 w 8604782"/>
              <a:gd name="connsiteY8" fmla="*/ 5697100 h 7136540"/>
              <a:gd name="connsiteX9" fmla="*/ 691 w 8604782"/>
              <a:gd name="connsiteY9" fmla="*/ 3743107 h 7136540"/>
              <a:gd name="connsiteX10" fmla="*/ 691 w 8604782"/>
              <a:gd name="connsiteY10" fmla="*/ 3743108 h 7136540"/>
              <a:gd name="connsiteX0" fmla="*/ 691 w 8604782"/>
              <a:gd name="connsiteY0" fmla="*/ 3743108 h 7136540"/>
              <a:gd name="connsiteX1" fmla="*/ 2749741 w 8604782"/>
              <a:gd name="connsiteY1" fmla="*/ 2204536 h 7136540"/>
              <a:gd name="connsiteX2" fmla="*/ 4731333 w 8604782"/>
              <a:gd name="connsiteY2" fmla="*/ 6511557 h 7136540"/>
              <a:gd name="connsiteX3" fmla="*/ 7124949 w 8604782"/>
              <a:gd name="connsiteY3" fmla="*/ 6409308 h 7136540"/>
              <a:gd name="connsiteX4" fmla="*/ 6607969 w 8604782"/>
              <a:gd name="connsiteY4" fmla="*/ 315338 h 7136540"/>
              <a:gd name="connsiteX5" fmla="*/ 8565213 w 8604782"/>
              <a:gd name="connsiteY5" fmla="*/ 1898843 h 7136540"/>
              <a:gd name="connsiteX6" fmla="*/ 6856479 w 8604782"/>
              <a:gd name="connsiteY6" fmla="*/ 3020332 h 7136540"/>
              <a:gd name="connsiteX7" fmla="*/ 3919852 w 8604782"/>
              <a:gd name="connsiteY7" fmla="*/ 41453 h 7136540"/>
              <a:gd name="connsiteX8" fmla="*/ 2045699 w 8604782"/>
              <a:gd name="connsiteY8" fmla="*/ 5697100 h 7136540"/>
              <a:gd name="connsiteX9" fmla="*/ 691 w 8604782"/>
              <a:gd name="connsiteY9" fmla="*/ 3743107 h 7136540"/>
              <a:gd name="connsiteX10" fmla="*/ 691 w 8604782"/>
              <a:gd name="connsiteY10" fmla="*/ 3743108 h 7136540"/>
              <a:gd name="connsiteX0" fmla="*/ 691 w 8604782"/>
              <a:gd name="connsiteY0" fmla="*/ 3759468 h 7152900"/>
              <a:gd name="connsiteX1" fmla="*/ 2749741 w 8604782"/>
              <a:gd name="connsiteY1" fmla="*/ 2220896 h 7152900"/>
              <a:gd name="connsiteX2" fmla="*/ 4731333 w 8604782"/>
              <a:gd name="connsiteY2" fmla="*/ 6527917 h 7152900"/>
              <a:gd name="connsiteX3" fmla="*/ 7124949 w 8604782"/>
              <a:gd name="connsiteY3" fmla="*/ 6425668 h 7152900"/>
              <a:gd name="connsiteX4" fmla="*/ 6607969 w 8604782"/>
              <a:gd name="connsiteY4" fmla="*/ 331698 h 7152900"/>
              <a:gd name="connsiteX5" fmla="*/ 8565213 w 8604782"/>
              <a:gd name="connsiteY5" fmla="*/ 1915203 h 7152900"/>
              <a:gd name="connsiteX6" fmla="*/ 6856479 w 8604782"/>
              <a:gd name="connsiteY6" fmla="*/ 3036692 h 7152900"/>
              <a:gd name="connsiteX7" fmla="*/ 3919852 w 8604782"/>
              <a:gd name="connsiteY7" fmla="*/ 57813 h 7152900"/>
              <a:gd name="connsiteX8" fmla="*/ 2045699 w 8604782"/>
              <a:gd name="connsiteY8" fmla="*/ 5713460 h 7152900"/>
              <a:gd name="connsiteX9" fmla="*/ 691 w 8604782"/>
              <a:gd name="connsiteY9" fmla="*/ 3759467 h 7152900"/>
              <a:gd name="connsiteX10" fmla="*/ 691 w 8604782"/>
              <a:gd name="connsiteY10" fmla="*/ 3759468 h 7152900"/>
              <a:gd name="connsiteX0" fmla="*/ 691 w 8604782"/>
              <a:gd name="connsiteY0" fmla="*/ 3759468 h 7152900"/>
              <a:gd name="connsiteX1" fmla="*/ 2749741 w 8604782"/>
              <a:gd name="connsiteY1" fmla="*/ 2220896 h 7152900"/>
              <a:gd name="connsiteX2" fmla="*/ 4731333 w 8604782"/>
              <a:gd name="connsiteY2" fmla="*/ 6527917 h 7152900"/>
              <a:gd name="connsiteX3" fmla="*/ 7124949 w 8604782"/>
              <a:gd name="connsiteY3" fmla="*/ 6425668 h 7152900"/>
              <a:gd name="connsiteX4" fmla="*/ 6607969 w 8604782"/>
              <a:gd name="connsiteY4" fmla="*/ 331698 h 7152900"/>
              <a:gd name="connsiteX5" fmla="*/ 8565213 w 8604782"/>
              <a:gd name="connsiteY5" fmla="*/ 1915203 h 7152900"/>
              <a:gd name="connsiteX6" fmla="*/ 6856479 w 8604782"/>
              <a:gd name="connsiteY6" fmla="*/ 3036692 h 7152900"/>
              <a:gd name="connsiteX7" fmla="*/ 3919852 w 8604782"/>
              <a:gd name="connsiteY7" fmla="*/ 57813 h 7152900"/>
              <a:gd name="connsiteX8" fmla="*/ 2045699 w 8604782"/>
              <a:gd name="connsiteY8" fmla="*/ 5713460 h 7152900"/>
              <a:gd name="connsiteX9" fmla="*/ 691 w 8604782"/>
              <a:gd name="connsiteY9" fmla="*/ 3759467 h 7152900"/>
              <a:gd name="connsiteX10" fmla="*/ 691 w 8604782"/>
              <a:gd name="connsiteY10" fmla="*/ 3759468 h 7152900"/>
              <a:gd name="connsiteX0" fmla="*/ 691 w 8604782"/>
              <a:gd name="connsiteY0" fmla="*/ 3759468 h 7152900"/>
              <a:gd name="connsiteX1" fmla="*/ 2749741 w 8604782"/>
              <a:gd name="connsiteY1" fmla="*/ 2220896 h 7152900"/>
              <a:gd name="connsiteX2" fmla="*/ 4731333 w 8604782"/>
              <a:gd name="connsiteY2" fmla="*/ 6527917 h 7152900"/>
              <a:gd name="connsiteX3" fmla="*/ 7124949 w 8604782"/>
              <a:gd name="connsiteY3" fmla="*/ 6425668 h 7152900"/>
              <a:gd name="connsiteX4" fmla="*/ 6607969 w 8604782"/>
              <a:gd name="connsiteY4" fmla="*/ 331698 h 7152900"/>
              <a:gd name="connsiteX5" fmla="*/ 8565213 w 8604782"/>
              <a:gd name="connsiteY5" fmla="*/ 1915203 h 7152900"/>
              <a:gd name="connsiteX6" fmla="*/ 6856479 w 8604782"/>
              <a:gd name="connsiteY6" fmla="*/ 3036692 h 7152900"/>
              <a:gd name="connsiteX7" fmla="*/ 3919852 w 8604782"/>
              <a:gd name="connsiteY7" fmla="*/ 57813 h 7152900"/>
              <a:gd name="connsiteX8" fmla="*/ 2045699 w 8604782"/>
              <a:gd name="connsiteY8" fmla="*/ 5713461 h 7152900"/>
              <a:gd name="connsiteX9" fmla="*/ 691 w 8604782"/>
              <a:gd name="connsiteY9" fmla="*/ 3759467 h 7152900"/>
              <a:gd name="connsiteX10" fmla="*/ 691 w 8604782"/>
              <a:gd name="connsiteY10" fmla="*/ 3759468 h 7152900"/>
              <a:gd name="connsiteX0" fmla="*/ 691 w 8604782"/>
              <a:gd name="connsiteY0" fmla="*/ 3759468 h 7152900"/>
              <a:gd name="connsiteX1" fmla="*/ 2749741 w 8604782"/>
              <a:gd name="connsiteY1" fmla="*/ 2220896 h 7152900"/>
              <a:gd name="connsiteX2" fmla="*/ 4731333 w 8604782"/>
              <a:gd name="connsiteY2" fmla="*/ 6527917 h 7152900"/>
              <a:gd name="connsiteX3" fmla="*/ 7124949 w 8604782"/>
              <a:gd name="connsiteY3" fmla="*/ 6425668 h 7152900"/>
              <a:gd name="connsiteX4" fmla="*/ 6607969 w 8604782"/>
              <a:gd name="connsiteY4" fmla="*/ 331698 h 7152900"/>
              <a:gd name="connsiteX5" fmla="*/ 8565213 w 8604782"/>
              <a:gd name="connsiteY5" fmla="*/ 1915203 h 7152900"/>
              <a:gd name="connsiteX6" fmla="*/ 6856479 w 8604782"/>
              <a:gd name="connsiteY6" fmla="*/ 3036692 h 7152900"/>
              <a:gd name="connsiteX7" fmla="*/ 3919852 w 8604782"/>
              <a:gd name="connsiteY7" fmla="*/ 57813 h 7152900"/>
              <a:gd name="connsiteX8" fmla="*/ 2045699 w 8604782"/>
              <a:gd name="connsiteY8" fmla="*/ 5713461 h 7152900"/>
              <a:gd name="connsiteX9" fmla="*/ 691 w 8604782"/>
              <a:gd name="connsiteY9" fmla="*/ 3759467 h 7152900"/>
              <a:gd name="connsiteX10" fmla="*/ 691 w 8604782"/>
              <a:gd name="connsiteY10" fmla="*/ 3759468 h 7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04782" h="7152900">
                <a:moveTo>
                  <a:pt x="691" y="3759468"/>
                </a:moveTo>
                <a:cubicBezTo>
                  <a:pt x="-32000" y="2776160"/>
                  <a:pt x="1096936" y="1306192"/>
                  <a:pt x="2749741" y="2220896"/>
                </a:cubicBezTo>
                <a:cubicBezTo>
                  <a:pt x="3697622" y="2747195"/>
                  <a:pt x="4074259" y="5583787"/>
                  <a:pt x="4731333" y="6527917"/>
                </a:cubicBezTo>
                <a:cubicBezTo>
                  <a:pt x="5388407" y="7472047"/>
                  <a:pt x="6648942" y="7271815"/>
                  <a:pt x="7124949" y="6425668"/>
                </a:cubicBezTo>
                <a:cubicBezTo>
                  <a:pt x="8200701" y="4624995"/>
                  <a:pt x="4279577" y="1907994"/>
                  <a:pt x="6607969" y="331698"/>
                </a:cubicBezTo>
                <a:cubicBezTo>
                  <a:pt x="7652418" y="-271488"/>
                  <a:pt x="8837501" y="793247"/>
                  <a:pt x="8565213" y="1915203"/>
                </a:cubicBezTo>
                <a:cubicBezTo>
                  <a:pt x="8563713" y="2290797"/>
                  <a:pt x="8084056" y="3323060"/>
                  <a:pt x="6856479" y="3036692"/>
                </a:cubicBezTo>
                <a:cubicBezTo>
                  <a:pt x="5479477" y="2701503"/>
                  <a:pt x="5806461" y="-463346"/>
                  <a:pt x="3919852" y="57813"/>
                </a:cubicBezTo>
                <a:cubicBezTo>
                  <a:pt x="2115603" y="686520"/>
                  <a:pt x="5212487" y="5078883"/>
                  <a:pt x="2045699" y="5713461"/>
                </a:cubicBezTo>
                <a:cubicBezTo>
                  <a:pt x="766515" y="5748717"/>
                  <a:pt x="691" y="4788361"/>
                  <a:pt x="691" y="3759467"/>
                </a:cubicBezTo>
                <a:lnTo>
                  <a:pt x="691" y="3759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7" name="Group 26"/>
          <p:cNvGrpSpPr/>
          <p:nvPr/>
        </p:nvGrpSpPr>
        <p:grpSpPr>
          <a:xfrm>
            <a:off x="3745668" y="2776035"/>
            <a:ext cx="2079576" cy="2079574"/>
            <a:chOff x="2266305" y="2443545"/>
            <a:chExt cx="2689770" cy="2689770"/>
          </a:xfrm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66305" y="2443545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020269" y="3197509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317023" y="3494263"/>
              <a:ext cx="587471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17023" y="3508066"/>
              <a:ext cx="409763" cy="560728"/>
            </a:xfrm>
            <a:custGeom>
              <a:avLst/>
              <a:gdLst>
                <a:gd name="T0" fmla="*/ 237 w 475"/>
                <a:gd name="T1" fmla="*/ 0 h 650"/>
                <a:gd name="T2" fmla="*/ 282 w 475"/>
                <a:gd name="T3" fmla="*/ 19 h 650"/>
                <a:gd name="T4" fmla="*/ 323 w 475"/>
                <a:gd name="T5" fmla="*/ 41 h 650"/>
                <a:gd name="T6" fmla="*/ 360 w 475"/>
                <a:gd name="T7" fmla="*/ 70 h 650"/>
                <a:gd name="T8" fmla="*/ 393 w 475"/>
                <a:gd name="T9" fmla="*/ 103 h 650"/>
                <a:gd name="T10" fmla="*/ 421 w 475"/>
                <a:gd name="T11" fmla="*/ 142 h 650"/>
                <a:gd name="T12" fmla="*/ 444 w 475"/>
                <a:gd name="T13" fmla="*/ 183 h 650"/>
                <a:gd name="T14" fmla="*/ 461 w 475"/>
                <a:gd name="T15" fmla="*/ 228 h 650"/>
                <a:gd name="T16" fmla="*/ 471 w 475"/>
                <a:gd name="T17" fmla="*/ 275 h 650"/>
                <a:gd name="T18" fmla="*/ 475 w 475"/>
                <a:gd name="T19" fmla="*/ 324 h 650"/>
                <a:gd name="T20" fmla="*/ 471 w 475"/>
                <a:gd name="T21" fmla="*/ 374 h 650"/>
                <a:gd name="T22" fmla="*/ 461 w 475"/>
                <a:gd name="T23" fmla="*/ 423 h 650"/>
                <a:gd name="T24" fmla="*/ 444 w 475"/>
                <a:gd name="T25" fmla="*/ 467 h 650"/>
                <a:gd name="T26" fmla="*/ 421 w 475"/>
                <a:gd name="T27" fmla="*/ 508 h 650"/>
                <a:gd name="T28" fmla="*/ 393 w 475"/>
                <a:gd name="T29" fmla="*/ 546 h 650"/>
                <a:gd name="T30" fmla="*/ 360 w 475"/>
                <a:gd name="T31" fmla="*/ 579 h 650"/>
                <a:gd name="T32" fmla="*/ 323 w 475"/>
                <a:gd name="T33" fmla="*/ 608 h 650"/>
                <a:gd name="T34" fmla="*/ 282 w 475"/>
                <a:gd name="T35" fmla="*/ 631 h 650"/>
                <a:gd name="T36" fmla="*/ 237 w 475"/>
                <a:gd name="T37" fmla="*/ 650 h 650"/>
                <a:gd name="T38" fmla="*/ 194 w 475"/>
                <a:gd name="T39" fmla="*/ 631 h 650"/>
                <a:gd name="T40" fmla="*/ 153 w 475"/>
                <a:gd name="T41" fmla="*/ 608 h 650"/>
                <a:gd name="T42" fmla="*/ 116 w 475"/>
                <a:gd name="T43" fmla="*/ 579 h 650"/>
                <a:gd name="T44" fmla="*/ 82 w 475"/>
                <a:gd name="T45" fmla="*/ 546 h 650"/>
                <a:gd name="T46" fmla="*/ 55 w 475"/>
                <a:gd name="T47" fmla="*/ 508 h 650"/>
                <a:gd name="T48" fmla="*/ 31 w 475"/>
                <a:gd name="T49" fmla="*/ 467 h 650"/>
                <a:gd name="T50" fmla="*/ 15 w 475"/>
                <a:gd name="T51" fmla="*/ 423 h 650"/>
                <a:gd name="T52" fmla="*/ 4 w 475"/>
                <a:gd name="T53" fmla="*/ 374 h 650"/>
                <a:gd name="T54" fmla="*/ 0 w 475"/>
                <a:gd name="T55" fmla="*/ 324 h 650"/>
                <a:gd name="T56" fmla="*/ 4 w 475"/>
                <a:gd name="T57" fmla="*/ 275 h 650"/>
                <a:gd name="T58" fmla="*/ 15 w 475"/>
                <a:gd name="T59" fmla="*/ 228 h 650"/>
                <a:gd name="T60" fmla="*/ 31 w 475"/>
                <a:gd name="T61" fmla="*/ 183 h 650"/>
                <a:gd name="T62" fmla="*/ 55 w 475"/>
                <a:gd name="T63" fmla="*/ 142 h 650"/>
                <a:gd name="T64" fmla="*/ 82 w 475"/>
                <a:gd name="T65" fmla="*/ 103 h 650"/>
                <a:gd name="T66" fmla="*/ 116 w 475"/>
                <a:gd name="T67" fmla="*/ 70 h 650"/>
                <a:gd name="T68" fmla="*/ 153 w 475"/>
                <a:gd name="T69" fmla="*/ 41 h 650"/>
                <a:gd name="T70" fmla="*/ 194 w 475"/>
                <a:gd name="T71" fmla="*/ 19 h 650"/>
                <a:gd name="T72" fmla="*/ 237 w 475"/>
                <a:gd name="T73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5" h="650">
                  <a:moveTo>
                    <a:pt x="237" y="0"/>
                  </a:moveTo>
                  <a:lnTo>
                    <a:pt x="282" y="19"/>
                  </a:lnTo>
                  <a:lnTo>
                    <a:pt x="323" y="41"/>
                  </a:lnTo>
                  <a:lnTo>
                    <a:pt x="360" y="70"/>
                  </a:lnTo>
                  <a:lnTo>
                    <a:pt x="393" y="103"/>
                  </a:lnTo>
                  <a:lnTo>
                    <a:pt x="421" y="142"/>
                  </a:lnTo>
                  <a:lnTo>
                    <a:pt x="444" y="183"/>
                  </a:lnTo>
                  <a:lnTo>
                    <a:pt x="461" y="228"/>
                  </a:lnTo>
                  <a:lnTo>
                    <a:pt x="471" y="275"/>
                  </a:lnTo>
                  <a:lnTo>
                    <a:pt x="475" y="324"/>
                  </a:lnTo>
                  <a:lnTo>
                    <a:pt x="471" y="374"/>
                  </a:lnTo>
                  <a:lnTo>
                    <a:pt x="461" y="423"/>
                  </a:lnTo>
                  <a:lnTo>
                    <a:pt x="444" y="467"/>
                  </a:lnTo>
                  <a:lnTo>
                    <a:pt x="421" y="508"/>
                  </a:lnTo>
                  <a:lnTo>
                    <a:pt x="393" y="546"/>
                  </a:lnTo>
                  <a:lnTo>
                    <a:pt x="360" y="579"/>
                  </a:lnTo>
                  <a:lnTo>
                    <a:pt x="323" y="608"/>
                  </a:lnTo>
                  <a:lnTo>
                    <a:pt x="282" y="631"/>
                  </a:lnTo>
                  <a:lnTo>
                    <a:pt x="237" y="650"/>
                  </a:lnTo>
                  <a:lnTo>
                    <a:pt x="194" y="631"/>
                  </a:lnTo>
                  <a:lnTo>
                    <a:pt x="153" y="608"/>
                  </a:lnTo>
                  <a:lnTo>
                    <a:pt x="116" y="579"/>
                  </a:lnTo>
                  <a:lnTo>
                    <a:pt x="82" y="546"/>
                  </a:lnTo>
                  <a:lnTo>
                    <a:pt x="55" y="508"/>
                  </a:lnTo>
                  <a:lnTo>
                    <a:pt x="31" y="467"/>
                  </a:lnTo>
                  <a:lnTo>
                    <a:pt x="15" y="423"/>
                  </a:lnTo>
                  <a:lnTo>
                    <a:pt x="4" y="374"/>
                  </a:lnTo>
                  <a:lnTo>
                    <a:pt x="0" y="324"/>
                  </a:lnTo>
                  <a:lnTo>
                    <a:pt x="4" y="275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5" y="142"/>
                  </a:lnTo>
                  <a:lnTo>
                    <a:pt x="82" y="103"/>
                  </a:lnTo>
                  <a:lnTo>
                    <a:pt x="116" y="70"/>
                  </a:lnTo>
                  <a:lnTo>
                    <a:pt x="153" y="41"/>
                  </a:lnTo>
                  <a:lnTo>
                    <a:pt x="194" y="1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78392" y="1683479"/>
            <a:ext cx="1619032" cy="1619030"/>
            <a:chOff x="4033030" y="4210270"/>
            <a:chExt cx="1768451" cy="1768451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033030" y="4210270"/>
              <a:ext cx="1768451" cy="1768451"/>
            </a:xfrm>
            <a:custGeom>
              <a:avLst/>
              <a:gdLst>
                <a:gd name="T0" fmla="*/ 1110 w 2050"/>
                <a:gd name="T1" fmla="*/ 3 h 2050"/>
                <a:gd name="T2" fmla="*/ 1162 w 2050"/>
                <a:gd name="T3" fmla="*/ 37 h 2050"/>
                <a:gd name="T4" fmla="*/ 1227 w 2050"/>
                <a:gd name="T5" fmla="*/ 308 h 2050"/>
                <a:gd name="T6" fmla="*/ 1391 w 2050"/>
                <a:gd name="T7" fmla="*/ 376 h 2050"/>
                <a:gd name="T8" fmla="*/ 1628 w 2050"/>
                <a:gd name="T9" fmla="*/ 229 h 2050"/>
                <a:gd name="T10" fmla="*/ 1689 w 2050"/>
                <a:gd name="T11" fmla="*/ 243 h 2050"/>
                <a:gd name="T12" fmla="*/ 1808 w 2050"/>
                <a:gd name="T13" fmla="*/ 362 h 2050"/>
                <a:gd name="T14" fmla="*/ 1822 w 2050"/>
                <a:gd name="T15" fmla="*/ 423 h 2050"/>
                <a:gd name="T16" fmla="*/ 1675 w 2050"/>
                <a:gd name="T17" fmla="*/ 660 h 2050"/>
                <a:gd name="T18" fmla="*/ 1743 w 2050"/>
                <a:gd name="T19" fmla="*/ 824 h 2050"/>
                <a:gd name="T20" fmla="*/ 2014 w 2050"/>
                <a:gd name="T21" fmla="*/ 889 h 2050"/>
                <a:gd name="T22" fmla="*/ 2048 w 2050"/>
                <a:gd name="T23" fmla="*/ 941 h 2050"/>
                <a:gd name="T24" fmla="*/ 2048 w 2050"/>
                <a:gd name="T25" fmla="*/ 1110 h 2050"/>
                <a:gd name="T26" fmla="*/ 2014 w 2050"/>
                <a:gd name="T27" fmla="*/ 1162 h 2050"/>
                <a:gd name="T28" fmla="*/ 1743 w 2050"/>
                <a:gd name="T29" fmla="*/ 1227 h 2050"/>
                <a:gd name="T30" fmla="*/ 1675 w 2050"/>
                <a:gd name="T31" fmla="*/ 1391 h 2050"/>
                <a:gd name="T32" fmla="*/ 1822 w 2050"/>
                <a:gd name="T33" fmla="*/ 1628 h 2050"/>
                <a:gd name="T34" fmla="*/ 1808 w 2050"/>
                <a:gd name="T35" fmla="*/ 1689 h 2050"/>
                <a:gd name="T36" fmla="*/ 1689 w 2050"/>
                <a:gd name="T37" fmla="*/ 1808 h 2050"/>
                <a:gd name="T38" fmla="*/ 1628 w 2050"/>
                <a:gd name="T39" fmla="*/ 1822 h 2050"/>
                <a:gd name="T40" fmla="*/ 1391 w 2050"/>
                <a:gd name="T41" fmla="*/ 1675 h 2050"/>
                <a:gd name="T42" fmla="*/ 1227 w 2050"/>
                <a:gd name="T43" fmla="*/ 1743 h 2050"/>
                <a:gd name="T44" fmla="*/ 1162 w 2050"/>
                <a:gd name="T45" fmla="*/ 2014 h 2050"/>
                <a:gd name="T46" fmla="*/ 1110 w 2050"/>
                <a:gd name="T47" fmla="*/ 2048 h 2050"/>
                <a:gd name="T48" fmla="*/ 941 w 2050"/>
                <a:gd name="T49" fmla="*/ 2048 h 2050"/>
                <a:gd name="T50" fmla="*/ 889 w 2050"/>
                <a:gd name="T51" fmla="*/ 2014 h 2050"/>
                <a:gd name="T52" fmla="*/ 824 w 2050"/>
                <a:gd name="T53" fmla="*/ 1743 h 2050"/>
                <a:gd name="T54" fmla="*/ 660 w 2050"/>
                <a:gd name="T55" fmla="*/ 1675 h 2050"/>
                <a:gd name="T56" fmla="*/ 423 w 2050"/>
                <a:gd name="T57" fmla="*/ 1822 h 2050"/>
                <a:gd name="T58" fmla="*/ 362 w 2050"/>
                <a:gd name="T59" fmla="*/ 1808 h 2050"/>
                <a:gd name="T60" fmla="*/ 243 w 2050"/>
                <a:gd name="T61" fmla="*/ 1689 h 2050"/>
                <a:gd name="T62" fmla="*/ 229 w 2050"/>
                <a:gd name="T63" fmla="*/ 1628 h 2050"/>
                <a:gd name="T64" fmla="*/ 376 w 2050"/>
                <a:gd name="T65" fmla="*/ 1391 h 2050"/>
                <a:gd name="T66" fmla="*/ 308 w 2050"/>
                <a:gd name="T67" fmla="*/ 1227 h 2050"/>
                <a:gd name="T68" fmla="*/ 37 w 2050"/>
                <a:gd name="T69" fmla="*/ 1162 h 2050"/>
                <a:gd name="T70" fmla="*/ 3 w 2050"/>
                <a:gd name="T71" fmla="*/ 1110 h 2050"/>
                <a:gd name="T72" fmla="*/ 3 w 2050"/>
                <a:gd name="T73" fmla="*/ 941 h 2050"/>
                <a:gd name="T74" fmla="*/ 37 w 2050"/>
                <a:gd name="T75" fmla="*/ 889 h 2050"/>
                <a:gd name="T76" fmla="*/ 308 w 2050"/>
                <a:gd name="T77" fmla="*/ 824 h 2050"/>
                <a:gd name="T78" fmla="*/ 376 w 2050"/>
                <a:gd name="T79" fmla="*/ 660 h 2050"/>
                <a:gd name="T80" fmla="*/ 229 w 2050"/>
                <a:gd name="T81" fmla="*/ 423 h 2050"/>
                <a:gd name="T82" fmla="*/ 243 w 2050"/>
                <a:gd name="T83" fmla="*/ 362 h 2050"/>
                <a:gd name="T84" fmla="*/ 362 w 2050"/>
                <a:gd name="T85" fmla="*/ 243 h 2050"/>
                <a:gd name="T86" fmla="*/ 423 w 2050"/>
                <a:gd name="T87" fmla="*/ 229 h 2050"/>
                <a:gd name="T88" fmla="*/ 660 w 2050"/>
                <a:gd name="T89" fmla="*/ 376 h 2050"/>
                <a:gd name="T90" fmla="*/ 824 w 2050"/>
                <a:gd name="T91" fmla="*/ 308 h 2050"/>
                <a:gd name="T92" fmla="*/ 889 w 2050"/>
                <a:gd name="T93" fmla="*/ 37 h 2050"/>
                <a:gd name="T94" fmla="*/ 941 w 2050"/>
                <a:gd name="T95" fmla="*/ 3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0" h="2050">
                  <a:moveTo>
                    <a:pt x="962" y="0"/>
                  </a:moveTo>
                  <a:lnTo>
                    <a:pt x="1089" y="0"/>
                  </a:lnTo>
                  <a:lnTo>
                    <a:pt x="1110" y="3"/>
                  </a:lnTo>
                  <a:lnTo>
                    <a:pt x="1130" y="11"/>
                  </a:lnTo>
                  <a:lnTo>
                    <a:pt x="1148" y="22"/>
                  </a:lnTo>
                  <a:lnTo>
                    <a:pt x="1162" y="37"/>
                  </a:lnTo>
                  <a:lnTo>
                    <a:pt x="1173" y="56"/>
                  </a:lnTo>
                  <a:lnTo>
                    <a:pt x="1181" y="76"/>
                  </a:lnTo>
                  <a:lnTo>
                    <a:pt x="1227" y="308"/>
                  </a:lnTo>
                  <a:lnTo>
                    <a:pt x="1284" y="326"/>
                  </a:lnTo>
                  <a:lnTo>
                    <a:pt x="1338" y="349"/>
                  </a:lnTo>
                  <a:lnTo>
                    <a:pt x="1391" y="376"/>
                  </a:lnTo>
                  <a:lnTo>
                    <a:pt x="1588" y="244"/>
                  </a:lnTo>
                  <a:lnTo>
                    <a:pt x="1607" y="234"/>
                  </a:lnTo>
                  <a:lnTo>
                    <a:pt x="1628" y="229"/>
                  </a:lnTo>
                  <a:lnTo>
                    <a:pt x="1649" y="229"/>
                  </a:lnTo>
                  <a:lnTo>
                    <a:pt x="1669" y="233"/>
                  </a:lnTo>
                  <a:lnTo>
                    <a:pt x="1689" y="243"/>
                  </a:lnTo>
                  <a:lnTo>
                    <a:pt x="1705" y="257"/>
                  </a:lnTo>
                  <a:lnTo>
                    <a:pt x="1794" y="346"/>
                  </a:lnTo>
                  <a:lnTo>
                    <a:pt x="1808" y="362"/>
                  </a:lnTo>
                  <a:lnTo>
                    <a:pt x="1818" y="382"/>
                  </a:lnTo>
                  <a:lnTo>
                    <a:pt x="1822" y="402"/>
                  </a:lnTo>
                  <a:lnTo>
                    <a:pt x="1822" y="423"/>
                  </a:lnTo>
                  <a:lnTo>
                    <a:pt x="1817" y="444"/>
                  </a:lnTo>
                  <a:lnTo>
                    <a:pt x="1807" y="463"/>
                  </a:lnTo>
                  <a:lnTo>
                    <a:pt x="1675" y="660"/>
                  </a:lnTo>
                  <a:lnTo>
                    <a:pt x="1702" y="713"/>
                  </a:lnTo>
                  <a:lnTo>
                    <a:pt x="1725" y="767"/>
                  </a:lnTo>
                  <a:lnTo>
                    <a:pt x="1743" y="824"/>
                  </a:lnTo>
                  <a:lnTo>
                    <a:pt x="1975" y="870"/>
                  </a:lnTo>
                  <a:lnTo>
                    <a:pt x="1995" y="878"/>
                  </a:lnTo>
                  <a:lnTo>
                    <a:pt x="2014" y="889"/>
                  </a:lnTo>
                  <a:lnTo>
                    <a:pt x="2029" y="903"/>
                  </a:lnTo>
                  <a:lnTo>
                    <a:pt x="2040" y="921"/>
                  </a:lnTo>
                  <a:lnTo>
                    <a:pt x="2048" y="941"/>
                  </a:lnTo>
                  <a:lnTo>
                    <a:pt x="2050" y="962"/>
                  </a:lnTo>
                  <a:lnTo>
                    <a:pt x="2050" y="1089"/>
                  </a:lnTo>
                  <a:lnTo>
                    <a:pt x="2048" y="1110"/>
                  </a:lnTo>
                  <a:lnTo>
                    <a:pt x="2040" y="1130"/>
                  </a:lnTo>
                  <a:lnTo>
                    <a:pt x="2029" y="1148"/>
                  </a:lnTo>
                  <a:lnTo>
                    <a:pt x="2014" y="1162"/>
                  </a:lnTo>
                  <a:lnTo>
                    <a:pt x="1995" y="1173"/>
                  </a:lnTo>
                  <a:lnTo>
                    <a:pt x="1975" y="1181"/>
                  </a:lnTo>
                  <a:lnTo>
                    <a:pt x="1743" y="1227"/>
                  </a:lnTo>
                  <a:lnTo>
                    <a:pt x="1725" y="1284"/>
                  </a:lnTo>
                  <a:lnTo>
                    <a:pt x="1702" y="1338"/>
                  </a:lnTo>
                  <a:lnTo>
                    <a:pt x="1675" y="1391"/>
                  </a:lnTo>
                  <a:lnTo>
                    <a:pt x="1807" y="1588"/>
                  </a:lnTo>
                  <a:lnTo>
                    <a:pt x="1817" y="1607"/>
                  </a:lnTo>
                  <a:lnTo>
                    <a:pt x="1822" y="1628"/>
                  </a:lnTo>
                  <a:lnTo>
                    <a:pt x="1822" y="1649"/>
                  </a:lnTo>
                  <a:lnTo>
                    <a:pt x="1818" y="1669"/>
                  </a:lnTo>
                  <a:lnTo>
                    <a:pt x="1808" y="1689"/>
                  </a:lnTo>
                  <a:lnTo>
                    <a:pt x="1794" y="1705"/>
                  </a:lnTo>
                  <a:lnTo>
                    <a:pt x="1705" y="1794"/>
                  </a:lnTo>
                  <a:lnTo>
                    <a:pt x="1689" y="1808"/>
                  </a:lnTo>
                  <a:lnTo>
                    <a:pt x="1669" y="1818"/>
                  </a:lnTo>
                  <a:lnTo>
                    <a:pt x="1649" y="1822"/>
                  </a:lnTo>
                  <a:lnTo>
                    <a:pt x="1628" y="1822"/>
                  </a:lnTo>
                  <a:lnTo>
                    <a:pt x="1607" y="1817"/>
                  </a:lnTo>
                  <a:lnTo>
                    <a:pt x="1588" y="1807"/>
                  </a:lnTo>
                  <a:lnTo>
                    <a:pt x="1391" y="1675"/>
                  </a:lnTo>
                  <a:lnTo>
                    <a:pt x="1338" y="1702"/>
                  </a:lnTo>
                  <a:lnTo>
                    <a:pt x="1284" y="1725"/>
                  </a:lnTo>
                  <a:lnTo>
                    <a:pt x="1227" y="1743"/>
                  </a:lnTo>
                  <a:lnTo>
                    <a:pt x="1181" y="1975"/>
                  </a:lnTo>
                  <a:lnTo>
                    <a:pt x="1173" y="1995"/>
                  </a:lnTo>
                  <a:lnTo>
                    <a:pt x="1162" y="2014"/>
                  </a:lnTo>
                  <a:lnTo>
                    <a:pt x="1148" y="2029"/>
                  </a:lnTo>
                  <a:lnTo>
                    <a:pt x="1130" y="2040"/>
                  </a:lnTo>
                  <a:lnTo>
                    <a:pt x="1110" y="2048"/>
                  </a:lnTo>
                  <a:lnTo>
                    <a:pt x="1089" y="2050"/>
                  </a:lnTo>
                  <a:lnTo>
                    <a:pt x="962" y="2050"/>
                  </a:lnTo>
                  <a:lnTo>
                    <a:pt x="941" y="2048"/>
                  </a:lnTo>
                  <a:lnTo>
                    <a:pt x="921" y="2040"/>
                  </a:lnTo>
                  <a:lnTo>
                    <a:pt x="903" y="2029"/>
                  </a:lnTo>
                  <a:lnTo>
                    <a:pt x="889" y="2014"/>
                  </a:lnTo>
                  <a:lnTo>
                    <a:pt x="878" y="1995"/>
                  </a:lnTo>
                  <a:lnTo>
                    <a:pt x="870" y="1975"/>
                  </a:lnTo>
                  <a:lnTo>
                    <a:pt x="824" y="1743"/>
                  </a:lnTo>
                  <a:lnTo>
                    <a:pt x="767" y="1725"/>
                  </a:lnTo>
                  <a:lnTo>
                    <a:pt x="713" y="1702"/>
                  </a:lnTo>
                  <a:lnTo>
                    <a:pt x="660" y="1675"/>
                  </a:lnTo>
                  <a:lnTo>
                    <a:pt x="463" y="1807"/>
                  </a:lnTo>
                  <a:lnTo>
                    <a:pt x="444" y="1817"/>
                  </a:lnTo>
                  <a:lnTo>
                    <a:pt x="423" y="1822"/>
                  </a:lnTo>
                  <a:lnTo>
                    <a:pt x="402" y="1822"/>
                  </a:lnTo>
                  <a:lnTo>
                    <a:pt x="382" y="1818"/>
                  </a:lnTo>
                  <a:lnTo>
                    <a:pt x="362" y="1808"/>
                  </a:lnTo>
                  <a:lnTo>
                    <a:pt x="346" y="1794"/>
                  </a:lnTo>
                  <a:lnTo>
                    <a:pt x="257" y="1705"/>
                  </a:lnTo>
                  <a:lnTo>
                    <a:pt x="243" y="1689"/>
                  </a:lnTo>
                  <a:lnTo>
                    <a:pt x="233" y="1669"/>
                  </a:lnTo>
                  <a:lnTo>
                    <a:pt x="229" y="1649"/>
                  </a:lnTo>
                  <a:lnTo>
                    <a:pt x="229" y="1628"/>
                  </a:lnTo>
                  <a:lnTo>
                    <a:pt x="234" y="1607"/>
                  </a:lnTo>
                  <a:lnTo>
                    <a:pt x="244" y="1588"/>
                  </a:lnTo>
                  <a:lnTo>
                    <a:pt x="376" y="1391"/>
                  </a:lnTo>
                  <a:lnTo>
                    <a:pt x="349" y="1338"/>
                  </a:lnTo>
                  <a:lnTo>
                    <a:pt x="326" y="1284"/>
                  </a:lnTo>
                  <a:lnTo>
                    <a:pt x="308" y="1227"/>
                  </a:lnTo>
                  <a:lnTo>
                    <a:pt x="76" y="1181"/>
                  </a:lnTo>
                  <a:lnTo>
                    <a:pt x="56" y="1173"/>
                  </a:lnTo>
                  <a:lnTo>
                    <a:pt x="37" y="1162"/>
                  </a:lnTo>
                  <a:lnTo>
                    <a:pt x="22" y="1148"/>
                  </a:lnTo>
                  <a:lnTo>
                    <a:pt x="11" y="1130"/>
                  </a:lnTo>
                  <a:lnTo>
                    <a:pt x="3" y="1110"/>
                  </a:lnTo>
                  <a:lnTo>
                    <a:pt x="0" y="1089"/>
                  </a:lnTo>
                  <a:lnTo>
                    <a:pt x="0" y="962"/>
                  </a:lnTo>
                  <a:lnTo>
                    <a:pt x="3" y="941"/>
                  </a:lnTo>
                  <a:lnTo>
                    <a:pt x="11" y="921"/>
                  </a:lnTo>
                  <a:lnTo>
                    <a:pt x="22" y="903"/>
                  </a:lnTo>
                  <a:lnTo>
                    <a:pt x="37" y="889"/>
                  </a:lnTo>
                  <a:lnTo>
                    <a:pt x="56" y="878"/>
                  </a:lnTo>
                  <a:lnTo>
                    <a:pt x="76" y="870"/>
                  </a:lnTo>
                  <a:lnTo>
                    <a:pt x="308" y="824"/>
                  </a:lnTo>
                  <a:lnTo>
                    <a:pt x="326" y="767"/>
                  </a:lnTo>
                  <a:lnTo>
                    <a:pt x="349" y="713"/>
                  </a:lnTo>
                  <a:lnTo>
                    <a:pt x="376" y="660"/>
                  </a:lnTo>
                  <a:lnTo>
                    <a:pt x="244" y="463"/>
                  </a:lnTo>
                  <a:lnTo>
                    <a:pt x="234" y="444"/>
                  </a:lnTo>
                  <a:lnTo>
                    <a:pt x="229" y="423"/>
                  </a:lnTo>
                  <a:lnTo>
                    <a:pt x="229" y="402"/>
                  </a:lnTo>
                  <a:lnTo>
                    <a:pt x="233" y="382"/>
                  </a:lnTo>
                  <a:lnTo>
                    <a:pt x="243" y="362"/>
                  </a:lnTo>
                  <a:lnTo>
                    <a:pt x="257" y="346"/>
                  </a:lnTo>
                  <a:lnTo>
                    <a:pt x="346" y="257"/>
                  </a:lnTo>
                  <a:lnTo>
                    <a:pt x="362" y="243"/>
                  </a:lnTo>
                  <a:lnTo>
                    <a:pt x="382" y="233"/>
                  </a:lnTo>
                  <a:lnTo>
                    <a:pt x="402" y="229"/>
                  </a:lnTo>
                  <a:lnTo>
                    <a:pt x="423" y="229"/>
                  </a:lnTo>
                  <a:lnTo>
                    <a:pt x="444" y="234"/>
                  </a:lnTo>
                  <a:lnTo>
                    <a:pt x="463" y="244"/>
                  </a:lnTo>
                  <a:lnTo>
                    <a:pt x="660" y="376"/>
                  </a:lnTo>
                  <a:lnTo>
                    <a:pt x="713" y="349"/>
                  </a:lnTo>
                  <a:lnTo>
                    <a:pt x="767" y="326"/>
                  </a:lnTo>
                  <a:lnTo>
                    <a:pt x="824" y="308"/>
                  </a:lnTo>
                  <a:lnTo>
                    <a:pt x="870" y="76"/>
                  </a:lnTo>
                  <a:lnTo>
                    <a:pt x="878" y="56"/>
                  </a:lnTo>
                  <a:lnTo>
                    <a:pt x="889" y="37"/>
                  </a:lnTo>
                  <a:lnTo>
                    <a:pt x="903" y="22"/>
                  </a:lnTo>
                  <a:lnTo>
                    <a:pt x="921" y="11"/>
                  </a:lnTo>
                  <a:lnTo>
                    <a:pt x="941" y="3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476437" y="4653677"/>
              <a:ext cx="883363" cy="883363"/>
            </a:xfrm>
            <a:custGeom>
              <a:avLst/>
              <a:gdLst>
                <a:gd name="T0" fmla="*/ 512 w 1024"/>
                <a:gd name="T1" fmla="*/ 0 h 1024"/>
                <a:gd name="T2" fmla="*/ 571 w 1024"/>
                <a:gd name="T3" fmla="*/ 2 h 1024"/>
                <a:gd name="T4" fmla="*/ 629 w 1024"/>
                <a:gd name="T5" fmla="*/ 12 h 1024"/>
                <a:gd name="T6" fmla="*/ 684 w 1024"/>
                <a:gd name="T7" fmla="*/ 30 h 1024"/>
                <a:gd name="T8" fmla="*/ 736 w 1024"/>
                <a:gd name="T9" fmla="*/ 51 h 1024"/>
                <a:gd name="T10" fmla="*/ 786 w 1024"/>
                <a:gd name="T11" fmla="*/ 79 h 1024"/>
                <a:gd name="T12" fmla="*/ 832 w 1024"/>
                <a:gd name="T13" fmla="*/ 112 h 1024"/>
                <a:gd name="T14" fmla="*/ 874 w 1024"/>
                <a:gd name="T15" fmla="*/ 149 h 1024"/>
                <a:gd name="T16" fmla="*/ 911 w 1024"/>
                <a:gd name="T17" fmla="*/ 191 h 1024"/>
                <a:gd name="T18" fmla="*/ 944 w 1024"/>
                <a:gd name="T19" fmla="*/ 237 h 1024"/>
                <a:gd name="T20" fmla="*/ 972 w 1024"/>
                <a:gd name="T21" fmla="*/ 287 h 1024"/>
                <a:gd name="T22" fmla="*/ 993 w 1024"/>
                <a:gd name="T23" fmla="*/ 339 h 1024"/>
                <a:gd name="T24" fmla="*/ 1011 w 1024"/>
                <a:gd name="T25" fmla="*/ 394 h 1024"/>
                <a:gd name="T26" fmla="*/ 1021 w 1024"/>
                <a:gd name="T27" fmla="*/ 452 h 1024"/>
                <a:gd name="T28" fmla="*/ 1024 w 1024"/>
                <a:gd name="T29" fmla="*/ 512 h 1024"/>
                <a:gd name="T30" fmla="*/ 1021 w 1024"/>
                <a:gd name="T31" fmla="*/ 571 h 1024"/>
                <a:gd name="T32" fmla="*/ 1011 w 1024"/>
                <a:gd name="T33" fmla="*/ 629 h 1024"/>
                <a:gd name="T34" fmla="*/ 993 w 1024"/>
                <a:gd name="T35" fmla="*/ 684 h 1024"/>
                <a:gd name="T36" fmla="*/ 972 w 1024"/>
                <a:gd name="T37" fmla="*/ 736 h 1024"/>
                <a:gd name="T38" fmla="*/ 944 w 1024"/>
                <a:gd name="T39" fmla="*/ 786 h 1024"/>
                <a:gd name="T40" fmla="*/ 911 w 1024"/>
                <a:gd name="T41" fmla="*/ 832 h 1024"/>
                <a:gd name="T42" fmla="*/ 874 w 1024"/>
                <a:gd name="T43" fmla="*/ 874 h 1024"/>
                <a:gd name="T44" fmla="*/ 832 w 1024"/>
                <a:gd name="T45" fmla="*/ 911 h 1024"/>
                <a:gd name="T46" fmla="*/ 786 w 1024"/>
                <a:gd name="T47" fmla="*/ 944 h 1024"/>
                <a:gd name="T48" fmla="*/ 736 w 1024"/>
                <a:gd name="T49" fmla="*/ 972 h 1024"/>
                <a:gd name="T50" fmla="*/ 684 w 1024"/>
                <a:gd name="T51" fmla="*/ 993 h 1024"/>
                <a:gd name="T52" fmla="*/ 629 w 1024"/>
                <a:gd name="T53" fmla="*/ 1011 h 1024"/>
                <a:gd name="T54" fmla="*/ 571 w 1024"/>
                <a:gd name="T55" fmla="*/ 1021 h 1024"/>
                <a:gd name="T56" fmla="*/ 512 w 1024"/>
                <a:gd name="T57" fmla="*/ 1024 h 1024"/>
                <a:gd name="T58" fmla="*/ 452 w 1024"/>
                <a:gd name="T59" fmla="*/ 1021 h 1024"/>
                <a:gd name="T60" fmla="*/ 394 w 1024"/>
                <a:gd name="T61" fmla="*/ 1011 h 1024"/>
                <a:gd name="T62" fmla="*/ 339 w 1024"/>
                <a:gd name="T63" fmla="*/ 993 h 1024"/>
                <a:gd name="T64" fmla="*/ 287 w 1024"/>
                <a:gd name="T65" fmla="*/ 972 h 1024"/>
                <a:gd name="T66" fmla="*/ 237 w 1024"/>
                <a:gd name="T67" fmla="*/ 944 h 1024"/>
                <a:gd name="T68" fmla="*/ 191 w 1024"/>
                <a:gd name="T69" fmla="*/ 911 h 1024"/>
                <a:gd name="T70" fmla="*/ 149 w 1024"/>
                <a:gd name="T71" fmla="*/ 874 h 1024"/>
                <a:gd name="T72" fmla="*/ 112 w 1024"/>
                <a:gd name="T73" fmla="*/ 832 h 1024"/>
                <a:gd name="T74" fmla="*/ 79 w 1024"/>
                <a:gd name="T75" fmla="*/ 786 h 1024"/>
                <a:gd name="T76" fmla="*/ 51 w 1024"/>
                <a:gd name="T77" fmla="*/ 736 h 1024"/>
                <a:gd name="T78" fmla="*/ 30 w 1024"/>
                <a:gd name="T79" fmla="*/ 684 h 1024"/>
                <a:gd name="T80" fmla="*/ 12 w 1024"/>
                <a:gd name="T81" fmla="*/ 629 h 1024"/>
                <a:gd name="T82" fmla="*/ 2 w 1024"/>
                <a:gd name="T83" fmla="*/ 571 h 1024"/>
                <a:gd name="T84" fmla="*/ 0 w 1024"/>
                <a:gd name="T85" fmla="*/ 512 h 1024"/>
                <a:gd name="T86" fmla="*/ 2 w 1024"/>
                <a:gd name="T87" fmla="*/ 452 h 1024"/>
                <a:gd name="T88" fmla="*/ 12 w 1024"/>
                <a:gd name="T89" fmla="*/ 394 h 1024"/>
                <a:gd name="T90" fmla="*/ 30 w 1024"/>
                <a:gd name="T91" fmla="*/ 339 h 1024"/>
                <a:gd name="T92" fmla="*/ 51 w 1024"/>
                <a:gd name="T93" fmla="*/ 287 h 1024"/>
                <a:gd name="T94" fmla="*/ 79 w 1024"/>
                <a:gd name="T95" fmla="*/ 237 h 1024"/>
                <a:gd name="T96" fmla="*/ 112 w 1024"/>
                <a:gd name="T97" fmla="*/ 191 h 1024"/>
                <a:gd name="T98" fmla="*/ 149 w 1024"/>
                <a:gd name="T99" fmla="*/ 149 h 1024"/>
                <a:gd name="T100" fmla="*/ 191 w 1024"/>
                <a:gd name="T101" fmla="*/ 112 h 1024"/>
                <a:gd name="T102" fmla="*/ 237 w 1024"/>
                <a:gd name="T103" fmla="*/ 79 h 1024"/>
                <a:gd name="T104" fmla="*/ 287 w 1024"/>
                <a:gd name="T105" fmla="*/ 51 h 1024"/>
                <a:gd name="T106" fmla="*/ 339 w 1024"/>
                <a:gd name="T107" fmla="*/ 30 h 1024"/>
                <a:gd name="T108" fmla="*/ 394 w 1024"/>
                <a:gd name="T109" fmla="*/ 12 h 1024"/>
                <a:gd name="T110" fmla="*/ 452 w 1024"/>
                <a:gd name="T111" fmla="*/ 2 h 1024"/>
                <a:gd name="T112" fmla="*/ 512 w 1024"/>
                <a:gd name="T113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4">
                  <a:moveTo>
                    <a:pt x="512" y="0"/>
                  </a:moveTo>
                  <a:lnTo>
                    <a:pt x="571" y="2"/>
                  </a:lnTo>
                  <a:lnTo>
                    <a:pt x="629" y="12"/>
                  </a:lnTo>
                  <a:lnTo>
                    <a:pt x="684" y="30"/>
                  </a:lnTo>
                  <a:lnTo>
                    <a:pt x="736" y="51"/>
                  </a:lnTo>
                  <a:lnTo>
                    <a:pt x="786" y="79"/>
                  </a:lnTo>
                  <a:lnTo>
                    <a:pt x="832" y="112"/>
                  </a:lnTo>
                  <a:lnTo>
                    <a:pt x="874" y="149"/>
                  </a:lnTo>
                  <a:lnTo>
                    <a:pt x="911" y="191"/>
                  </a:lnTo>
                  <a:lnTo>
                    <a:pt x="944" y="237"/>
                  </a:lnTo>
                  <a:lnTo>
                    <a:pt x="972" y="287"/>
                  </a:lnTo>
                  <a:lnTo>
                    <a:pt x="993" y="339"/>
                  </a:lnTo>
                  <a:lnTo>
                    <a:pt x="1011" y="394"/>
                  </a:lnTo>
                  <a:lnTo>
                    <a:pt x="1021" y="452"/>
                  </a:lnTo>
                  <a:lnTo>
                    <a:pt x="1024" y="512"/>
                  </a:lnTo>
                  <a:lnTo>
                    <a:pt x="1021" y="571"/>
                  </a:lnTo>
                  <a:lnTo>
                    <a:pt x="1011" y="629"/>
                  </a:lnTo>
                  <a:lnTo>
                    <a:pt x="993" y="684"/>
                  </a:lnTo>
                  <a:lnTo>
                    <a:pt x="972" y="736"/>
                  </a:lnTo>
                  <a:lnTo>
                    <a:pt x="944" y="786"/>
                  </a:lnTo>
                  <a:lnTo>
                    <a:pt x="911" y="832"/>
                  </a:lnTo>
                  <a:lnTo>
                    <a:pt x="874" y="874"/>
                  </a:lnTo>
                  <a:lnTo>
                    <a:pt x="832" y="911"/>
                  </a:lnTo>
                  <a:lnTo>
                    <a:pt x="786" y="944"/>
                  </a:lnTo>
                  <a:lnTo>
                    <a:pt x="736" y="972"/>
                  </a:lnTo>
                  <a:lnTo>
                    <a:pt x="684" y="993"/>
                  </a:lnTo>
                  <a:lnTo>
                    <a:pt x="629" y="1011"/>
                  </a:lnTo>
                  <a:lnTo>
                    <a:pt x="571" y="1021"/>
                  </a:lnTo>
                  <a:lnTo>
                    <a:pt x="512" y="1024"/>
                  </a:lnTo>
                  <a:lnTo>
                    <a:pt x="452" y="1021"/>
                  </a:lnTo>
                  <a:lnTo>
                    <a:pt x="394" y="1011"/>
                  </a:lnTo>
                  <a:lnTo>
                    <a:pt x="339" y="993"/>
                  </a:lnTo>
                  <a:lnTo>
                    <a:pt x="287" y="972"/>
                  </a:lnTo>
                  <a:lnTo>
                    <a:pt x="237" y="944"/>
                  </a:lnTo>
                  <a:lnTo>
                    <a:pt x="191" y="911"/>
                  </a:lnTo>
                  <a:lnTo>
                    <a:pt x="149" y="874"/>
                  </a:lnTo>
                  <a:lnTo>
                    <a:pt x="112" y="832"/>
                  </a:lnTo>
                  <a:lnTo>
                    <a:pt x="79" y="786"/>
                  </a:lnTo>
                  <a:lnTo>
                    <a:pt x="51" y="736"/>
                  </a:lnTo>
                  <a:lnTo>
                    <a:pt x="30" y="684"/>
                  </a:lnTo>
                  <a:lnTo>
                    <a:pt x="12" y="629"/>
                  </a:lnTo>
                  <a:lnTo>
                    <a:pt x="2" y="571"/>
                  </a:lnTo>
                  <a:lnTo>
                    <a:pt x="0" y="512"/>
                  </a:lnTo>
                  <a:lnTo>
                    <a:pt x="2" y="452"/>
                  </a:lnTo>
                  <a:lnTo>
                    <a:pt x="12" y="394"/>
                  </a:lnTo>
                  <a:lnTo>
                    <a:pt x="30" y="339"/>
                  </a:lnTo>
                  <a:lnTo>
                    <a:pt x="51" y="287"/>
                  </a:lnTo>
                  <a:lnTo>
                    <a:pt x="79" y="237"/>
                  </a:lnTo>
                  <a:lnTo>
                    <a:pt x="112" y="191"/>
                  </a:lnTo>
                  <a:lnTo>
                    <a:pt x="149" y="149"/>
                  </a:lnTo>
                  <a:lnTo>
                    <a:pt x="191" y="112"/>
                  </a:lnTo>
                  <a:lnTo>
                    <a:pt x="237" y="79"/>
                  </a:lnTo>
                  <a:lnTo>
                    <a:pt x="287" y="51"/>
                  </a:lnTo>
                  <a:lnTo>
                    <a:pt x="339" y="30"/>
                  </a:lnTo>
                  <a:lnTo>
                    <a:pt x="394" y="12"/>
                  </a:lnTo>
                  <a:lnTo>
                    <a:pt x="452" y="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653282" y="4830522"/>
              <a:ext cx="529673" cy="529673"/>
            </a:xfrm>
            <a:custGeom>
              <a:avLst/>
              <a:gdLst>
                <a:gd name="T0" fmla="*/ 307 w 614"/>
                <a:gd name="T1" fmla="*/ 0 h 614"/>
                <a:gd name="T2" fmla="*/ 352 w 614"/>
                <a:gd name="T3" fmla="*/ 2 h 614"/>
                <a:gd name="T4" fmla="*/ 395 w 614"/>
                <a:gd name="T5" fmla="*/ 12 h 614"/>
                <a:gd name="T6" fmla="*/ 436 w 614"/>
                <a:gd name="T7" fmla="*/ 28 h 614"/>
                <a:gd name="T8" fmla="*/ 474 w 614"/>
                <a:gd name="T9" fmla="*/ 48 h 614"/>
                <a:gd name="T10" fmla="*/ 508 w 614"/>
                <a:gd name="T11" fmla="*/ 74 h 614"/>
                <a:gd name="T12" fmla="*/ 539 w 614"/>
                <a:gd name="T13" fmla="*/ 105 h 614"/>
                <a:gd name="T14" fmla="*/ 565 w 614"/>
                <a:gd name="T15" fmla="*/ 139 h 614"/>
                <a:gd name="T16" fmla="*/ 585 w 614"/>
                <a:gd name="T17" fmla="*/ 177 h 614"/>
                <a:gd name="T18" fmla="*/ 601 w 614"/>
                <a:gd name="T19" fmla="*/ 218 h 614"/>
                <a:gd name="T20" fmla="*/ 611 w 614"/>
                <a:gd name="T21" fmla="*/ 261 h 614"/>
                <a:gd name="T22" fmla="*/ 614 w 614"/>
                <a:gd name="T23" fmla="*/ 307 h 614"/>
                <a:gd name="T24" fmla="*/ 611 w 614"/>
                <a:gd name="T25" fmla="*/ 352 h 614"/>
                <a:gd name="T26" fmla="*/ 601 w 614"/>
                <a:gd name="T27" fmla="*/ 395 h 614"/>
                <a:gd name="T28" fmla="*/ 585 w 614"/>
                <a:gd name="T29" fmla="*/ 436 h 614"/>
                <a:gd name="T30" fmla="*/ 565 w 614"/>
                <a:gd name="T31" fmla="*/ 474 h 614"/>
                <a:gd name="T32" fmla="*/ 539 w 614"/>
                <a:gd name="T33" fmla="*/ 508 h 614"/>
                <a:gd name="T34" fmla="*/ 508 w 614"/>
                <a:gd name="T35" fmla="*/ 539 h 614"/>
                <a:gd name="T36" fmla="*/ 474 w 614"/>
                <a:gd name="T37" fmla="*/ 565 h 614"/>
                <a:gd name="T38" fmla="*/ 436 w 614"/>
                <a:gd name="T39" fmla="*/ 585 h 614"/>
                <a:gd name="T40" fmla="*/ 395 w 614"/>
                <a:gd name="T41" fmla="*/ 601 h 614"/>
                <a:gd name="T42" fmla="*/ 352 w 614"/>
                <a:gd name="T43" fmla="*/ 611 h 614"/>
                <a:gd name="T44" fmla="*/ 307 w 614"/>
                <a:gd name="T45" fmla="*/ 614 h 614"/>
                <a:gd name="T46" fmla="*/ 261 w 614"/>
                <a:gd name="T47" fmla="*/ 611 h 614"/>
                <a:gd name="T48" fmla="*/ 218 w 614"/>
                <a:gd name="T49" fmla="*/ 601 h 614"/>
                <a:gd name="T50" fmla="*/ 177 w 614"/>
                <a:gd name="T51" fmla="*/ 585 h 614"/>
                <a:gd name="T52" fmla="*/ 139 w 614"/>
                <a:gd name="T53" fmla="*/ 565 h 614"/>
                <a:gd name="T54" fmla="*/ 105 w 614"/>
                <a:gd name="T55" fmla="*/ 539 h 614"/>
                <a:gd name="T56" fmla="*/ 74 w 614"/>
                <a:gd name="T57" fmla="*/ 508 h 614"/>
                <a:gd name="T58" fmla="*/ 48 w 614"/>
                <a:gd name="T59" fmla="*/ 474 h 614"/>
                <a:gd name="T60" fmla="*/ 28 w 614"/>
                <a:gd name="T61" fmla="*/ 436 h 614"/>
                <a:gd name="T62" fmla="*/ 12 w 614"/>
                <a:gd name="T63" fmla="*/ 395 h 614"/>
                <a:gd name="T64" fmla="*/ 2 w 614"/>
                <a:gd name="T65" fmla="*/ 352 h 614"/>
                <a:gd name="T66" fmla="*/ 0 w 614"/>
                <a:gd name="T67" fmla="*/ 307 h 614"/>
                <a:gd name="T68" fmla="*/ 2 w 614"/>
                <a:gd name="T69" fmla="*/ 261 h 614"/>
                <a:gd name="T70" fmla="*/ 12 w 614"/>
                <a:gd name="T71" fmla="*/ 218 h 614"/>
                <a:gd name="T72" fmla="*/ 28 w 614"/>
                <a:gd name="T73" fmla="*/ 177 h 614"/>
                <a:gd name="T74" fmla="*/ 48 w 614"/>
                <a:gd name="T75" fmla="*/ 139 h 614"/>
                <a:gd name="T76" fmla="*/ 74 w 614"/>
                <a:gd name="T77" fmla="*/ 105 h 614"/>
                <a:gd name="T78" fmla="*/ 105 w 614"/>
                <a:gd name="T79" fmla="*/ 74 h 614"/>
                <a:gd name="T80" fmla="*/ 139 w 614"/>
                <a:gd name="T81" fmla="*/ 48 h 614"/>
                <a:gd name="T82" fmla="*/ 177 w 614"/>
                <a:gd name="T83" fmla="*/ 28 h 614"/>
                <a:gd name="T84" fmla="*/ 218 w 614"/>
                <a:gd name="T85" fmla="*/ 12 h 614"/>
                <a:gd name="T86" fmla="*/ 261 w 614"/>
                <a:gd name="T87" fmla="*/ 2 h 614"/>
                <a:gd name="T88" fmla="*/ 307 w 614"/>
                <a:gd name="T89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lnTo>
                    <a:pt x="352" y="2"/>
                  </a:lnTo>
                  <a:lnTo>
                    <a:pt x="395" y="12"/>
                  </a:lnTo>
                  <a:lnTo>
                    <a:pt x="436" y="28"/>
                  </a:lnTo>
                  <a:lnTo>
                    <a:pt x="474" y="48"/>
                  </a:lnTo>
                  <a:lnTo>
                    <a:pt x="508" y="74"/>
                  </a:lnTo>
                  <a:lnTo>
                    <a:pt x="539" y="105"/>
                  </a:lnTo>
                  <a:lnTo>
                    <a:pt x="565" y="139"/>
                  </a:lnTo>
                  <a:lnTo>
                    <a:pt x="585" y="177"/>
                  </a:lnTo>
                  <a:lnTo>
                    <a:pt x="601" y="218"/>
                  </a:lnTo>
                  <a:lnTo>
                    <a:pt x="611" y="261"/>
                  </a:lnTo>
                  <a:lnTo>
                    <a:pt x="614" y="307"/>
                  </a:lnTo>
                  <a:lnTo>
                    <a:pt x="611" y="352"/>
                  </a:lnTo>
                  <a:lnTo>
                    <a:pt x="601" y="395"/>
                  </a:lnTo>
                  <a:lnTo>
                    <a:pt x="585" y="436"/>
                  </a:lnTo>
                  <a:lnTo>
                    <a:pt x="565" y="474"/>
                  </a:lnTo>
                  <a:lnTo>
                    <a:pt x="539" y="508"/>
                  </a:lnTo>
                  <a:lnTo>
                    <a:pt x="508" y="539"/>
                  </a:lnTo>
                  <a:lnTo>
                    <a:pt x="474" y="565"/>
                  </a:lnTo>
                  <a:lnTo>
                    <a:pt x="436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4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39" y="565"/>
                  </a:lnTo>
                  <a:lnTo>
                    <a:pt x="105" y="539"/>
                  </a:lnTo>
                  <a:lnTo>
                    <a:pt x="74" y="508"/>
                  </a:lnTo>
                  <a:lnTo>
                    <a:pt x="48" y="474"/>
                  </a:lnTo>
                  <a:lnTo>
                    <a:pt x="28" y="436"/>
                  </a:lnTo>
                  <a:lnTo>
                    <a:pt x="12" y="395"/>
                  </a:lnTo>
                  <a:lnTo>
                    <a:pt x="2" y="352"/>
                  </a:lnTo>
                  <a:lnTo>
                    <a:pt x="0" y="307"/>
                  </a:lnTo>
                  <a:lnTo>
                    <a:pt x="2" y="261"/>
                  </a:lnTo>
                  <a:lnTo>
                    <a:pt x="12" y="218"/>
                  </a:lnTo>
                  <a:lnTo>
                    <a:pt x="28" y="177"/>
                  </a:lnTo>
                  <a:lnTo>
                    <a:pt x="48" y="139"/>
                  </a:lnTo>
                  <a:lnTo>
                    <a:pt x="74" y="105"/>
                  </a:lnTo>
                  <a:lnTo>
                    <a:pt x="105" y="74"/>
                  </a:lnTo>
                  <a:lnTo>
                    <a:pt x="139" y="48"/>
                  </a:lnTo>
                  <a:lnTo>
                    <a:pt x="177" y="28"/>
                  </a:lnTo>
                  <a:lnTo>
                    <a:pt x="218" y="12"/>
                  </a:lnTo>
                  <a:lnTo>
                    <a:pt x="261" y="2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653282" y="4845187"/>
              <a:ext cx="351965" cy="499480"/>
            </a:xfrm>
            <a:custGeom>
              <a:avLst/>
              <a:gdLst>
                <a:gd name="T0" fmla="*/ 205 w 408"/>
                <a:gd name="T1" fmla="*/ 0 h 579"/>
                <a:gd name="T2" fmla="*/ 247 w 408"/>
                <a:gd name="T3" fmla="*/ 19 h 579"/>
                <a:gd name="T4" fmla="*/ 287 w 408"/>
                <a:gd name="T5" fmla="*/ 44 h 579"/>
                <a:gd name="T6" fmla="*/ 321 w 408"/>
                <a:gd name="T7" fmla="*/ 75 h 579"/>
                <a:gd name="T8" fmla="*/ 351 w 408"/>
                <a:gd name="T9" fmla="*/ 111 h 579"/>
                <a:gd name="T10" fmla="*/ 376 w 408"/>
                <a:gd name="T11" fmla="*/ 150 h 579"/>
                <a:gd name="T12" fmla="*/ 393 w 408"/>
                <a:gd name="T13" fmla="*/ 194 h 579"/>
                <a:gd name="T14" fmla="*/ 405 w 408"/>
                <a:gd name="T15" fmla="*/ 240 h 579"/>
                <a:gd name="T16" fmla="*/ 408 w 408"/>
                <a:gd name="T17" fmla="*/ 290 h 579"/>
                <a:gd name="T18" fmla="*/ 405 w 408"/>
                <a:gd name="T19" fmla="*/ 339 h 579"/>
                <a:gd name="T20" fmla="*/ 393 w 408"/>
                <a:gd name="T21" fmla="*/ 385 h 579"/>
                <a:gd name="T22" fmla="*/ 376 w 408"/>
                <a:gd name="T23" fmla="*/ 429 h 579"/>
                <a:gd name="T24" fmla="*/ 351 w 408"/>
                <a:gd name="T25" fmla="*/ 468 h 579"/>
                <a:gd name="T26" fmla="*/ 321 w 408"/>
                <a:gd name="T27" fmla="*/ 504 h 579"/>
                <a:gd name="T28" fmla="*/ 287 w 408"/>
                <a:gd name="T29" fmla="*/ 535 h 579"/>
                <a:gd name="T30" fmla="*/ 247 w 408"/>
                <a:gd name="T31" fmla="*/ 560 h 579"/>
                <a:gd name="T32" fmla="*/ 205 w 408"/>
                <a:gd name="T33" fmla="*/ 579 h 579"/>
                <a:gd name="T34" fmla="*/ 161 w 408"/>
                <a:gd name="T35" fmla="*/ 560 h 579"/>
                <a:gd name="T36" fmla="*/ 121 w 408"/>
                <a:gd name="T37" fmla="*/ 535 h 579"/>
                <a:gd name="T38" fmla="*/ 87 w 408"/>
                <a:gd name="T39" fmla="*/ 504 h 579"/>
                <a:gd name="T40" fmla="*/ 57 w 408"/>
                <a:gd name="T41" fmla="*/ 468 h 579"/>
                <a:gd name="T42" fmla="*/ 32 w 408"/>
                <a:gd name="T43" fmla="*/ 429 h 579"/>
                <a:gd name="T44" fmla="*/ 15 w 408"/>
                <a:gd name="T45" fmla="*/ 385 h 579"/>
                <a:gd name="T46" fmla="*/ 3 w 408"/>
                <a:gd name="T47" fmla="*/ 339 h 579"/>
                <a:gd name="T48" fmla="*/ 0 w 408"/>
                <a:gd name="T49" fmla="*/ 290 h 579"/>
                <a:gd name="T50" fmla="*/ 3 w 408"/>
                <a:gd name="T51" fmla="*/ 240 h 579"/>
                <a:gd name="T52" fmla="*/ 15 w 408"/>
                <a:gd name="T53" fmla="*/ 194 h 579"/>
                <a:gd name="T54" fmla="*/ 32 w 408"/>
                <a:gd name="T55" fmla="*/ 150 h 579"/>
                <a:gd name="T56" fmla="*/ 57 w 408"/>
                <a:gd name="T57" fmla="*/ 111 h 579"/>
                <a:gd name="T58" fmla="*/ 87 w 408"/>
                <a:gd name="T59" fmla="*/ 75 h 579"/>
                <a:gd name="T60" fmla="*/ 121 w 408"/>
                <a:gd name="T61" fmla="*/ 44 h 579"/>
                <a:gd name="T62" fmla="*/ 161 w 408"/>
                <a:gd name="T63" fmla="*/ 19 h 579"/>
                <a:gd name="T64" fmla="*/ 205 w 408"/>
                <a:gd name="T65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8" h="579">
                  <a:moveTo>
                    <a:pt x="205" y="0"/>
                  </a:moveTo>
                  <a:lnTo>
                    <a:pt x="247" y="19"/>
                  </a:lnTo>
                  <a:lnTo>
                    <a:pt x="287" y="44"/>
                  </a:lnTo>
                  <a:lnTo>
                    <a:pt x="321" y="75"/>
                  </a:lnTo>
                  <a:lnTo>
                    <a:pt x="351" y="111"/>
                  </a:lnTo>
                  <a:lnTo>
                    <a:pt x="376" y="150"/>
                  </a:lnTo>
                  <a:lnTo>
                    <a:pt x="393" y="194"/>
                  </a:lnTo>
                  <a:lnTo>
                    <a:pt x="405" y="240"/>
                  </a:lnTo>
                  <a:lnTo>
                    <a:pt x="408" y="290"/>
                  </a:lnTo>
                  <a:lnTo>
                    <a:pt x="405" y="339"/>
                  </a:lnTo>
                  <a:lnTo>
                    <a:pt x="393" y="385"/>
                  </a:lnTo>
                  <a:lnTo>
                    <a:pt x="376" y="429"/>
                  </a:lnTo>
                  <a:lnTo>
                    <a:pt x="351" y="468"/>
                  </a:lnTo>
                  <a:lnTo>
                    <a:pt x="321" y="504"/>
                  </a:lnTo>
                  <a:lnTo>
                    <a:pt x="287" y="535"/>
                  </a:lnTo>
                  <a:lnTo>
                    <a:pt x="247" y="560"/>
                  </a:lnTo>
                  <a:lnTo>
                    <a:pt x="205" y="579"/>
                  </a:lnTo>
                  <a:lnTo>
                    <a:pt x="161" y="560"/>
                  </a:lnTo>
                  <a:lnTo>
                    <a:pt x="121" y="535"/>
                  </a:lnTo>
                  <a:lnTo>
                    <a:pt x="87" y="504"/>
                  </a:lnTo>
                  <a:lnTo>
                    <a:pt x="57" y="468"/>
                  </a:lnTo>
                  <a:lnTo>
                    <a:pt x="32" y="429"/>
                  </a:lnTo>
                  <a:lnTo>
                    <a:pt x="15" y="385"/>
                  </a:lnTo>
                  <a:lnTo>
                    <a:pt x="3" y="339"/>
                  </a:lnTo>
                  <a:lnTo>
                    <a:pt x="0" y="290"/>
                  </a:lnTo>
                  <a:lnTo>
                    <a:pt x="3" y="240"/>
                  </a:lnTo>
                  <a:lnTo>
                    <a:pt x="15" y="194"/>
                  </a:lnTo>
                  <a:lnTo>
                    <a:pt x="32" y="150"/>
                  </a:lnTo>
                  <a:lnTo>
                    <a:pt x="57" y="111"/>
                  </a:lnTo>
                  <a:lnTo>
                    <a:pt x="87" y="75"/>
                  </a:lnTo>
                  <a:lnTo>
                    <a:pt x="121" y="44"/>
                  </a:lnTo>
                  <a:lnTo>
                    <a:pt x="161" y="1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9" name="Oval 38"/>
          <p:cNvSpPr/>
          <p:nvPr/>
        </p:nvSpPr>
        <p:spPr>
          <a:xfrm>
            <a:off x="2149073" y="3089994"/>
            <a:ext cx="643902" cy="6439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9935166" y="2153591"/>
            <a:ext cx="643902" cy="643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97425" y="3302510"/>
            <a:ext cx="21200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است.</a:t>
            </a:r>
            <a:endParaRPr lang="fa-IR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4576" y="4032238"/>
            <a:ext cx="21200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است.</a:t>
            </a:r>
            <a:endParaRPr lang="fa-IR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513435" y="3920689"/>
            <a:ext cx="1837496" cy="1837494"/>
            <a:chOff x="2266305" y="2443545"/>
            <a:chExt cx="2689770" cy="2689770"/>
          </a:xfrm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266305" y="2443545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020269" y="3197509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317023" y="3494263"/>
              <a:ext cx="587471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317023" y="3508066"/>
              <a:ext cx="409763" cy="560728"/>
            </a:xfrm>
            <a:custGeom>
              <a:avLst/>
              <a:gdLst>
                <a:gd name="T0" fmla="*/ 237 w 475"/>
                <a:gd name="T1" fmla="*/ 0 h 650"/>
                <a:gd name="T2" fmla="*/ 282 w 475"/>
                <a:gd name="T3" fmla="*/ 19 h 650"/>
                <a:gd name="T4" fmla="*/ 323 w 475"/>
                <a:gd name="T5" fmla="*/ 41 h 650"/>
                <a:gd name="T6" fmla="*/ 360 w 475"/>
                <a:gd name="T7" fmla="*/ 70 h 650"/>
                <a:gd name="T8" fmla="*/ 393 w 475"/>
                <a:gd name="T9" fmla="*/ 103 h 650"/>
                <a:gd name="T10" fmla="*/ 421 w 475"/>
                <a:gd name="T11" fmla="*/ 142 h 650"/>
                <a:gd name="T12" fmla="*/ 444 w 475"/>
                <a:gd name="T13" fmla="*/ 183 h 650"/>
                <a:gd name="T14" fmla="*/ 461 w 475"/>
                <a:gd name="T15" fmla="*/ 228 h 650"/>
                <a:gd name="T16" fmla="*/ 471 w 475"/>
                <a:gd name="T17" fmla="*/ 275 h 650"/>
                <a:gd name="T18" fmla="*/ 475 w 475"/>
                <a:gd name="T19" fmla="*/ 324 h 650"/>
                <a:gd name="T20" fmla="*/ 471 w 475"/>
                <a:gd name="T21" fmla="*/ 374 h 650"/>
                <a:gd name="T22" fmla="*/ 461 w 475"/>
                <a:gd name="T23" fmla="*/ 423 h 650"/>
                <a:gd name="T24" fmla="*/ 444 w 475"/>
                <a:gd name="T25" fmla="*/ 467 h 650"/>
                <a:gd name="T26" fmla="*/ 421 w 475"/>
                <a:gd name="T27" fmla="*/ 508 h 650"/>
                <a:gd name="T28" fmla="*/ 393 w 475"/>
                <a:gd name="T29" fmla="*/ 546 h 650"/>
                <a:gd name="T30" fmla="*/ 360 w 475"/>
                <a:gd name="T31" fmla="*/ 579 h 650"/>
                <a:gd name="T32" fmla="*/ 323 w 475"/>
                <a:gd name="T33" fmla="*/ 608 h 650"/>
                <a:gd name="T34" fmla="*/ 282 w 475"/>
                <a:gd name="T35" fmla="*/ 631 h 650"/>
                <a:gd name="T36" fmla="*/ 237 w 475"/>
                <a:gd name="T37" fmla="*/ 650 h 650"/>
                <a:gd name="T38" fmla="*/ 194 w 475"/>
                <a:gd name="T39" fmla="*/ 631 h 650"/>
                <a:gd name="T40" fmla="*/ 153 w 475"/>
                <a:gd name="T41" fmla="*/ 608 h 650"/>
                <a:gd name="T42" fmla="*/ 116 w 475"/>
                <a:gd name="T43" fmla="*/ 579 h 650"/>
                <a:gd name="T44" fmla="*/ 82 w 475"/>
                <a:gd name="T45" fmla="*/ 546 h 650"/>
                <a:gd name="T46" fmla="*/ 55 w 475"/>
                <a:gd name="T47" fmla="*/ 508 h 650"/>
                <a:gd name="T48" fmla="*/ 31 w 475"/>
                <a:gd name="T49" fmla="*/ 467 h 650"/>
                <a:gd name="T50" fmla="*/ 15 w 475"/>
                <a:gd name="T51" fmla="*/ 423 h 650"/>
                <a:gd name="T52" fmla="*/ 4 w 475"/>
                <a:gd name="T53" fmla="*/ 374 h 650"/>
                <a:gd name="T54" fmla="*/ 0 w 475"/>
                <a:gd name="T55" fmla="*/ 324 h 650"/>
                <a:gd name="T56" fmla="*/ 4 w 475"/>
                <a:gd name="T57" fmla="*/ 275 h 650"/>
                <a:gd name="T58" fmla="*/ 15 w 475"/>
                <a:gd name="T59" fmla="*/ 228 h 650"/>
                <a:gd name="T60" fmla="*/ 31 w 475"/>
                <a:gd name="T61" fmla="*/ 183 h 650"/>
                <a:gd name="T62" fmla="*/ 55 w 475"/>
                <a:gd name="T63" fmla="*/ 142 h 650"/>
                <a:gd name="T64" fmla="*/ 82 w 475"/>
                <a:gd name="T65" fmla="*/ 103 h 650"/>
                <a:gd name="T66" fmla="*/ 116 w 475"/>
                <a:gd name="T67" fmla="*/ 70 h 650"/>
                <a:gd name="T68" fmla="*/ 153 w 475"/>
                <a:gd name="T69" fmla="*/ 41 h 650"/>
                <a:gd name="T70" fmla="*/ 194 w 475"/>
                <a:gd name="T71" fmla="*/ 19 h 650"/>
                <a:gd name="T72" fmla="*/ 237 w 475"/>
                <a:gd name="T73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5" h="650">
                  <a:moveTo>
                    <a:pt x="237" y="0"/>
                  </a:moveTo>
                  <a:lnTo>
                    <a:pt x="282" y="19"/>
                  </a:lnTo>
                  <a:lnTo>
                    <a:pt x="323" y="41"/>
                  </a:lnTo>
                  <a:lnTo>
                    <a:pt x="360" y="70"/>
                  </a:lnTo>
                  <a:lnTo>
                    <a:pt x="393" y="103"/>
                  </a:lnTo>
                  <a:lnTo>
                    <a:pt x="421" y="142"/>
                  </a:lnTo>
                  <a:lnTo>
                    <a:pt x="444" y="183"/>
                  </a:lnTo>
                  <a:lnTo>
                    <a:pt x="461" y="228"/>
                  </a:lnTo>
                  <a:lnTo>
                    <a:pt x="471" y="275"/>
                  </a:lnTo>
                  <a:lnTo>
                    <a:pt x="475" y="324"/>
                  </a:lnTo>
                  <a:lnTo>
                    <a:pt x="471" y="374"/>
                  </a:lnTo>
                  <a:lnTo>
                    <a:pt x="461" y="423"/>
                  </a:lnTo>
                  <a:lnTo>
                    <a:pt x="444" y="467"/>
                  </a:lnTo>
                  <a:lnTo>
                    <a:pt x="421" y="508"/>
                  </a:lnTo>
                  <a:lnTo>
                    <a:pt x="393" y="546"/>
                  </a:lnTo>
                  <a:lnTo>
                    <a:pt x="360" y="579"/>
                  </a:lnTo>
                  <a:lnTo>
                    <a:pt x="323" y="608"/>
                  </a:lnTo>
                  <a:lnTo>
                    <a:pt x="282" y="631"/>
                  </a:lnTo>
                  <a:lnTo>
                    <a:pt x="237" y="650"/>
                  </a:lnTo>
                  <a:lnTo>
                    <a:pt x="194" y="631"/>
                  </a:lnTo>
                  <a:lnTo>
                    <a:pt x="153" y="608"/>
                  </a:lnTo>
                  <a:lnTo>
                    <a:pt x="116" y="579"/>
                  </a:lnTo>
                  <a:lnTo>
                    <a:pt x="82" y="546"/>
                  </a:lnTo>
                  <a:lnTo>
                    <a:pt x="55" y="508"/>
                  </a:lnTo>
                  <a:lnTo>
                    <a:pt x="31" y="467"/>
                  </a:lnTo>
                  <a:lnTo>
                    <a:pt x="15" y="423"/>
                  </a:lnTo>
                  <a:lnTo>
                    <a:pt x="4" y="374"/>
                  </a:lnTo>
                  <a:lnTo>
                    <a:pt x="0" y="324"/>
                  </a:lnTo>
                  <a:lnTo>
                    <a:pt x="4" y="275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5" y="142"/>
                  </a:lnTo>
                  <a:lnTo>
                    <a:pt x="82" y="103"/>
                  </a:lnTo>
                  <a:lnTo>
                    <a:pt x="116" y="70"/>
                  </a:lnTo>
                  <a:lnTo>
                    <a:pt x="153" y="41"/>
                  </a:lnTo>
                  <a:lnTo>
                    <a:pt x="194" y="1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9" name="Oval 48"/>
          <p:cNvSpPr/>
          <p:nvPr/>
        </p:nvSpPr>
        <p:spPr>
          <a:xfrm>
            <a:off x="5387880" y="5273083"/>
            <a:ext cx="643902" cy="6439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16263" y="5238460"/>
            <a:ext cx="21200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است.</a:t>
            </a:r>
            <a:endParaRPr lang="fa-IR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56105" y="1579759"/>
            <a:ext cx="1174244" cy="1174242"/>
            <a:chOff x="2266305" y="2443545"/>
            <a:chExt cx="2689770" cy="2689770"/>
          </a:xfrm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66305" y="2443545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020269" y="3197509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317023" y="3494263"/>
              <a:ext cx="587471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317023" y="3508066"/>
              <a:ext cx="409763" cy="560728"/>
            </a:xfrm>
            <a:custGeom>
              <a:avLst/>
              <a:gdLst>
                <a:gd name="T0" fmla="*/ 237 w 475"/>
                <a:gd name="T1" fmla="*/ 0 h 650"/>
                <a:gd name="T2" fmla="*/ 282 w 475"/>
                <a:gd name="T3" fmla="*/ 19 h 650"/>
                <a:gd name="T4" fmla="*/ 323 w 475"/>
                <a:gd name="T5" fmla="*/ 41 h 650"/>
                <a:gd name="T6" fmla="*/ 360 w 475"/>
                <a:gd name="T7" fmla="*/ 70 h 650"/>
                <a:gd name="T8" fmla="*/ 393 w 475"/>
                <a:gd name="T9" fmla="*/ 103 h 650"/>
                <a:gd name="T10" fmla="*/ 421 w 475"/>
                <a:gd name="T11" fmla="*/ 142 h 650"/>
                <a:gd name="T12" fmla="*/ 444 w 475"/>
                <a:gd name="T13" fmla="*/ 183 h 650"/>
                <a:gd name="T14" fmla="*/ 461 w 475"/>
                <a:gd name="T15" fmla="*/ 228 h 650"/>
                <a:gd name="T16" fmla="*/ 471 w 475"/>
                <a:gd name="T17" fmla="*/ 275 h 650"/>
                <a:gd name="T18" fmla="*/ 475 w 475"/>
                <a:gd name="T19" fmla="*/ 324 h 650"/>
                <a:gd name="T20" fmla="*/ 471 w 475"/>
                <a:gd name="T21" fmla="*/ 374 h 650"/>
                <a:gd name="T22" fmla="*/ 461 w 475"/>
                <a:gd name="T23" fmla="*/ 423 h 650"/>
                <a:gd name="T24" fmla="*/ 444 w 475"/>
                <a:gd name="T25" fmla="*/ 467 h 650"/>
                <a:gd name="T26" fmla="*/ 421 w 475"/>
                <a:gd name="T27" fmla="*/ 508 h 650"/>
                <a:gd name="T28" fmla="*/ 393 w 475"/>
                <a:gd name="T29" fmla="*/ 546 h 650"/>
                <a:gd name="T30" fmla="*/ 360 w 475"/>
                <a:gd name="T31" fmla="*/ 579 h 650"/>
                <a:gd name="T32" fmla="*/ 323 w 475"/>
                <a:gd name="T33" fmla="*/ 608 h 650"/>
                <a:gd name="T34" fmla="*/ 282 w 475"/>
                <a:gd name="T35" fmla="*/ 631 h 650"/>
                <a:gd name="T36" fmla="*/ 237 w 475"/>
                <a:gd name="T37" fmla="*/ 650 h 650"/>
                <a:gd name="T38" fmla="*/ 194 w 475"/>
                <a:gd name="T39" fmla="*/ 631 h 650"/>
                <a:gd name="T40" fmla="*/ 153 w 475"/>
                <a:gd name="T41" fmla="*/ 608 h 650"/>
                <a:gd name="T42" fmla="*/ 116 w 475"/>
                <a:gd name="T43" fmla="*/ 579 h 650"/>
                <a:gd name="T44" fmla="*/ 82 w 475"/>
                <a:gd name="T45" fmla="*/ 546 h 650"/>
                <a:gd name="T46" fmla="*/ 55 w 475"/>
                <a:gd name="T47" fmla="*/ 508 h 650"/>
                <a:gd name="T48" fmla="*/ 31 w 475"/>
                <a:gd name="T49" fmla="*/ 467 h 650"/>
                <a:gd name="T50" fmla="*/ 15 w 475"/>
                <a:gd name="T51" fmla="*/ 423 h 650"/>
                <a:gd name="T52" fmla="*/ 4 w 475"/>
                <a:gd name="T53" fmla="*/ 374 h 650"/>
                <a:gd name="T54" fmla="*/ 0 w 475"/>
                <a:gd name="T55" fmla="*/ 324 h 650"/>
                <a:gd name="T56" fmla="*/ 4 w 475"/>
                <a:gd name="T57" fmla="*/ 275 h 650"/>
                <a:gd name="T58" fmla="*/ 15 w 475"/>
                <a:gd name="T59" fmla="*/ 228 h 650"/>
                <a:gd name="T60" fmla="*/ 31 w 475"/>
                <a:gd name="T61" fmla="*/ 183 h 650"/>
                <a:gd name="T62" fmla="*/ 55 w 475"/>
                <a:gd name="T63" fmla="*/ 142 h 650"/>
                <a:gd name="T64" fmla="*/ 82 w 475"/>
                <a:gd name="T65" fmla="*/ 103 h 650"/>
                <a:gd name="T66" fmla="*/ 116 w 475"/>
                <a:gd name="T67" fmla="*/ 70 h 650"/>
                <a:gd name="T68" fmla="*/ 153 w 475"/>
                <a:gd name="T69" fmla="*/ 41 h 650"/>
                <a:gd name="T70" fmla="*/ 194 w 475"/>
                <a:gd name="T71" fmla="*/ 19 h 650"/>
                <a:gd name="T72" fmla="*/ 237 w 475"/>
                <a:gd name="T73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5" h="650">
                  <a:moveTo>
                    <a:pt x="237" y="0"/>
                  </a:moveTo>
                  <a:lnTo>
                    <a:pt x="282" y="19"/>
                  </a:lnTo>
                  <a:lnTo>
                    <a:pt x="323" y="41"/>
                  </a:lnTo>
                  <a:lnTo>
                    <a:pt x="360" y="70"/>
                  </a:lnTo>
                  <a:lnTo>
                    <a:pt x="393" y="103"/>
                  </a:lnTo>
                  <a:lnTo>
                    <a:pt x="421" y="142"/>
                  </a:lnTo>
                  <a:lnTo>
                    <a:pt x="444" y="183"/>
                  </a:lnTo>
                  <a:lnTo>
                    <a:pt x="461" y="228"/>
                  </a:lnTo>
                  <a:lnTo>
                    <a:pt x="471" y="275"/>
                  </a:lnTo>
                  <a:lnTo>
                    <a:pt x="475" y="324"/>
                  </a:lnTo>
                  <a:lnTo>
                    <a:pt x="471" y="374"/>
                  </a:lnTo>
                  <a:lnTo>
                    <a:pt x="461" y="423"/>
                  </a:lnTo>
                  <a:lnTo>
                    <a:pt x="444" y="467"/>
                  </a:lnTo>
                  <a:lnTo>
                    <a:pt x="421" y="508"/>
                  </a:lnTo>
                  <a:lnTo>
                    <a:pt x="393" y="546"/>
                  </a:lnTo>
                  <a:lnTo>
                    <a:pt x="360" y="579"/>
                  </a:lnTo>
                  <a:lnTo>
                    <a:pt x="323" y="608"/>
                  </a:lnTo>
                  <a:lnTo>
                    <a:pt x="282" y="631"/>
                  </a:lnTo>
                  <a:lnTo>
                    <a:pt x="237" y="650"/>
                  </a:lnTo>
                  <a:lnTo>
                    <a:pt x="194" y="631"/>
                  </a:lnTo>
                  <a:lnTo>
                    <a:pt x="153" y="608"/>
                  </a:lnTo>
                  <a:lnTo>
                    <a:pt x="116" y="579"/>
                  </a:lnTo>
                  <a:lnTo>
                    <a:pt x="82" y="546"/>
                  </a:lnTo>
                  <a:lnTo>
                    <a:pt x="55" y="508"/>
                  </a:lnTo>
                  <a:lnTo>
                    <a:pt x="31" y="467"/>
                  </a:lnTo>
                  <a:lnTo>
                    <a:pt x="15" y="423"/>
                  </a:lnTo>
                  <a:lnTo>
                    <a:pt x="4" y="374"/>
                  </a:lnTo>
                  <a:lnTo>
                    <a:pt x="0" y="324"/>
                  </a:lnTo>
                  <a:lnTo>
                    <a:pt x="4" y="275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5" y="142"/>
                  </a:lnTo>
                  <a:lnTo>
                    <a:pt x="82" y="103"/>
                  </a:lnTo>
                  <a:lnTo>
                    <a:pt x="116" y="70"/>
                  </a:lnTo>
                  <a:lnTo>
                    <a:pt x="153" y="41"/>
                  </a:lnTo>
                  <a:lnTo>
                    <a:pt x="194" y="1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5" name="Oval 54"/>
          <p:cNvSpPr/>
          <p:nvPr/>
        </p:nvSpPr>
        <p:spPr>
          <a:xfrm>
            <a:off x="4210630" y="1710081"/>
            <a:ext cx="643902" cy="64390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48685" y="1593772"/>
            <a:ext cx="21200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است.</a:t>
            </a:r>
            <a:endParaRPr lang="fa-IR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0"/>
            <a:ext cx="11423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3"/>
            <a:ext cx="12192000" cy="66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0" y="3886200"/>
            <a:ext cx="3048000" cy="2114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771650"/>
            <a:ext cx="3048000" cy="211455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a-IR" dirty="0">
                <a:solidFill>
                  <a:schemeClr val="bg1"/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است</a:t>
            </a:r>
            <a:r>
              <a:rPr lang="fa-IR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fa-I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86200"/>
            <a:ext cx="3048000" cy="2114550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a-IR" dirty="0" smtClean="0">
                <a:solidFill>
                  <a:schemeClr val="bg1"/>
                </a:solidFill>
                <a:latin typeface="Arial" panose="020B0604020202020204" pitchFamily="34" charset="0"/>
              </a:rPr>
              <a:t>لورم </a:t>
            </a:r>
            <a:r>
              <a:rPr lang="fa-IR" dirty="0">
                <a:solidFill>
                  <a:schemeClr val="bg1"/>
                </a:solidFill>
                <a:latin typeface="Arial" panose="020B0604020202020204" pitchFamily="34" charset="0"/>
              </a:rPr>
              <a:t>ایپسوم متن ساختگی با تولید سادگی نامفهوم از صنعت چاپ است.</a:t>
            </a:r>
            <a:endParaRPr lang="fa-I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1771650"/>
            <a:ext cx="3048000" cy="42291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1771650"/>
            <a:ext cx="3048000" cy="2114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0" y="3886200"/>
            <a:ext cx="3048000" cy="2114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a-IR" dirty="0">
                <a:solidFill>
                  <a:schemeClr val="bg1"/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است.</a:t>
            </a:r>
            <a:endParaRPr lang="fa-I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771650"/>
            <a:ext cx="3048000" cy="2114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a-IR" dirty="0">
                <a:solidFill>
                  <a:schemeClr val="bg1"/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است.</a:t>
            </a:r>
            <a:endParaRPr lang="fa-I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Group 12"/>
          <p:cNvGrpSpPr>
            <a:grpSpLocks noChangeAspect="1"/>
          </p:cNvGrpSpPr>
          <p:nvPr/>
        </p:nvGrpSpPr>
        <p:grpSpPr bwMode="auto">
          <a:xfrm>
            <a:off x="1188180" y="2127243"/>
            <a:ext cx="671641" cy="701682"/>
            <a:chOff x="502" y="270"/>
            <a:chExt cx="313" cy="327"/>
          </a:xfrm>
          <a:solidFill>
            <a:schemeClr val="bg1"/>
          </a:solidFill>
        </p:grpSpPr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536" y="560"/>
              <a:ext cx="36" cy="37"/>
            </a:xfrm>
            <a:custGeom>
              <a:avLst/>
              <a:gdLst>
                <a:gd name="T0" fmla="*/ 200 w 400"/>
                <a:gd name="T1" fmla="*/ 0 h 399"/>
                <a:gd name="T2" fmla="*/ 236 w 400"/>
                <a:gd name="T3" fmla="*/ 3 h 399"/>
                <a:gd name="T4" fmla="*/ 270 w 400"/>
                <a:gd name="T5" fmla="*/ 12 h 399"/>
                <a:gd name="T6" fmla="*/ 300 w 400"/>
                <a:gd name="T7" fmla="*/ 27 h 399"/>
                <a:gd name="T8" fmla="*/ 329 w 400"/>
                <a:gd name="T9" fmla="*/ 46 h 399"/>
                <a:gd name="T10" fmla="*/ 353 w 400"/>
                <a:gd name="T11" fmla="*/ 70 h 399"/>
                <a:gd name="T12" fmla="*/ 373 w 400"/>
                <a:gd name="T13" fmla="*/ 99 h 399"/>
                <a:gd name="T14" fmla="*/ 387 w 400"/>
                <a:gd name="T15" fmla="*/ 129 h 399"/>
                <a:gd name="T16" fmla="*/ 397 w 400"/>
                <a:gd name="T17" fmla="*/ 163 h 399"/>
                <a:gd name="T18" fmla="*/ 400 w 400"/>
                <a:gd name="T19" fmla="*/ 199 h 399"/>
                <a:gd name="T20" fmla="*/ 397 w 400"/>
                <a:gd name="T21" fmla="*/ 235 h 399"/>
                <a:gd name="T22" fmla="*/ 387 w 400"/>
                <a:gd name="T23" fmla="*/ 269 h 399"/>
                <a:gd name="T24" fmla="*/ 373 w 400"/>
                <a:gd name="T25" fmla="*/ 299 h 399"/>
                <a:gd name="T26" fmla="*/ 353 w 400"/>
                <a:gd name="T27" fmla="*/ 328 h 399"/>
                <a:gd name="T28" fmla="*/ 329 w 400"/>
                <a:gd name="T29" fmla="*/ 352 h 399"/>
                <a:gd name="T30" fmla="*/ 300 w 400"/>
                <a:gd name="T31" fmla="*/ 371 h 399"/>
                <a:gd name="T32" fmla="*/ 270 w 400"/>
                <a:gd name="T33" fmla="*/ 385 h 399"/>
                <a:gd name="T34" fmla="*/ 236 w 400"/>
                <a:gd name="T35" fmla="*/ 395 h 399"/>
                <a:gd name="T36" fmla="*/ 200 w 400"/>
                <a:gd name="T37" fmla="*/ 399 h 399"/>
                <a:gd name="T38" fmla="*/ 164 w 400"/>
                <a:gd name="T39" fmla="*/ 395 h 399"/>
                <a:gd name="T40" fmla="*/ 130 w 400"/>
                <a:gd name="T41" fmla="*/ 385 h 399"/>
                <a:gd name="T42" fmla="*/ 99 w 400"/>
                <a:gd name="T43" fmla="*/ 371 h 399"/>
                <a:gd name="T44" fmla="*/ 71 w 400"/>
                <a:gd name="T45" fmla="*/ 352 h 399"/>
                <a:gd name="T46" fmla="*/ 47 w 400"/>
                <a:gd name="T47" fmla="*/ 328 h 399"/>
                <a:gd name="T48" fmla="*/ 27 w 400"/>
                <a:gd name="T49" fmla="*/ 299 h 399"/>
                <a:gd name="T50" fmla="*/ 13 w 400"/>
                <a:gd name="T51" fmla="*/ 269 h 399"/>
                <a:gd name="T52" fmla="*/ 3 w 400"/>
                <a:gd name="T53" fmla="*/ 235 h 399"/>
                <a:gd name="T54" fmla="*/ 0 w 400"/>
                <a:gd name="T55" fmla="*/ 199 h 399"/>
                <a:gd name="T56" fmla="*/ 3 w 400"/>
                <a:gd name="T57" fmla="*/ 163 h 399"/>
                <a:gd name="T58" fmla="*/ 13 w 400"/>
                <a:gd name="T59" fmla="*/ 129 h 399"/>
                <a:gd name="T60" fmla="*/ 27 w 400"/>
                <a:gd name="T61" fmla="*/ 99 h 399"/>
                <a:gd name="T62" fmla="*/ 47 w 400"/>
                <a:gd name="T63" fmla="*/ 70 h 399"/>
                <a:gd name="T64" fmla="*/ 71 w 400"/>
                <a:gd name="T65" fmla="*/ 46 h 399"/>
                <a:gd name="T66" fmla="*/ 99 w 400"/>
                <a:gd name="T67" fmla="*/ 27 h 399"/>
                <a:gd name="T68" fmla="*/ 130 w 400"/>
                <a:gd name="T69" fmla="*/ 12 h 399"/>
                <a:gd name="T70" fmla="*/ 164 w 400"/>
                <a:gd name="T71" fmla="*/ 3 h 399"/>
                <a:gd name="T72" fmla="*/ 200 w 400"/>
                <a:gd name="T7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9">
                  <a:moveTo>
                    <a:pt x="200" y="0"/>
                  </a:moveTo>
                  <a:lnTo>
                    <a:pt x="236" y="3"/>
                  </a:lnTo>
                  <a:lnTo>
                    <a:pt x="270" y="12"/>
                  </a:lnTo>
                  <a:lnTo>
                    <a:pt x="300" y="27"/>
                  </a:lnTo>
                  <a:lnTo>
                    <a:pt x="329" y="46"/>
                  </a:lnTo>
                  <a:lnTo>
                    <a:pt x="353" y="70"/>
                  </a:lnTo>
                  <a:lnTo>
                    <a:pt x="373" y="99"/>
                  </a:lnTo>
                  <a:lnTo>
                    <a:pt x="387" y="129"/>
                  </a:lnTo>
                  <a:lnTo>
                    <a:pt x="397" y="163"/>
                  </a:lnTo>
                  <a:lnTo>
                    <a:pt x="400" y="199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299"/>
                  </a:lnTo>
                  <a:lnTo>
                    <a:pt x="353" y="328"/>
                  </a:lnTo>
                  <a:lnTo>
                    <a:pt x="329" y="352"/>
                  </a:lnTo>
                  <a:lnTo>
                    <a:pt x="300" y="371"/>
                  </a:lnTo>
                  <a:lnTo>
                    <a:pt x="270" y="385"/>
                  </a:lnTo>
                  <a:lnTo>
                    <a:pt x="236" y="395"/>
                  </a:lnTo>
                  <a:lnTo>
                    <a:pt x="200" y="399"/>
                  </a:lnTo>
                  <a:lnTo>
                    <a:pt x="164" y="395"/>
                  </a:lnTo>
                  <a:lnTo>
                    <a:pt x="130" y="385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8"/>
                  </a:lnTo>
                  <a:lnTo>
                    <a:pt x="27" y="299"/>
                  </a:lnTo>
                  <a:lnTo>
                    <a:pt x="13" y="269"/>
                  </a:lnTo>
                  <a:lnTo>
                    <a:pt x="3" y="235"/>
                  </a:lnTo>
                  <a:lnTo>
                    <a:pt x="0" y="199"/>
                  </a:lnTo>
                  <a:lnTo>
                    <a:pt x="3" y="163"/>
                  </a:lnTo>
                  <a:lnTo>
                    <a:pt x="13" y="129"/>
                  </a:lnTo>
                  <a:lnTo>
                    <a:pt x="27" y="99"/>
                  </a:lnTo>
                  <a:lnTo>
                    <a:pt x="47" y="70"/>
                  </a:lnTo>
                  <a:lnTo>
                    <a:pt x="71" y="46"/>
                  </a:lnTo>
                  <a:lnTo>
                    <a:pt x="99" y="27"/>
                  </a:lnTo>
                  <a:lnTo>
                    <a:pt x="130" y="12"/>
                  </a:lnTo>
                  <a:lnTo>
                    <a:pt x="164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585" y="560"/>
              <a:ext cx="36" cy="37"/>
            </a:xfrm>
            <a:custGeom>
              <a:avLst/>
              <a:gdLst>
                <a:gd name="T0" fmla="*/ 200 w 399"/>
                <a:gd name="T1" fmla="*/ 0 h 399"/>
                <a:gd name="T2" fmla="*/ 235 w 399"/>
                <a:gd name="T3" fmla="*/ 3 h 399"/>
                <a:gd name="T4" fmla="*/ 269 w 399"/>
                <a:gd name="T5" fmla="*/ 12 h 399"/>
                <a:gd name="T6" fmla="*/ 300 w 399"/>
                <a:gd name="T7" fmla="*/ 27 h 399"/>
                <a:gd name="T8" fmla="*/ 328 w 399"/>
                <a:gd name="T9" fmla="*/ 46 h 399"/>
                <a:gd name="T10" fmla="*/ 352 w 399"/>
                <a:gd name="T11" fmla="*/ 70 h 399"/>
                <a:gd name="T12" fmla="*/ 371 w 399"/>
                <a:gd name="T13" fmla="*/ 99 h 399"/>
                <a:gd name="T14" fmla="*/ 387 w 399"/>
                <a:gd name="T15" fmla="*/ 129 h 399"/>
                <a:gd name="T16" fmla="*/ 395 w 399"/>
                <a:gd name="T17" fmla="*/ 163 h 399"/>
                <a:gd name="T18" fmla="*/ 399 w 399"/>
                <a:gd name="T19" fmla="*/ 199 h 399"/>
                <a:gd name="T20" fmla="*/ 395 w 399"/>
                <a:gd name="T21" fmla="*/ 235 h 399"/>
                <a:gd name="T22" fmla="*/ 387 w 399"/>
                <a:gd name="T23" fmla="*/ 269 h 399"/>
                <a:gd name="T24" fmla="*/ 371 w 399"/>
                <a:gd name="T25" fmla="*/ 299 h 399"/>
                <a:gd name="T26" fmla="*/ 352 w 399"/>
                <a:gd name="T27" fmla="*/ 328 h 399"/>
                <a:gd name="T28" fmla="*/ 328 w 399"/>
                <a:gd name="T29" fmla="*/ 352 h 399"/>
                <a:gd name="T30" fmla="*/ 300 w 399"/>
                <a:gd name="T31" fmla="*/ 371 h 399"/>
                <a:gd name="T32" fmla="*/ 269 w 399"/>
                <a:gd name="T33" fmla="*/ 385 h 399"/>
                <a:gd name="T34" fmla="*/ 235 w 399"/>
                <a:gd name="T35" fmla="*/ 395 h 399"/>
                <a:gd name="T36" fmla="*/ 200 w 399"/>
                <a:gd name="T37" fmla="*/ 399 h 399"/>
                <a:gd name="T38" fmla="*/ 164 w 399"/>
                <a:gd name="T39" fmla="*/ 395 h 399"/>
                <a:gd name="T40" fmla="*/ 130 w 399"/>
                <a:gd name="T41" fmla="*/ 385 h 399"/>
                <a:gd name="T42" fmla="*/ 98 w 399"/>
                <a:gd name="T43" fmla="*/ 371 h 399"/>
                <a:gd name="T44" fmla="*/ 71 w 399"/>
                <a:gd name="T45" fmla="*/ 352 h 399"/>
                <a:gd name="T46" fmla="*/ 47 w 399"/>
                <a:gd name="T47" fmla="*/ 328 h 399"/>
                <a:gd name="T48" fmla="*/ 27 w 399"/>
                <a:gd name="T49" fmla="*/ 299 h 399"/>
                <a:gd name="T50" fmla="*/ 12 w 399"/>
                <a:gd name="T51" fmla="*/ 269 h 399"/>
                <a:gd name="T52" fmla="*/ 3 w 399"/>
                <a:gd name="T53" fmla="*/ 235 h 399"/>
                <a:gd name="T54" fmla="*/ 0 w 399"/>
                <a:gd name="T55" fmla="*/ 199 h 399"/>
                <a:gd name="T56" fmla="*/ 3 w 399"/>
                <a:gd name="T57" fmla="*/ 163 h 399"/>
                <a:gd name="T58" fmla="*/ 12 w 399"/>
                <a:gd name="T59" fmla="*/ 129 h 399"/>
                <a:gd name="T60" fmla="*/ 27 w 399"/>
                <a:gd name="T61" fmla="*/ 99 h 399"/>
                <a:gd name="T62" fmla="*/ 47 w 399"/>
                <a:gd name="T63" fmla="*/ 70 h 399"/>
                <a:gd name="T64" fmla="*/ 71 w 399"/>
                <a:gd name="T65" fmla="*/ 46 h 399"/>
                <a:gd name="T66" fmla="*/ 98 w 399"/>
                <a:gd name="T67" fmla="*/ 27 h 399"/>
                <a:gd name="T68" fmla="*/ 130 w 399"/>
                <a:gd name="T69" fmla="*/ 12 h 399"/>
                <a:gd name="T70" fmla="*/ 164 w 399"/>
                <a:gd name="T71" fmla="*/ 3 h 399"/>
                <a:gd name="T72" fmla="*/ 200 w 399"/>
                <a:gd name="T7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9" h="399">
                  <a:moveTo>
                    <a:pt x="200" y="0"/>
                  </a:moveTo>
                  <a:lnTo>
                    <a:pt x="235" y="3"/>
                  </a:lnTo>
                  <a:lnTo>
                    <a:pt x="269" y="12"/>
                  </a:lnTo>
                  <a:lnTo>
                    <a:pt x="300" y="27"/>
                  </a:lnTo>
                  <a:lnTo>
                    <a:pt x="328" y="46"/>
                  </a:lnTo>
                  <a:lnTo>
                    <a:pt x="352" y="70"/>
                  </a:lnTo>
                  <a:lnTo>
                    <a:pt x="371" y="99"/>
                  </a:lnTo>
                  <a:lnTo>
                    <a:pt x="387" y="129"/>
                  </a:lnTo>
                  <a:lnTo>
                    <a:pt x="395" y="163"/>
                  </a:lnTo>
                  <a:lnTo>
                    <a:pt x="399" y="199"/>
                  </a:lnTo>
                  <a:lnTo>
                    <a:pt x="395" y="235"/>
                  </a:lnTo>
                  <a:lnTo>
                    <a:pt x="387" y="269"/>
                  </a:lnTo>
                  <a:lnTo>
                    <a:pt x="371" y="299"/>
                  </a:lnTo>
                  <a:lnTo>
                    <a:pt x="352" y="328"/>
                  </a:lnTo>
                  <a:lnTo>
                    <a:pt x="328" y="352"/>
                  </a:lnTo>
                  <a:lnTo>
                    <a:pt x="300" y="371"/>
                  </a:lnTo>
                  <a:lnTo>
                    <a:pt x="269" y="385"/>
                  </a:lnTo>
                  <a:lnTo>
                    <a:pt x="235" y="395"/>
                  </a:lnTo>
                  <a:lnTo>
                    <a:pt x="200" y="399"/>
                  </a:lnTo>
                  <a:lnTo>
                    <a:pt x="164" y="395"/>
                  </a:lnTo>
                  <a:lnTo>
                    <a:pt x="130" y="385"/>
                  </a:lnTo>
                  <a:lnTo>
                    <a:pt x="98" y="371"/>
                  </a:lnTo>
                  <a:lnTo>
                    <a:pt x="71" y="352"/>
                  </a:lnTo>
                  <a:lnTo>
                    <a:pt x="47" y="328"/>
                  </a:lnTo>
                  <a:lnTo>
                    <a:pt x="27" y="299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199"/>
                  </a:lnTo>
                  <a:lnTo>
                    <a:pt x="3" y="163"/>
                  </a:lnTo>
                  <a:lnTo>
                    <a:pt x="12" y="129"/>
                  </a:lnTo>
                  <a:lnTo>
                    <a:pt x="27" y="99"/>
                  </a:lnTo>
                  <a:lnTo>
                    <a:pt x="47" y="70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729" y="560"/>
              <a:ext cx="37" cy="37"/>
            </a:xfrm>
            <a:custGeom>
              <a:avLst/>
              <a:gdLst>
                <a:gd name="T0" fmla="*/ 199 w 400"/>
                <a:gd name="T1" fmla="*/ 0 h 399"/>
                <a:gd name="T2" fmla="*/ 236 w 400"/>
                <a:gd name="T3" fmla="*/ 3 h 399"/>
                <a:gd name="T4" fmla="*/ 269 w 400"/>
                <a:gd name="T5" fmla="*/ 12 h 399"/>
                <a:gd name="T6" fmla="*/ 301 w 400"/>
                <a:gd name="T7" fmla="*/ 27 h 399"/>
                <a:gd name="T8" fmla="*/ 328 w 400"/>
                <a:gd name="T9" fmla="*/ 46 h 399"/>
                <a:gd name="T10" fmla="*/ 352 w 400"/>
                <a:gd name="T11" fmla="*/ 70 h 399"/>
                <a:gd name="T12" fmla="*/ 372 w 400"/>
                <a:gd name="T13" fmla="*/ 99 h 399"/>
                <a:gd name="T14" fmla="*/ 387 w 400"/>
                <a:gd name="T15" fmla="*/ 129 h 399"/>
                <a:gd name="T16" fmla="*/ 396 w 400"/>
                <a:gd name="T17" fmla="*/ 163 h 399"/>
                <a:gd name="T18" fmla="*/ 400 w 400"/>
                <a:gd name="T19" fmla="*/ 199 h 399"/>
                <a:gd name="T20" fmla="*/ 396 w 400"/>
                <a:gd name="T21" fmla="*/ 235 h 399"/>
                <a:gd name="T22" fmla="*/ 387 w 400"/>
                <a:gd name="T23" fmla="*/ 269 h 399"/>
                <a:gd name="T24" fmla="*/ 372 w 400"/>
                <a:gd name="T25" fmla="*/ 299 h 399"/>
                <a:gd name="T26" fmla="*/ 352 w 400"/>
                <a:gd name="T27" fmla="*/ 328 h 399"/>
                <a:gd name="T28" fmla="*/ 328 w 400"/>
                <a:gd name="T29" fmla="*/ 352 h 399"/>
                <a:gd name="T30" fmla="*/ 301 w 400"/>
                <a:gd name="T31" fmla="*/ 371 h 399"/>
                <a:gd name="T32" fmla="*/ 269 w 400"/>
                <a:gd name="T33" fmla="*/ 385 h 399"/>
                <a:gd name="T34" fmla="*/ 236 w 400"/>
                <a:gd name="T35" fmla="*/ 395 h 399"/>
                <a:gd name="T36" fmla="*/ 199 w 400"/>
                <a:gd name="T37" fmla="*/ 399 h 399"/>
                <a:gd name="T38" fmla="*/ 164 w 400"/>
                <a:gd name="T39" fmla="*/ 395 h 399"/>
                <a:gd name="T40" fmla="*/ 131 w 400"/>
                <a:gd name="T41" fmla="*/ 385 h 399"/>
                <a:gd name="T42" fmla="*/ 99 w 400"/>
                <a:gd name="T43" fmla="*/ 371 h 399"/>
                <a:gd name="T44" fmla="*/ 71 w 400"/>
                <a:gd name="T45" fmla="*/ 352 h 399"/>
                <a:gd name="T46" fmla="*/ 47 w 400"/>
                <a:gd name="T47" fmla="*/ 328 h 399"/>
                <a:gd name="T48" fmla="*/ 28 w 400"/>
                <a:gd name="T49" fmla="*/ 299 h 399"/>
                <a:gd name="T50" fmla="*/ 12 w 400"/>
                <a:gd name="T51" fmla="*/ 269 h 399"/>
                <a:gd name="T52" fmla="*/ 4 w 400"/>
                <a:gd name="T53" fmla="*/ 235 h 399"/>
                <a:gd name="T54" fmla="*/ 0 w 400"/>
                <a:gd name="T55" fmla="*/ 199 h 399"/>
                <a:gd name="T56" fmla="*/ 4 w 400"/>
                <a:gd name="T57" fmla="*/ 163 h 399"/>
                <a:gd name="T58" fmla="*/ 12 w 400"/>
                <a:gd name="T59" fmla="*/ 129 h 399"/>
                <a:gd name="T60" fmla="*/ 28 w 400"/>
                <a:gd name="T61" fmla="*/ 99 h 399"/>
                <a:gd name="T62" fmla="*/ 47 w 400"/>
                <a:gd name="T63" fmla="*/ 70 h 399"/>
                <a:gd name="T64" fmla="*/ 71 w 400"/>
                <a:gd name="T65" fmla="*/ 46 h 399"/>
                <a:gd name="T66" fmla="*/ 99 w 400"/>
                <a:gd name="T67" fmla="*/ 27 h 399"/>
                <a:gd name="T68" fmla="*/ 131 w 400"/>
                <a:gd name="T69" fmla="*/ 12 h 399"/>
                <a:gd name="T70" fmla="*/ 164 w 400"/>
                <a:gd name="T71" fmla="*/ 3 h 399"/>
                <a:gd name="T72" fmla="*/ 199 w 400"/>
                <a:gd name="T7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9">
                  <a:moveTo>
                    <a:pt x="199" y="0"/>
                  </a:moveTo>
                  <a:lnTo>
                    <a:pt x="236" y="3"/>
                  </a:lnTo>
                  <a:lnTo>
                    <a:pt x="269" y="12"/>
                  </a:lnTo>
                  <a:lnTo>
                    <a:pt x="301" y="27"/>
                  </a:lnTo>
                  <a:lnTo>
                    <a:pt x="328" y="46"/>
                  </a:lnTo>
                  <a:lnTo>
                    <a:pt x="352" y="70"/>
                  </a:lnTo>
                  <a:lnTo>
                    <a:pt x="372" y="99"/>
                  </a:lnTo>
                  <a:lnTo>
                    <a:pt x="387" y="129"/>
                  </a:lnTo>
                  <a:lnTo>
                    <a:pt x="396" y="163"/>
                  </a:lnTo>
                  <a:lnTo>
                    <a:pt x="400" y="199"/>
                  </a:lnTo>
                  <a:lnTo>
                    <a:pt x="396" y="235"/>
                  </a:lnTo>
                  <a:lnTo>
                    <a:pt x="387" y="269"/>
                  </a:lnTo>
                  <a:lnTo>
                    <a:pt x="372" y="299"/>
                  </a:lnTo>
                  <a:lnTo>
                    <a:pt x="352" y="328"/>
                  </a:lnTo>
                  <a:lnTo>
                    <a:pt x="328" y="352"/>
                  </a:lnTo>
                  <a:lnTo>
                    <a:pt x="301" y="371"/>
                  </a:lnTo>
                  <a:lnTo>
                    <a:pt x="269" y="385"/>
                  </a:lnTo>
                  <a:lnTo>
                    <a:pt x="236" y="395"/>
                  </a:lnTo>
                  <a:lnTo>
                    <a:pt x="199" y="399"/>
                  </a:lnTo>
                  <a:lnTo>
                    <a:pt x="164" y="395"/>
                  </a:lnTo>
                  <a:lnTo>
                    <a:pt x="131" y="385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8"/>
                  </a:lnTo>
                  <a:lnTo>
                    <a:pt x="28" y="299"/>
                  </a:lnTo>
                  <a:lnTo>
                    <a:pt x="12" y="269"/>
                  </a:lnTo>
                  <a:lnTo>
                    <a:pt x="4" y="235"/>
                  </a:lnTo>
                  <a:lnTo>
                    <a:pt x="0" y="199"/>
                  </a:lnTo>
                  <a:lnTo>
                    <a:pt x="4" y="163"/>
                  </a:lnTo>
                  <a:lnTo>
                    <a:pt x="12" y="129"/>
                  </a:lnTo>
                  <a:lnTo>
                    <a:pt x="28" y="99"/>
                  </a:lnTo>
                  <a:lnTo>
                    <a:pt x="47" y="70"/>
                  </a:lnTo>
                  <a:lnTo>
                    <a:pt x="71" y="46"/>
                  </a:lnTo>
                  <a:lnTo>
                    <a:pt x="99" y="27"/>
                  </a:lnTo>
                  <a:lnTo>
                    <a:pt x="131" y="12"/>
                  </a:lnTo>
                  <a:lnTo>
                    <a:pt x="164" y="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551" y="548"/>
              <a:ext cx="55" cy="0"/>
            </a:xfrm>
            <a:custGeom>
              <a:avLst/>
              <a:gdLst>
                <a:gd name="T0" fmla="*/ 37 w 610"/>
                <a:gd name="T1" fmla="*/ 0 h 2"/>
                <a:gd name="T2" fmla="*/ 574 w 610"/>
                <a:gd name="T3" fmla="*/ 0 h 2"/>
                <a:gd name="T4" fmla="*/ 610 w 610"/>
                <a:gd name="T5" fmla="*/ 2 h 2"/>
                <a:gd name="T6" fmla="*/ 0 w 610"/>
                <a:gd name="T7" fmla="*/ 2 h 2"/>
                <a:gd name="T8" fmla="*/ 37 w 6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2">
                  <a:moveTo>
                    <a:pt x="37" y="0"/>
                  </a:moveTo>
                  <a:lnTo>
                    <a:pt x="574" y="0"/>
                  </a:lnTo>
                  <a:lnTo>
                    <a:pt x="610" y="2"/>
                  </a:lnTo>
                  <a:lnTo>
                    <a:pt x="0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502" y="270"/>
              <a:ext cx="307" cy="261"/>
            </a:xfrm>
            <a:custGeom>
              <a:avLst/>
              <a:gdLst>
                <a:gd name="T0" fmla="*/ 537 w 3373"/>
                <a:gd name="T1" fmla="*/ 2238 h 2872"/>
                <a:gd name="T2" fmla="*/ 891 w 3373"/>
                <a:gd name="T3" fmla="*/ 2782 h 2872"/>
                <a:gd name="T4" fmla="*/ 720 w 3373"/>
                <a:gd name="T5" fmla="*/ 2068 h 2872"/>
                <a:gd name="T6" fmla="*/ 1039 w 3373"/>
                <a:gd name="T7" fmla="*/ 2317 h 2872"/>
                <a:gd name="T8" fmla="*/ 1091 w 3373"/>
                <a:gd name="T9" fmla="*/ 2245 h 2872"/>
                <a:gd name="T10" fmla="*/ 1187 w 3373"/>
                <a:gd name="T11" fmla="*/ 2114 h 2872"/>
                <a:gd name="T12" fmla="*/ 1318 w 3373"/>
                <a:gd name="T13" fmla="*/ 1940 h 2872"/>
                <a:gd name="T14" fmla="*/ 1475 w 3373"/>
                <a:gd name="T15" fmla="*/ 1738 h 2872"/>
                <a:gd name="T16" fmla="*/ 1651 w 3373"/>
                <a:gd name="T17" fmla="*/ 1521 h 2872"/>
                <a:gd name="T18" fmla="*/ 1837 w 3373"/>
                <a:gd name="T19" fmla="*/ 1304 h 2872"/>
                <a:gd name="T20" fmla="*/ 2025 w 3373"/>
                <a:gd name="T21" fmla="*/ 1102 h 2872"/>
                <a:gd name="T22" fmla="*/ 2207 w 3373"/>
                <a:gd name="T23" fmla="*/ 931 h 2872"/>
                <a:gd name="T24" fmla="*/ 3149 w 3373"/>
                <a:gd name="T25" fmla="*/ 75 h 2872"/>
                <a:gd name="T26" fmla="*/ 3067 w 3373"/>
                <a:gd name="T27" fmla="*/ 141 h 2872"/>
                <a:gd name="T28" fmla="*/ 3067 w 3373"/>
                <a:gd name="T29" fmla="*/ 249 h 2872"/>
                <a:gd name="T30" fmla="*/ 3149 w 3373"/>
                <a:gd name="T31" fmla="*/ 314 h 2872"/>
                <a:gd name="T32" fmla="*/ 3254 w 3373"/>
                <a:gd name="T33" fmla="*/ 290 h 2872"/>
                <a:gd name="T34" fmla="*/ 3300 w 3373"/>
                <a:gd name="T35" fmla="*/ 194 h 2872"/>
                <a:gd name="T36" fmla="*/ 3254 w 3373"/>
                <a:gd name="T37" fmla="*/ 99 h 2872"/>
                <a:gd name="T38" fmla="*/ 3178 w 3373"/>
                <a:gd name="T39" fmla="*/ 0 h 2872"/>
                <a:gd name="T40" fmla="*/ 3276 w 3373"/>
                <a:gd name="T41" fmla="*/ 26 h 2872"/>
                <a:gd name="T42" fmla="*/ 3360 w 3373"/>
                <a:gd name="T43" fmla="*/ 127 h 2872"/>
                <a:gd name="T44" fmla="*/ 3361 w 3373"/>
                <a:gd name="T45" fmla="*/ 262 h 2872"/>
                <a:gd name="T46" fmla="*/ 3277 w 3373"/>
                <a:gd name="T47" fmla="*/ 362 h 2872"/>
                <a:gd name="T48" fmla="*/ 3238 w 3373"/>
                <a:gd name="T49" fmla="*/ 1366 h 2872"/>
                <a:gd name="T50" fmla="*/ 3297 w 3373"/>
                <a:gd name="T51" fmla="*/ 1446 h 2872"/>
                <a:gd name="T52" fmla="*/ 3278 w 3373"/>
                <a:gd name="T53" fmla="*/ 1542 h 2872"/>
                <a:gd name="T54" fmla="*/ 3229 w 3373"/>
                <a:gd name="T55" fmla="*/ 1621 h 2872"/>
                <a:gd name="T56" fmla="*/ 3261 w 3373"/>
                <a:gd name="T57" fmla="*/ 1681 h 2872"/>
                <a:gd name="T58" fmla="*/ 3339 w 3373"/>
                <a:gd name="T59" fmla="*/ 1696 h 2872"/>
                <a:gd name="T60" fmla="*/ 3323 w 3373"/>
                <a:gd name="T61" fmla="*/ 1809 h 2872"/>
                <a:gd name="T62" fmla="*/ 3259 w 3373"/>
                <a:gd name="T63" fmla="*/ 1891 h 2872"/>
                <a:gd name="T64" fmla="*/ 3161 w 3373"/>
                <a:gd name="T65" fmla="*/ 1912 h 2872"/>
                <a:gd name="T66" fmla="*/ 3089 w 3373"/>
                <a:gd name="T67" fmla="*/ 1860 h 2872"/>
                <a:gd name="T68" fmla="*/ 3053 w 3373"/>
                <a:gd name="T69" fmla="*/ 1780 h 2872"/>
                <a:gd name="T70" fmla="*/ 3126 w 3373"/>
                <a:gd name="T71" fmla="*/ 1772 h 2872"/>
                <a:gd name="T72" fmla="*/ 3159 w 3373"/>
                <a:gd name="T73" fmla="*/ 1830 h 2872"/>
                <a:gd name="T74" fmla="*/ 3219 w 3373"/>
                <a:gd name="T75" fmla="*/ 1831 h 2872"/>
                <a:gd name="T76" fmla="*/ 3263 w 3373"/>
                <a:gd name="T77" fmla="*/ 1758 h 2872"/>
                <a:gd name="T78" fmla="*/ 3197 w 3373"/>
                <a:gd name="T79" fmla="*/ 1727 h 2872"/>
                <a:gd name="T80" fmla="*/ 3158 w 3373"/>
                <a:gd name="T81" fmla="*/ 1630 h 2872"/>
                <a:gd name="T82" fmla="*/ 3082 w 3373"/>
                <a:gd name="T83" fmla="*/ 1549 h 2872"/>
                <a:gd name="T84" fmla="*/ 3057 w 3373"/>
                <a:gd name="T85" fmla="*/ 1446 h 2872"/>
                <a:gd name="T86" fmla="*/ 3117 w 3373"/>
                <a:gd name="T87" fmla="*/ 1366 h 2872"/>
                <a:gd name="T88" fmla="*/ 3087 w 3373"/>
                <a:gd name="T89" fmla="*/ 367 h 2872"/>
                <a:gd name="T90" fmla="*/ 3044 w 3373"/>
                <a:gd name="T91" fmla="*/ 370 h 2872"/>
                <a:gd name="T92" fmla="*/ 2965 w 3373"/>
                <a:gd name="T93" fmla="*/ 445 h 2872"/>
                <a:gd name="T94" fmla="*/ 2836 w 3373"/>
                <a:gd name="T95" fmla="*/ 571 h 2872"/>
                <a:gd name="T96" fmla="*/ 2666 w 3373"/>
                <a:gd name="T97" fmla="*/ 740 h 2872"/>
                <a:gd name="T98" fmla="*/ 2466 w 3373"/>
                <a:gd name="T99" fmla="*/ 944 h 2872"/>
                <a:gd name="T100" fmla="*/ 2247 w 3373"/>
                <a:gd name="T101" fmla="*/ 1174 h 2872"/>
                <a:gd name="T102" fmla="*/ 2020 w 3373"/>
                <a:gd name="T103" fmla="*/ 1423 h 2872"/>
                <a:gd name="T104" fmla="*/ 1794 w 3373"/>
                <a:gd name="T105" fmla="*/ 1681 h 2872"/>
                <a:gd name="T106" fmla="*/ 1582 w 3373"/>
                <a:gd name="T107" fmla="*/ 1940 h 2872"/>
                <a:gd name="T108" fmla="*/ 1393 w 3373"/>
                <a:gd name="T109" fmla="*/ 2193 h 2872"/>
                <a:gd name="T110" fmla="*/ 1239 w 3373"/>
                <a:gd name="T111" fmla="*/ 2432 h 2872"/>
                <a:gd name="T112" fmla="*/ 1130 w 3373"/>
                <a:gd name="T113" fmla="*/ 2648 h 2872"/>
                <a:gd name="T114" fmla="*/ 1076 w 3373"/>
                <a:gd name="T115" fmla="*/ 2832 h 2872"/>
                <a:gd name="T116" fmla="*/ 0 w 3373"/>
                <a:gd name="T117" fmla="*/ 2778 h 2872"/>
                <a:gd name="T118" fmla="*/ 318 w 3373"/>
                <a:gd name="T119" fmla="*/ 2106 h 2872"/>
                <a:gd name="T120" fmla="*/ 2985 w 3373"/>
                <a:gd name="T121" fmla="*/ 159 h 2872"/>
                <a:gd name="T122" fmla="*/ 3052 w 3373"/>
                <a:gd name="T123" fmla="*/ 46 h 2872"/>
                <a:gd name="T124" fmla="*/ 3178 w 3373"/>
                <a:gd name="T125" fmla="*/ 0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3" h="2872">
                  <a:moveTo>
                    <a:pt x="346" y="2238"/>
                  </a:moveTo>
                  <a:lnTo>
                    <a:pt x="346" y="2505"/>
                  </a:lnTo>
                  <a:lnTo>
                    <a:pt x="537" y="2505"/>
                  </a:lnTo>
                  <a:lnTo>
                    <a:pt x="537" y="2238"/>
                  </a:lnTo>
                  <a:lnTo>
                    <a:pt x="346" y="2238"/>
                  </a:lnTo>
                  <a:close/>
                  <a:moveTo>
                    <a:pt x="691" y="2215"/>
                  </a:moveTo>
                  <a:lnTo>
                    <a:pt x="691" y="2782"/>
                  </a:lnTo>
                  <a:lnTo>
                    <a:pt x="891" y="2782"/>
                  </a:lnTo>
                  <a:lnTo>
                    <a:pt x="891" y="2215"/>
                  </a:lnTo>
                  <a:lnTo>
                    <a:pt x="691" y="2215"/>
                  </a:lnTo>
                  <a:close/>
                  <a:moveTo>
                    <a:pt x="2292" y="860"/>
                  </a:moveTo>
                  <a:lnTo>
                    <a:pt x="720" y="2068"/>
                  </a:lnTo>
                  <a:lnTo>
                    <a:pt x="1028" y="2075"/>
                  </a:lnTo>
                  <a:lnTo>
                    <a:pt x="1032" y="2326"/>
                  </a:lnTo>
                  <a:lnTo>
                    <a:pt x="1035" y="2324"/>
                  </a:lnTo>
                  <a:lnTo>
                    <a:pt x="1039" y="2317"/>
                  </a:lnTo>
                  <a:lnTo>
                    <a:pt x="1048" y="2305"/>
                  </a:lnTo>
                  <a:lnTo>
                    <a:pt x="1060" y="2289"/>
                  </a:lnTo>
                  <a:lnTo>
                    <a:pt x="1074" y="2269"/>
                  </a:lnTo>
                  <a:lnTo>
                    <a:pt x="1091" y="2245"/>
                  </a:lnTo>
                  <a:lnTo>
                    <a:pt x="1111" y="2216"/>
                  </a:lnTo>
                  <a:lnTo>
                    <a:pt x="1134" y="2186"/>
                  </a:lnTo>
                  <a:lnTo>
                    <a:pt x="1159" y="2151"/>
                  </a:lnTo>
                  <a:lnTo>
                    <a:pt x="1187" y="2114"/>
                  </a:lnTo>
                  <a:lnTo>
                    <a:pt x="1216" y="2075"/>
                  </a:lnTo>
                  <a:lnTo>
                    <a:pt x="1248" y="2032"/>
                  </a:lnTo>
                  <a:lnTo>
                    <a:pt x="1282" y="1987"/>
                  </a:lnTo>
                  <a:lnTo>
                    <a:pt x="1318" y="1940"/>
                  </a:lnTo>
                  <a:lnTo>
                    <a:pt x="1355" y="1891"/>
                  </a:lnTo>
                  <a:lnTo>
                    <a:pt x="1393" y="1841"/>
                  </a:lnTo>
                  <a:lnTo>
                    <a:pt x="1434" y="1790"/>
                  </a:lnTo>
                  <a:lnTo>
                    <a:pt x="1475" y="1738"/>
                  </a:lnTo>
                  <a:lnTo>
                    <a:pt x="1518" y="1684"/>
                  </a:lnTo>
                  <a:lnTo>
                    <a:pt x="1562" y="1630"/>
                  </a:lnTo>
                  <a:lnTo>
                    <a:pt x="1605" y="1575"/>
                  </a:lnTo>
                  <a:lnTo>
                    <a:pt x="1651" y="1521"/>
                  </a:lnTo>
                  <a:lnTo>
                    <a:pt x="1697" y="1465"/>
                  </a:lnTo>
                  <a:lnTo>
                    <a:pt x="1743" y="1411"/>
                  </a:lnTo>
                  <a:lnTo>
                    <a:pt x="1790" y="1357"/>
                  </a:lnTo>
                  <a:lnTo>
                    <a:pt x="1837" y="1304"/>
                  </a:lnTo>
                  <a:lnTo>
                    <a:pt x="1884" y="1252"/>
                  </a:lnTo>
                  <a:lnTo>
                    <a:pt x="1931" y="1200"/>
                  </a:lnTo>
                  <a:lnTo>
                    <a:pt x="1978" y="1150"/>
                  </a:lnTo>
                  <a:lnTo>
                    <a:pt x="2025" y="1102"/>
                  </a:lnTo>
                  <a:lnTo>
                    <a:pt x="2071" y="1056"/>
                  </a:lnTo>
                  <a:lnTo>
                    <a:pt x="2117" y="1012"/>
                  </a:lnTo>
                  <a:lnTo>
                    <a:pt x="2162" y="970"/>
                  </a:lnTo>
                  <a:lnTo>
                    <a:pt x="2207" y="931"/>
                  </a:lnTo>
                  <a:lnTo>
                    <a:pt x="2249" y="894"/>
                  </a:lnTo>
                  <a:lnTo>
                    <a:pt x="2292" y="860"/>
                  </a:lnTo>
                  <a:close/>
                  <a:moveTo>
                    <a:pt x="3178" y="72"/>
                  </a:moveTo>
                  <a:lnTo>
                    <a:pt x="3149" y="75"/>
                  </a:lnTo>
                  <a:lnTo>
                    <a:pt x="3124" y="84"/>
                  </a:lnTo>
                  <a:lnTo>
                    <a:pt x="3101" y="99"/>
                  </a:lnTo>
                  <a:lnTo>
                    <a:pt x="3081" y="118"/>
                  </a:lnTo>
                  <a:lnTo>
                    <a:pt x="3067" y="141"/>
                  </a:lnTo>
                  <a:lnTo>
                    <a:pt x="3058" y="167"/>
                  </a:lnTo>
                  <a:lnTo>
                    <a:pt x="3055" y="194"/>
                  </a:lnTo>
                  <a:lnTo>
                    <a:pt x="3058" y="223"/>
                  </a:lnTo>
                  <a:lnTo>
                    <a:pt x="3067" y="249"/>
                  </a:lnTo>
                  <a:lnTo>
                    <a:pt x="3081" y="271"/>
                  </a:lnTo>
                  <a:lnTo>
                    <a:pt x="3101" y="290"/>
                  </a:lnTo>
                  <a:lnTo>
                    <a:pt x="3124" y="304"/>
                  </a:lnTo>
                  <a:lnTo>
                    <a:pt x="3149" y="314"/>
                  </a:lnTo>
                  <a:lnTo>
                    <a:pt x="3178" y="316"/>
                  </a:lnTo>
                  <a:lnTo>
                    <a:pt x="3206" y="314"/>
                  </a:lnTo>
                  <a:lnTo>
                    <a:pt x="3231" y="304"/>
                  </a:lnTo>
                  <a:lnTo>
                    <a:pt x="3254" y="290"/>
                  </a:lnTo>
                  <a:lnTo>
                    <a:pt x="3273" y="271"/>
                  </a:lnTo>
                  <a:lnTo>
                    <a:pt x="3288" y="249"/>
                  </a:lnTo>
                  <a:lnTo>
                    <a:pt x="3297" y="223"/>
                  </a:lnTo>
                  <a:lnTo>
                    <a:pt x="3300" y="194"/>
                  </a:lnTo>
                  <a:lnTo>
                    <a:pt x="3297" y="167"/>
                  </a:lnTo>
                  <a:lnTo>
                    <a:pt x="3288" y="141"/>
                  </a:lnTo>
                  <a:lnTo>
                    <a:pt x="3273" y="118"/>
                  </a:lnTo>
                  <a:lnTo>
                    <a:pt x="3254" y="99"/>
                  </a:lnTo>
                  <a:lnTo>
                    <a:pt x="3231" y="84"/>
                  </a:lnTo>
                  <a:lnTo>
                    <a:pt x="3206" y="75"/>
                  </a:lnTo>
                  <a:lnTo>
                    <a:pt x="3178" y="72"/>
                  </a:lnTo>
                  <a:close/>
                  <a:moveTo>
                    <a:pt x="3178" y="0"/>
                  </a:moveTo>
                  <a:lnTo>
                    <a:pt x="3178" y="0"/>
                  </a:lnTo>
                  <a:lnTo>
                    <a:pt x="3213" y="2"/>
                  </a:lnTo>
                  <a:lnTo>
                    <a:pt x="3245" y="12"/>
                  </a:lnTo>
                  <a:lnTo>
                    <a:pt x="3276" y="26"/>
                  </a:lnTo>
                  <a:lnTo>
                    <a:pt x="3303" y="46"/>
                  </a:lnTo>
                  <a:lnTo>
                    <a:pt x="3327" y="69"/>
                  </a:lnTo>
                  <a:lnTo>
                    <a:pt x="3346" y="96"/>
                  </a:lnTo>
                  <a:lnTo>
                    <a:pt x="3360" y="127"/>
                  </a:lnTo>
                  <a:lnTo>
                    <a:pt x="3370" y="159"/>
                  </a:lnTo>
                  <a:lnTo>
                    <a:pt x="3373" y="194"/>
                  </a:lnTo>
                  <a:lnTo>
                    <a:pt x="3370" y="229"/>
                  </a:lnTo>
                  <a:lnTo>
                    <a:pt x="3361" y="262"/>
                  </a:lnTo>
                  <a:lnTo>
                    <a:pt x="3346" y="292"/>
                  </a:lnTo>
                  <a:lnTo>
                    <a:pt x="3327" y="320"/>
                  </a:lnTo>
                  <a:lnTo>
                    <a:pt x="3304" y="343"/>
                  </a:lnTo>
                  <a:lnTo>
                    <a:pt x="3277" y="362"/>
                  </a:lnTo>
                  <a:lnTo>
                    <a:pt x="3246" y="376"/>
                  </a:lnTo>
                  <a:lnTo>
                    <a:pt x="3214" y="386"/>
                  </a:lnTo>
                  <a:lnTo>
                    <a:pt x="3214" y="1356"/>
                  </a:lnTo>
                  <a:lnTo>
                    <a:pt x="3238" y="1366"/>
                  </a:lnTo>
                  <a:lnTo>
                    <a:pt x="3259" y="1381"/>
                  </a:lnTo>
                  <a:lnTo>
                    <a:pt x="3276" y="1400"/>
                  </a:lnTo>
                  <a:lnTo>
                    <a:pt x="3289" y="1422"/>
                  </a:lnTo>
                  <a:lnTo>
                    <a:pt x="3297" y="1446"/>
                  </a:lnTo>
                  <a:lnTo>
                    <a:pt x="3300" y="1472"/>
                  </a:lnTo>
                  <a:lnTo>
                    <a:pt x="3298" y="1497"/>
                  </a:lnTo>
                  <a:lnTo>
                    <a:pt x="3290" y="1521"/>
                  </a:lnTo>
                  <a:lnTo>
                    <a:pt x="3278" y="1542"/>
                  </a:lnTo>
                  <a:lnTo>
                    <a:pt x="3263" y="1560"/>
                  </a:lnTo>
                  <a:lnTo>
                    <a:pt x="3244" y="1574"/>
                  </a:lnTo>
                  <a:lnTo>
                    <a:pt x="3224" y="1585"/>
                  </a:lnTo>
                  <a:lnTo>
                    <a:pt x="3229" y="1621"/>
                  </a:lnTo>
                  <a:lnTo>
                    <a:pt x="3237" y="1649"/>
                  </a:lnTo>
                  <a:lnTo>
                    <a:pt x="3243" y="1671"/>
                  </a:lnTo>
                  <a:lnTo>
                    <a:pt x="3250" y="1676"/>
                  </a:lnTo>
                  <a:lnTo>
                    <a:pt x="3261" y="1681"/>
                  </a:lnTo>
                  <a:lnTo>
                    <a:pt x="3275" y="1685"/>
                  </a:lnTo>
                  <a:lnTo>
                    <a:pt x="3290" y="1690"/>
                  </a:lnTo>
                  <a:lnTo>
                    <a:pt x="3307" y="1692"/>
                  </a:lnTo>
                  <a:lnTo>
                    <a:pt x="3339" y="1696"/>
                  </a:lnTo>
                  <a:lnTo>
                    <a:pt x="3339" y="1728"/>
                  </a:lnTo>
                  <a:lnTo>
                    <a:pt x="3337" y="1755"/>
                  </a:lnTo>
                  <a:lnTo>
                    <a:pt x="3332" y="1782"/>
                  </a:lnTo>
                  <a:lnTo>
                    <a:pt x="3323" y="1809"/>
                  </a:lnTo>
                  <a:lnTo>
                    <a:pt x="3311" y="1834"/>
                  </a:lnTo>
                  <a:lnTo>
                    <a:pt x="3297" y="1855"/>
                  </a:lnTo>
                  <a:lnTo>
                    <a:pt x="3279" y="1875"/>
                  </a:lnTo>
                  <a:lnTo>
                    <a:pt x="3259" y="1891"/>
                  </a:lnTo>
                  <a:lnTo>
                    <a:pt x="3237" y="1905"/>
                  </a:lnTo>
                  <a:lnTo>
                    <a:pt x="3211" y="1912"/>
                  </a:lnTo>
                  <a:lnTo>
                    <a:pt x="3185" y="1915"/>
                  </a:lnTo>
                  <a:lnTo>
                    <a:pt x="3161" y="1912"/>
                  </a:lnTo>
                  <a:lnTo>
                    <a:pt x="3139" y="1905"/>
                  </a:lnTo>
                  <a:lnTo>
                    <a:pt x="3121" y="1893"/>
                  </a:lnTo>
                  <a:lnTo>
                    <a:pt x="3104" y="1877"/>
                  </a:lnTo>
                  <a:lnTo>
                    <a:pt x="3089" y="1860"/>
                  </a:lnTo>
                  <a:lnTo>
                    <a:pt x="3077" y="1840"/>
                  </a:lnTo>
                  <a:lnTo>
                    <a:pt x="3067" y="1821"/>
                  </a:lnTo>
                  <a:lnTo>
                    <a:pt x="3058" y="1800"/>
                  </a:lnTo>
                  <a:lnTo>
                    <a:pt x="3053" y="1780"/>
                  </a:lnTo>
                  <a:lnTo>
                    <a:pt x="3049" y="1763"/>
                  </a:lnTo>
                  <a:lnTo>
                    <a:pt x="3120" y="1749"/>
                  </a:lnTo>
                  <a:lnTo>
                    <a:pt x="3122" y="1758"/>
                  </a:lnTo>
                  <a:lnTo>
                    <a:pt x="3126" y="1772"/>
                  </a:lnTo>
                  <a:lnTo>
                    <a:pt x="3132" y="1787"/>
                  </a:lnTo>
                  <a:lnTo>
                    <a:pt x="3139" y="1803"/>
                  </a:lnTo>
                  <a:lnTo>
                    <a:pt x="3149" y="1818"/>
                  </a:lnTo>
                  <a:lnTo>
                    <a:pt x="3159" y="1830"/>
                  </a:lnTo>
                  <a:lnTo>
                    <a:pt x="3172" y="1839"/>
                  </a:lnTo>
                  <a:lnTo>
                    <a:pt x="3185" y="1842"/>
                  </a:lnTo>
                  <a:lnTo>
                    <a:pt x="3203" y="1840"/>
                  </a:lnTo>
                  <a:lnTo>
                    <a:pt x="3219" y="1831"/>
                  </a:lnTo>
                  <a:lnTo>
                    <a:pt x="3233" y="1818"/>
                  </a:lnTo>
                  <a:lnTo>
                    <a:pt x="3246" y="1801"/>
                  </a:lnTo>
                  <a:lnTo>
                    <a:pt x="3256" y="1780"/>
                  </a:lnTo>
                  <a:lnTo>
                    <a:pt x="3263" y="1758"/>
                  </a:lnTo>
                  <a:lnTo>
                    <a:pt x="3246" y="1753"/>
                  </a:lnTo>
                  <a:lnTo>
                    <a:pt x="3229" y="1746"/>
                  </a:lnTo>
                  <a:lnTo>
                    <a:pt x="3213" y="1738"/>
                  </a:lnTo>
                  <a:lnTo>
                    <a:pt x="3197" y="1727"/>
                  </a:lnTo>
                  <a:lnTo>
                    <a:pt x="3185" y="1714"/>
                  </a:lnTo>
                  <a:lnTo>
                    <a:pt x="3175" y="1697"/>
                  </a:lnTo>
                  <a:lnTo>
                    <a:pt x="3166" y="1665"/>
                  </a:lnTo>
                  <a:lnTo>
                    <a:pt x="3158" y="1630"/>
                  </a:lnTo>
                  <a:lnTo>
                    <a:pt x="3151" y="1592"/>
                  </a:lnTo>
                  <a:lnTo>
                    <a:pt x="3125" y="1583"/>
                  </a:lnTo>
                  <a:lnTo>
                    <a:pt x="3102" y="1569"/>
                  </a:lnTo>
                  <a:lnTo>
                    <a:pt x="3082" y="1549"/>
                  </a:lnTo>
                  <a:lnTo>
                    <a:pt x="3067" y="1526"/>
                  </a:lnTo>
                  <a:lnTo>
                    <a:pt x="3058" y="1501"/>
                  </a:lnTo>
                  <a:lnTo>
                    <a:pt x="3055" y="1473"/>
                  </a:lnTo>
                  <a:lnTo>
                    <a:pt x="3057" y="1446"/>
                  </a:lnTo>
                  <a:lnTo>
                    <a:pt x="3066" y="1422"/>
                  </a:lnTo>
                  <a:lnTo>
                    <a:pt x="3079" y="1400"/>
                  </a:lnTo>
                  <a:lnTo>
                    <a:pt x="3097" y="1381"/>
                  </a:lnTo>
                  <a:lnTo>
                    <a:pt x="3117" y="1366"/>
                  </a:lnTo>
                  <a:lnTo>
                    <a:pt x="3142" y="1356"/>
                  </a:lnTo>
                  <a:lnTo>
                    <a:pt x="3142" y="386"/>
                  </a:lnTo>
                  <a:lnTo>
                    <a:pt x="3113" y="379"/>
                  </a:lnTo>
                  <a:lnTo>
                    <a:pt x="3087" y="367"/>
                  </a:lnTo>
                  <a:lnTo>
                    <a:pt x="3064" y="352"/>
                  </a:lnTo>
                  <a:lnTo>
                    <a:pt x="3062" y="355"/>
                  </a:lnTo>
                  <a:lnTo>
                    <a:pt x="3055" y="360"/>
                  </a:lnTo>
                  <a:lnTo>
                    <a:pt x="3044" y="370"/>
                  </a:lnTo>
                  <a:lnTo>
                    <a:pt x="3030" y="383"/>
                  </a:lnTo>
                  <a:lnTo>
                    <a:pt x="3012" y="400"/>
                  </a:lnTo>
                  <a:lnTo>
                    <a:pt x="2991" y="421"/>
                  </a:lnTo>
                  <a:lnTo>
                    <a:pt x="2965" y="445"/>
                  </a:lnTo>
                  <a:lnTo>
                    <a:pt x="2938" y="472"/>
                  </a:lnTo>
                  <a:lnTo>
                    <a:pt x="2906" y="502"/>
                  </a:lnTo>
                  <a:lnTo>
                    <a:pt x="2873" y="535"/>
                  </a:lnTo>
                  <a:lnTo>
                    <a:pt x="2836" y="571"/>
                  </a:lnTo>
                  <a:lnTo>
                    <a:pt x="2797" y="610"/>
                  </a:lnTo>
                  <a:lnTo>
                    <a:pt x="2756" y="651"/>
                  </a:lnTo>
                  <a:lnTo>
                    <a:pt x="2712" y="695"/>
                  </a:lnTo>
                  <a:lnTo>
                    <a:pt x="2666" y="740"/>
                  </a:lnTo>
                  <a:lnTo>
                    <a:pt x="2619" y="788"/>
                  </a:lnTo>
                  <a:lnTo>
                    <a:pt x="2570" y="838"/>
                  </a:lnTo>
                  <a:lnTo>
                    <a:pt x="2518" y="891"/>
                  </a:lnTo>
                  <a:lnTo>
                    <a:pt x="2466" y="944"/>
                  </a:lnTo>
                  <a:lnTo>
                    <a:pt x="2413" y="1000"/>
                  </a:lnTo>
                  <a:lnTo>
                    <a:pt x="2359" y="1056"/>
                  </a:lnTo>
                  <a:lnTo>
                    <a:pt x="2303" y="1114"/>
                  </a:lnTo>
                  <a:lnTo>
                    <a:pt x="2247" y="1174"/>
                  </a:lnTo>
                  <a:lnTo>
                    <a:pt x="2190" y="1235"/>
                  </a:lnTo>
                  <a:lnTo>
                    <a:pt x="2133" y="1296"/>
                  </a:lnTo>
                  <a:lnTo>
                    <a:pt x="2077" y="1360"/>
                  </a:lnTo>
                  <a:lnTo>
                    <a:pt x="2020" y="1423"/>
                  </a:lnTo>
                  <a:lnTo>
                    <a:pt x="1963" y="1486"/>
                  </a:lnTo>
                  <a:lnTo>
                    <a:pt x="1906" y="1550"/>
                  </a:lnTo>
                  <a:lnTo>
                    <a:pt x="1850" y="1616"/>
                  </a:lnTo>
                  <a:lnTo>
                    <a:pt x="1794" y="1681"/>
                  </a:lnTo>
                  <a:lnTo>
                    <a:pt x="1740" y="1745"/>
                  </a:lnTo>
                  <a:lnTo>
                    <a:pt x="1686" y="1811"/>
                  </a:lnTo>
                  <a:lnTo>
                    <a:pt x="1634" y="1876"/>
                  </a:lnTo>
                  <a:lnTo>
                    <a:pt x="1582" y="1940"/>
                  </a:lnTo>
                  <a:lnTo>
                    <a:pt x="1532" y="2005"/>
                  </a:lnTo>
                  <a:lnTo>
                    <a:pt x="1484" y="2068"/>
                  </a:lnTo>
                  <a:lnTo>
                    <a:pt x="1438" y="2131"/>
                  </a:lnTo>
                  <a:lnTo>
                    <a:pt x="1393" y="2193"/>
                  </a:lnTo>
                  <a:lnTo>
                    <a:pt x="1352" y="2255"/>
                  </a:lnTo>
                  <a:lnTo>
                    <a:pt x="1311" y="2315"/>
                  </a:lnTo>
                  <a:lnTo>
                    <a:pt x="1274" y="2374"/>
                  </a:lnTo>
                  <a:lnTo>
                    <a:pt x="1239" y="2432"/>
                  </a:lnTo>
                  <a:lnTo>
                    <a:pt x="1207" y="2489"/>
                  </a:lnTo>
                  <a:lnTo>
                    <a:pt x="1178" y="2543"/>
                  </a:lnTo>
                  <a:lnTo>
                    <a:pt x="1153" y="2597"/>
                  </a:lnTo>
                  <a:lnTo>
                    <a:pt x="1130" y="2648"/>
                  </a:lnTo>
                  <a:lnTo>
                    <a:pt x="1111" y="2697"/>
                  </a:lnTo>
                  <a:lnTo>
                    <a:pt x="1096" y="2745"/>
                  </a:lnTo>
                  <a:lnTo>
                    <a:pt x="1084" y="2790"/>
                  </a:lnTo>
                  <a:lnTo>
                    <a:pt x="1076" y="2832"/>
                  </a:lnTo>
                  <a:lnTo>
                    <a:pt x="1073" y="2872"/>
                  </a:lnTo>
                  <a:lnTo>
                    <a:pt x="216" y="2872"/>
                  </a:lnTo>
                  <a:lnTo>
                    <a:pt x="215" y="2778"/>
                  </a:lnTo>
                  <a:lnTo>
                    <a:pt x="0" y="2778"/>
                  </a:lnTo>
                  <a:lnTo>
                    <a:pt x="0" y="2488"/>
                  </a:lnTo>
                  <a:lnTo>
                    <a:pt x="209" y="2488"/>
                  </a:lnTo>
                  <a:lnTo>
                    <a:pt x="209" y="2106"/>
                  </a:lnTo>
                  <a:lnTo>
                    <a:pt x="318" y="2106"/>
                  </a:lnTo>
                  <a:lnTo>
                    <a:pt x="2984" y="218"/>
                  </a:lnTo>
                  <a:lnTo>
                    <a:pt x="2983" y="206"/>
                  </a:lnTo>
                  <a:lnTo>
                    <a:pt x="2982" y="194"/>
                  </a:lnTo>
                  <a:lnTo>
                    <a:pt x="2985" y="159"/>
                  </a:lnTo>
                  <a:lnTo>
                    <a:pt x="2994" y="127"/>
                  </a:lnTo>
                  <a:lnTo>
                    <a:pt x="3009" y="96"/>
                  </a:lnTo>
                  <a:lnTo>
                    <a:pt x="3028" y="69"/>
                  </a:lnTo>
                  <a:lnTo>
                    <a:pt x="3052" y="46"/>
                  </a:lnTo>
                  <a:lnTo>
                    <a:pt x="3079" y="26"/>
                  </a:lnTo>
                  <a:lnTo>
                    <a:pt x="3110" y="12"/>
                  </a:lnTo>
                  <a:lnTo>
                    <a:pt x="3143" y="2"/>
                  </a:lnTo>
                  <a:lnTo>
                    <a:pt x="3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502" y="461"/>
              <a:ext cx="313" cy="110"/>
            </a:xfrm>
            <a:custGeom>
              <a:avLst/>
              <a:gdLst>
                <a:gd name="T0" fmla="*/ 3236 w 3441"/>
                <a:gd name="T1" fmla="*/ 552 h 1205"/>
                <a:gd name="T2" fmla="*/ 3236 w 3441"/>
                <a:gd name="T3" fmla="*/ 525 h 1205"/>
                <a:gd name="T4" fmla="*/ 3232 w 3441"/>
                <a:gd name="T5" fmla="*/ 454 h 1205"/>
                <a:gd name="T6" fmla="*/ 3218 w 3441"/>
                <a:gd name="T7" fmla="*/ 361 h 1205"/>
                <a:gd name="T8" fmla="*/ 3190 w 3441"/>
                <a:gd name="T9" fmla="*/ 261 h 1205"/>
                <a:gd name="T10" fmla="*/ 3143 w 3441"/>
                <a:gd name="T11" fmla="*/ 175 h 1205"/>
                <a:gd name="T12" fmla="*/ 2878 w 3441"/>
                <a:gd name="T13" fmla="*/ 136 h 1205"/>
                <a:gd name="T14" fmla="*/ 2777 w 3441"/>
                <a:gd name="T15" fmla="*/ 552 h 1205"/>
                <a:gd name="T16" fmla="*/ 2916 w 3441"/>
                <a:gd name="T17" fmla="*/ 0 h 1205"/>
                <a:gd name="T18" fmla="*/ 3048 w 3441"/>
                <a:gd name="T19" fmla="*/ 15 h 1205"/>
                <a:gd name="T20" fmla="*/ 3163 w 3441"/>
                <a:gd name="T21" fmla="*/ 64 h 1205"/>
                <a:gd name="T22" fmla="*/ 3241 w 3441"/>
                <a:gd name="T23" fmla="*/ 145 h 1205"/>
                <a:gd name="T24" fmla="*/ 3300 w 3441"/>
                <a:gd name="T25" fmla="*/ 269 h 1205"/>
                <a:gd name="T26" fmla="*/ 3343 w 3441"/>
                <a:gd name="T27" fmla="*/ 423 h 1205"/>
                <a:gd name="T28" fmla="*/ 3374 w 3441"/>
                <a:gd name="T29" fmla="*/ 595 h 1205"/>
                <a:gd name="T30" fmla="*/ 3392 w 3441"/>
                <a:gd name="T31" fmla="*/ 776 h 1205"/>
                <a:gd name="T32" fmla="*/ 3398 w 3441"/>
                <a:gd name="T33" fmla="*/ 952 h 1205"/>
                <a:gd name="T34" fmla="*/ 3441 w 3441"/>
                <a:gd name="T35" fmla="*/ 1205 h 1205"/>
                <a:gd name="T36" fmla="*/ 2984 w 3441"/>
                <a:gd name="T37" fmla="*/ 1126 h 1205"/>
                <a:gd name="T38" fmla="*/ 2902 w 3441"/>
                <a:gd name="T39" fmla="*/ 1031 h 1205"/>
                <a:gd name="T40" fmla="*/ 2788 w 3441"/>
                <a:gd name="T41" fmla="*/ 973 h 1205"/>
                <a:gd name="T42" fmla="*/ 2655 w 3441"/>
                <a:gd name="T43" fmla="*/ 964 h 1205"/>
                <a:gd name="T44" fmla="*/ 2533 w 3441"/>
                <a:gd name="T45" fmla="*/ 1007 h 1205"/>
                <a:gd name="T46" fmla="*/ 2439 w 3441"/>
                <a:gd name="T47" fmla="*/ 1091 h 1205"/>
                <a:gd name="T48" fmla="*/ 2383 w 3441"/>
                <a:gd name="T49" fmla="*/ 1205 h 1205"/>
                <a:gd name="T50" fmla="*/ 1404 w 3441"/>
                <a:gd name="T51" fmla="*/ 1120 h 1205"/>
                <a:gd name="T52" fmla="*/ 1315 w 3441"/>
                <a:gd name="T53" fmla="*/ 1019 h 1205"/>
                <a:gd name="T54" fmla="*/ 1193 w 3441"/>
                <a:gd name="T55" fmla="*/ 960 h 1205"/>
                <a:gd name="T56" fmla="*/ 573 w 3441"/>
                <a:gd name="T57" fmla="*/ 949 h 1205"/>
                <a:gd name="T58" fmla="*/ 458 w 3441"/>
                <a:gd name="T59" fmla="*/ 970 h 1205"/>
                <a:gd name="T60" fmla="*/ 357 w 3441"/>
                <a:gd name="T61" fmla="*/ 1027 h 1205"/>
                <a:gd name="T62" fmla="*/ 278 w 3441"/>
                <a:gd name="T63" fmla="*/ 1122 h 1205"/>
                <a:gd name="T64" fmla="*/ 25 w 3441"/>
                <a:gd name="T65" fmla="*/ 1205 h 1205"/>
                <a:gd name="T66" fmla="*/ 91 w 3441"/>
                <a:gd name="T67" fmla="*/ 994 h 1205"/>
                <a:gd name="T68" fmla="*/ 161 w 3441"/>
                <a:gd name="T69" fmla="*/ 879 h 1205"/>
                <a:gd name="T70" fmla="*/ 1078 w 3441"/>
                <a:gd name="T71" fmla="*/ 849 h 1205"/>
                <a:gd name="T72" fmla="*/ 2181 w 3441"/>
                <a:gd name="T73" fmla="*/ 795 h 1205"/>
                <a:gd name="T74" fmla="*/ 2335 w 3441"/>
                <a:gd name="T75" fmla="*/ 889 h 1205"/>
                <a:gd name="T76" fmla="*/ 2427 w 3441"/>
                <a:gd name="T77" fmla="*/ 824 h 1205"/>
                <a:gd name="T78" fmla="*/ 2507 w 3441"/>
                <a:gd name="T79" fmla="*/ 62 h 1205"/>
                <a:gd name="T80" fmla="*/ 2561 w 3441"/>
                <a:gd name="T81" fmla="*/ 47 h 1205"/>
                <a:gd name="T82" fmla="*/ 2657 w 3441"/>
                <a:gd name="T83" fmla="*/ 25 h 1205"/>
                <a:gd name="T84" fmla="*/ 2780 w 3441"/>
                <a:gd name="T85" fmla="*/ 5 h 1205"/>
                <a:gd name="T86" fmla="*/ 2916 w 3441"/>
                <a:gd name="T87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1" h="1205">
                  <a:moveTo>
                    <a:pt x="2878" y="136"/>
                  </a:moveTo>
                  <a:lnTo>
                    <a:pt x="2878" y="552"/>
                  </a:lnTo>
                  <a:lnTo>
                    <a:pt x="3236" y="552"/>
                  </a:lnTo>
                  <a:lnTo>
                    <a:pt x="3236" y="549"/>
                  </a:lnTo>
                  <a:lnTo>
                    <a:pt x="3236" y="540"/>
                  </a:lnTo>
                  <a:lnTo>
                    <a:pt x="3236" y="525"/>
                  </a:lnTo>
                  <a:lnTo>
                    <a:pt x="3235" y="506"/>
                  </a:lnTo>
                  <a:lnTo>
                    <a:pt x="3234" y="482"/>
                  </a:lnTo>
                  <a:lnTo>
                    <a:pt x="3232" y="454"/>
                  </a:lnTo>
                  <a:lnTo>
                    <a:pt x="3229" y="425"/>
                  </a:lnTo>
                  <a:lnTo>
                    <a:pt x="3223" y="393"/>
                  </a:lnTo>
                  <a:lnTo>
                    <a:pt x="3218" y="361"/>
                  </a:lnTo>
                  <a:lnTo>
                    <a:pt x="3210" y="327"/>
                  </a:lnTo>
                  <a:lnTo>
                    <a:pt x="3201" y="293"/>
                  </a:lnTo>
                  <a:lnTo>
                    <a:pt x="3190" y="261"/>
                  </a:lnTo>
                  <a:lnTo>
                    <a:pt x="3177" y="230"/>
                  </a:lnTo>
                  <a:lnTo>
                    <a:pt x="3162" y="201"/>
                  </a:lnTo>
                  <a:lnTo>
                    <a:pt x="3143" y="175"/>
                  </a:lnTo>
                  <a:lnTo>
                    <a:pt x="3124" y="153"/>
                  </a:lnTo>
                  <a:lnTo>
                    <a:pt x="3100" y="136"/>
                  </a:lnTo>
                  <a:lnTo>
                    <a:pt x="2878" y="136"/>
                  </a:lnTo>
                  <a:close/>
                  <a:moveTo>
                    <a:pt x="2604" y="136"/>
                  </a:moveTo>
                  <a:lnTo>
                    <a:pt x="2604" y="552"/>
                  </a:lnTo>
                  <a:lnTo>
                    <a:pt x="2777" y="552"/>
                  </a:lnTo>
                  <a:lnTo>
                    <a:pt x="2777" y="136"/>
                  </a:lnTo>
                  <a:lnTo>
                    <a:pt x="2604" y="136"/>
                  </a:lnTo>
                  <a:close/>
                  <a:moveTo>
                    <a:pt x="2916" y="0"/>
                  </a:moveTo>
                  <a:lnTo>
                    <a:pt x="2961" y="2"/>
                  </a:lnTo>
                  <a:lnTo>
                    <a:pt x="3006" y="7"/>
                  </a:lnTo>
                  <a:lnTo>
                    <a:pt x="3048" y="15"/>
                  </a:lnTo>
                  <a:lnTo>
                    <a:pt x="3090" y="27"/>
                  </a:lnTo>
                  <a:lnTo>
                    <a:pt x="3128" y="43"/>
                  </a:lnTo>
                  <a:lnTo>
                    <a:pt x="3163" y="64"/>
                  </a:lnTo>
                  <a:lnTo>
                    <a:pt x="3191" y="86"/>
                  </a:lnTo>
                  <a:lnTo>
                    <a:pt x="3217" y="113"/>
                  </a:lnTo>
                  <a:lnTo>
                    <a:pt x="3241" y="145"/>
                  </a:lnTo>
                  <a:lnTo>
                    <a:pt x="3261" y="182"/>
                  </a:lnTo>
                  <a:lnTo>
                    <a:pt x="3281" y="223"/>
                  </a:lnTo>
                  <a:lnTo>
                    <a:pt x="3300" y="269"/>
                  </a:lnTo>
                  <a:lnTo>
                    <a:pt x="3316" y="317"/>
                  </a:lnTo>
                  <a:lnTo>
                    <a:pt x="3330" y="368"/>
                  </a:lnTo>
                  <a:lnTo>
                    <a:pt x="3343" y="423"/>
                  </a:lnTo>
                  <a:lnTo>
                    <a:pt x="3355" y="478"/>
                  </a:lnTo>
                  <a:lnTo>
                    <a:pt x="3365" y="536"/>
                  </a:lnTo>
                  <a:lnTo>
                    <a:pt x="3374" y="595"/>
                  </a:lnTo>
                  <a:lnTo>
                    <a:pt x="3381" y="655"/>
                  </a:lnTo>
                  <a:lnTo>
                    <a:pt x="3387" y="716"/>
                  </a:lnTo>
                  <a:lnTo>
                    <a:pt x="3392" y="776"/>
                  </a:lnTo>
                  <a:lnTo>
                    <a:pt x="3395" y="836"/>
                  </a:lnTo>
                  <a:lnTo>
                    <a:pt x="3397" y="895"/>
                  </a:lnTo>
                  <a:lnTo>
                    <a:pt x="3398" y="952"/>
                  </a:lnTo>
                  <a:lnTo>
                    <a:pt x="3398" y="1009"/>
                  </a:lnTo>
                  <a:lnTo>
                    <a:pt x="3441" y="1009"/>
                  </a:lnTo>
                  <a:lnTo>
                    <a:pt x="3441" y="1205"/>
                  </a:lnTo>
                  <a:lnTo>
                    <a:pt x="3015" y="1205"/>
                  </a:lnTo>
                  <a:lnTo>
                    <a:pt x="3002" y="1165"/>
                  </a:lnTo>
                  <a:lnTo>
                    <a:pt x="2984" y="1126"/>
                  </a:lnTo>
                  <a:lnTo>
                    <a:pt x="2961" y="1091"/>
                  </a:lnTo>
                  <a:lnTo>
                    <a:pt x="2932" y="1059"/>
                  </a:lnTo>
                  <a:lnTo>
                    <a:pt x="2902" y="1031"/>
                  </a:lnTo>
                  <a:lnTo>
                    <a:pt x="2867" y="1007"/>
                  </a:lnTo>
                  <a:lnTo>
                    <a:pt x="2828" y="987"/>
                  </a:lnTo>
                  <a:lnTo>
                    <a:pt x="2788" y="973"/>
                  </a:lnTo>
                  <a:lnTo>
                    <a:pt x="2744" y="964"/>
                  </a:lnTo>
                  <a:lnTo>
                    <a:pt x="2699" y="961"/>
                  </a:lnTo>
                  <a:lnTo>
                    <a:pt x="2655" y="964"/>
                  </a:lnTo>
                  <a:lnTo>
                    <a:pt x="2612" y="973"/>
                  </a:lnTo>
                  <a:lnTo>
                    <a:pt x="2571" y="987"/>
                  </a:lnTo>
                  <a:lnTo>
                    <a:pt x="2533" y="1007"/>
                  </a:lnTo>
                  <a:lnTo>
                    <a:pt x="2498" y="1031"/>
                  </a:lnTo>
                  <a:lnTo>
                    <a:pt x="2468" y="1059"/>
                  </a:lnTo>
                  <a:lnTo>
                    <a:pt x="2439" y="1091"/>
                  </a:lnTo>
                  <a:lnTo>
                    <a:pt x="2416" y="1126"/>
                  </a:lnTo>
                  <a:lnTo>
                    <a:pt x="2398" y="1165"/>
                  </a:lnTo>
                  <a:lnTo>
                    <a:pt x="2383" y="1205"/>
                  </a:lnTo>
                  <a:lnTo>
                    <a:pt x="1438" y="1205"/>
                  </a:lnTo>
                  <a:lnTo>
                    <a:pt x="1423" y="1162"/>
                  </a:lnTo>
                  <a:lnTo>
                    <a:pt x="1404" y="1120"/>
                  </a:lnTo>
                  <a:lnTo>
                    <a:pt x="1379" y="1083"/>
                  </a:lnTo>
                  <a:lnTo>
                    <a:pt x="1349" y="1049"/>
                  </a:lnTo>
                  <a:lnTo>
                    <a:pt x="1315" y="1019"/>
                  </a:lnTo>
                  <a:lnTo>
                    <a:pt x="1277" y="994"/>
                  </a:lnTo>
                  <a:lnTo>
                    <a:pt x="1237" y="974"/>
                  </a:lnTo>
                  <a:lnTo>
                    <a:pt x="1193" y="960"/>
                  </a:lnTo>
                  <a:lnTo>
                    <a:pt x="1146" y="951"/>
                  </a:lnTo>
                  <a:lnTo>
                    <a:pt x="1110" y="949"/>
                  </a:lnTo>
                  <a:lnTo>
                    <a:pt x="573" y="949"/>
                  </a:lnTo>
                  <a:lnTo>
                    <a:pt x="536" y="951"/>
                  </a:lnTo>
                  <a:lnTo>
                    <a:pt x="496" y="958"/>
                  </a:lnTo>
                  <a:lnTo>
                    <a:pt x="458" y="970"/>
                  </a:lnTo>
                  <a:lnTo>
                    <a:pt x="422" y="985"/>
                  </a:lnTo>
                  <a:lnTo>
                    <a:pt x="389" y="1004"/>
                  </a:lnTo>
                  <a:lnTo>
                    <a:pt x="357" y="1027"/>
                  </a:lnTo>
                  <a:lnTo>
                    <a:pt x="329" y="1053"/>
                  </a:lnTo>
                  <a:lnTo>
                    <a:pt x="301" y="1087"/>
                  </a:lnTo>
                  <a:lnTo>
                    <a:pt x="278" y="1122"/>
                  </a:lnTo>
                  <a:lnTo>
                    <a:pt x="258" y="1163"/>
                  </a:lnTo>
                  <a:lnTo>
                    <a:pt x="245" y="1205"/>
                  </a:lnTo>
                  <a:lnTo>
                    <a:pt x="25" y="1205"/>
                  </a:lnTo>
                  <a:lnTo>
                    <a:pt x="25" y="1060"/>
                  </a:lnTo>
                  <a:lnTo>
                    <a:pt x="91" y="1060"/>
                  </a:lnTo>
                  <a:lnTo>
                    <a:pt x="91" y="994"/>
                  </a:lnTo>
                  <a:lnTo>
                    <a:pt x="0" y="994"/>
                  </a:lnTo>
                  <a:lnTo>
                    <a:pt x="0" y="879"/>
                  </a:lnTo>
                  <a:lnTo>
                    <a:pt x="161" y="879"/>
                  </a:lnTo>
                  <a:lnTo>
                    <a:pt x="161" y="801"/>
                  </a:lnTo>
                  <a:lnTo>
                    <a:pt x="1078" y="801"/>
                  </a:lnTo>
                  <a:lnTo>
                    <a:pt x="1078" y="849"/>
                  </a:lnTo>
                  <a:lnTo>
                    <a:pt x="1180" y="849"/>
                  </a:lnTo>
                  <a:lnTo>
                    <a:pt x="1180" y="795"/>
                  </a:lnTo>
                  <a:lnTo>
                    <a:pt x="2181" y="795"/>
                  </a:lnTo>
                  <a:lnTo>
                    <a:pt x="2172" y="64"/>
                  </a:lnTo>
                  <a:lnTo>
                    <a:pt x="2309" y="64"/>
                  </a:lnTo>
                  <a:lnTo>
                    <a:pt x="2335" y="889"/>
                  </a:lnTo>
                  <a:lnTo>
                    <a:pt x="2362" y="865"/>
                  </a:lnTo>
                  <a:lnTo>
                    <a:pt x="2392" y="843"/>
                  </a:lnTo>
                  <a:lnTo>
                    <a:pt x="2427" y="824"/>
                  </a:lnTo>
                  <a:lnTo>
                    <a:pt x="2467" y="805"/>
                  </a:lnTo>
                  <a:lnTo>
                    <a:pt x="2467" y="62"/>
                  </a:lnTo>
                  <a:lnTo>
                    <a:pt x="2507" y="62"/>
                  </a:lnTo>
                  <a:lnTo>
                    <a:pt x="2519" y="58"/>
                  </a:lnTo>
                  <a:lnTo>
                    <a:pt x="2538" y="52"/>
                  </a:lnTo>
                  <a:lnTo>
                    <a:pt x="2561" y="47"/>
                  </a:lnTo>
                  <a:lnTo>
                    <a:pt x="2589" y="39"/>
                  </a:lnTo>
                  <a:lnTo>
                    <a:pt x="2621" y="32"/>
                  </a:lnTo>
                  <a:lnTo>
                    <a:pt x="2657" y="25"/>
                  </a:lnTo>
                  <a:lnTo>
                    <a:pt x="2695" y="17"/>
                  </a:lnTo>
                  <a:lnTo>
                    <a:pt x="2737" y="11"/>
                  </a:lnTo>
                  <a:lnTo>
                    <a:pt x="2780" y="5"/>
                  </a:lnTo>
                  <a:lnTo>
                    <a:pt x="2824" y="2"/>
                  </a:lnTo>
                  <a:lnTo>
                    <a:pt x="2870" y="0"/>
                  </a:lnTo>
                  <a:lnTo>
                    <a:pt x="29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2"/>
          <p:cNvGrpSpPr>
            <a:grpSpLocks noChangeAspect="1"/>
          </p:cNvGrpSpPr>
          <p:nvPr/>
        </p:nvGrpSpPr>
        <p:grpSpPr bwMode="auto">
          <a:xfrm>
            <a:off x="1170552" y="4104305"/>
            <a:ext cx="706895" cy="783379"/>
            <a:chOff x="291" y="1611"/>
            <a:chExt cx="305" cy="338"/>
          </a:xfrm>
          <a:solidFill>
            <a:schemeClr val="bg1"/>
          </a:solidFill>
        </p:grpSpPr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43" y="1753"/>
              <a:ext cx="40" cy="40"/>
            </a:xfrm>
            <a:custGeom>
              <a:avLst/>
              <a:gdLst>
                <a:gd name="T0" fmla="*/ 339 w 398"/>
                <a:gd name="T1" fmla="*/ 0 h 392"/>
                <a:gd name="T2" fmla="*/ 355 w 398"/>
                <a:gd name="T3" fmla="*/ 2 h 392"/>
                <a:gd name="T4" fmla="*/ 369 w 398"/>
                <a:gd name="T5" fmla="*/ 7 h 392"/>
                <a:gd name="T6" fmla="*/ 381 w 398"/>
                <a:gd name="T7" fmla="*/ 17 h 392"/>
                <a:gd name="T8" fmla="*/ 389 w 398"/>
                <a:gd name="T9" fmla="*/ 29 h 392"/>
                <a:gd name="T10" fmla="*/ 396 w 398"/>
                <a:gd name="T11" fmla="*/ 43 h 392"/>
                <a:gd name="T12" fmla="*/ 398 w 398"/>
                <a:gd name="T13" fmla="*/ 59 h 392"/>
                <a:gd name="T14" fmla="*/ 396 w 398"/>
                <a:gd name="T15" fmla="*/ 73 h 392"/>
                <a:gd name="T16" fmla="*/ 389 w 398"/>
                <a:gd name="T17" fmla="*/ 87 h 392"/>
                <a:gd name="T18" fmla="*/ 381 w 398"/>
                <a:gd name="T19" fmla="*/ 99 h 392"/>
                <a:gd name="T20" fmla="*/ 369 w 398"/>
                <a:gd name="T21" fmla="*/ 109 h 392"/>
                <a:gd name="T22" fmla="*/ 354 w 398"/>
                <a:gd name="T23" fmla="*/ 115 h 392"/>
                <a:gd name="T24" fmla="*/ 315 w 398"/>
                <a:gd name="T25" fmla="*/ 127 h 392"/>
                <a:gd name="T26" fmla="*/ 281 w 398"/>
                <a:gd name="T27" fmla="*/ 142 h 392"/>
                <a:gd name="T28" fmla="*/ 251 w 398"/>
                <a:gd name="T29" fmla="*/ 158 h 392"/>
                <a:gd name="T30" fmla="*/ 224 w 398"/>
                <a:gd name="T31" fmla="*/ 177 h 392"/>
                <a:gd name="T32" fmla="*/ 201 w 398"/>
                <a:gd name="T33" fmla="*/ 196 h 392"/>
                <a:gd name="T34" fmla="*/ 182 w 398"/>
                <a:gd name="T35" fmla="*/ 217 h 392"/>
                <a:gd name="T36" fmla="*/ 165 w 398"/>
                <a:gd name="T37" fmla="*/ 236 h 392"/>
                <a:gd name="T38" fmla="*/ 153 w 398"/>
                <a:gd name="T39" fmla="*/ 256 h 392"/>
                <a:gd name="T40" fmla="*/ 142 w 398"/>
                <a:gd name="T41" fmla="*/ 275 h 392"/>
                <a:gd name="T42" fmla="*/ 133 w 398"/>
                <a:gd name="T43" fmla="*/ 293 h 392"/>
                <a:gd name="T44" fmla="*/ 127 w 398"/>
                <a:gd name="T45" fmla="*/ 308 h 392"/>
                <a:gd name="T46" fmla="*/ 121 w 398"/>
                <a:gd name="T47" fmla="*/ 322 h 392"/>
                <a:gd name="T48" fmla="*/ 119 w 398"/>
                <a:gd name="T49" fmla="*/ 333 h 392"/>
                <a:gd name="T50" fmla="*/ 117 w 398"/>
                <a:gd name="T51" fmla="*/ 340 h 392"/>
                <a:gd name="T52" fmla="*/ 116 w 398"/>
                <a:gd name="T53" fmla="*/ 344 h 392"/>
                <a:gd name="T54" fmla="*/ 110 w 398"/>
                <a:gd name="T55" fmla="*/ 360 h 392"/>
                <a:gd name="T56" fmla="*/ 102 w 398"/>
                <a:gd name="T57" fmla="*/ 373 h 392"/>
                <a:gd name="T58" fmla="*/ 89 w 398"/>
                <a:gd name="T59" fmla="*/ 384 h 392"/>
                <a:gd name="T60" fmla="*/ 75 w 398"/>
                <a:gd name="T61" fmla="*/ 390 h 392"/>
                <a:gd name="T62" fmla="*/ 58 w 398"/>
                <a:gd name="T63" fmla="*/ 392 h 392"/>
                <a:gd name="T64" fmla="*/ 53 w 398"/>
                <a:gd name="T65" fmla="*/ 392 h 392"/>
                <a:gd name="T66" fmla="*/ 49 w 398"/>
                <a:gd name="T67" fmla="*/ 391 h 392"/>
                <a:gd name="T68" fmla="*/ 30 w 398"/>
                <a:gd name="T69" fmla="*/ 385 h 392"/>
                <a:gd name="T70" fmla="*/ 16 w 398"/>
                <a:gd name="T71" fmla="*/ 375 h 392"/>
                <a:gd name="T72" fmla="*/ 6 w 398"/>
                <a:gd name="T73" fmla="*/ 360 h 392"/>
                <a:gd name="T74" fmla="*/ 0 w 398"/>
                <a:gd name="T75" fmla="*/ 343 h 392"/>
                <a:gd name="T76" fmla="*/ 0 w 398"/>
                <a:gd name="T77" fmla="*/ 324 h 392"/>
                <a:gd name="T78" fmla="*/ 1 w 398"/>
                <a:gd name="T79" fmla="*/ 320 h 392"/>
                <a:gd name="T80" fmla="*/ 2 w 398"/>
                <a:gd name="T81" fmla="*/ 311 h 392"/>
                <a:gd name="T82" fmla="*/ 6 w 398"/>
                <a:gd name="T83" fmla="*/ 300 h 392"/>
                <a:gd name="T84" fmla="*/ 10 w 398"/>
                <a:gd name="T85" fmla="*/ 285 h 392"/>
                <a:gd name="T86" fmla="*/ 16 w 398"/>
                <a:gd name="T87" fmla="*/ 266 h 392"/>
                <a:gd name="T88" fmla="*/ 25 w 398"/>
                <a:gd name="T89" fmla="*/ 246 h 392"/>
                <a:gd name="T90" fmla="*/ 36 w 398"/>
                <a:gd name="T91" fmla="*/ 223 h 392"/>
                <a:gd name="T92" fmla="*/ 50 w 398"/>
                <a:gd name="T93" fmla="*/ 199 h 392"/>
                <a:gd name="T94" fmla="*/ 66 w 398"/>
                <a:gd name="T95" fmla="*/ 174 h 392"/>
                <a:gd name="T96" fmla="*/ 84 w 398"/>
                <a:gd name="T97" fmla="*/ 149 h 392"/>
                <a:gd name="T98" fmla="*/ 107 w 398"/>
                <a:gd name="T99" fmla="*/ 124 h 392"/>
                <a:gd name="T100" fmla="*/ 133 w 398"/>
                <a:gd name="T101" fmla="*/ 99 h 392"/>
                <a:gd name="T102" fmla="*/ 162 w 398"/>
                <a:gd name="T103" fmla="*/ 75 h 392"/>
                <a:gd name="T104" fmla="*/ 196 w 398"/>
                <a:gd name="T105" fmla="*/ 54 h 392"/>
                <a:gd name="T106" fmla="*/ 234 w 398"/>
                <a:gd name="T107" fmla="*/ 33 h 392"/>
                <a:gd name="T108" fmla="*/ 277 w 398"/>
                <a:gd name="T109" fmla="*/ 16 h 392"/>
                <a:gd name="T110" fmla="*/ 323 w 398"/>
                <a:gd name="T111" fmla="*/ 1 h 392"/>
                <a:gd name="T112" fmla="*/ 339 w 398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392">
                  <a:moveTo>
                    <a:pt x="339" y="0"/>
                  </a:moveTo>
                  <a:lnTo>
                    <a:pt x="355" y="2"/>
                  </a:lnTo>
                  <a:lnTo>
                    <a:pt x="369" y="7"/>
                  </a:lnTo>
                  <a:lnTo>
                    <a:pt x="381" y="17"/>
                  </a:lnTo>
                  <a:lnTo>
                    <a:pt x="389" y="29"/>
                  </a:lnTo>
                  <a:lnTo>
                    <a:pt x="396" y="43"/>
                  </a:lnTo>
                  <a:lnTo>
                    <a:pt x="398" y="59"/>
                  </a:lnTo>
                  <a:lnTo>
                    <a:pt x="396" y="73"/>
                  </a:lnTo>
                  <a:lnTo>
                    <a:pt x="389" y="87"/>
                  </a:lnTo>
                  <a:lnTo>
                    <a:pt x="381" y="99"/>
                  </a:lnTo>
                  <a:lnTo>
                    <a:pt x="369" y="109"/>
                  </a:lnTo>
                  <a:lnTo>
                    <a:pt x="354" y="115"/>
                  </a:lnTo>
                  <a:lnTo>
                    <a:pt x="315" y="127"/>
                  </a:lnTo>
                  <a:lnTo>
                    <a:pt x="281" y="142"/>
                  </a:lnTo>
                  <a:lnTo>
                    <a:pt x="251" y="158"/>
                  </a:lnTo>
                  <a:lnTo>
                    <a:pt x="224" y="177"/>
                  </a:lnTo>
                  <a:lnTo>
                    <a:pt x="201" y="196"/>
                  </a:lnTo>
                  <a:lnTo>
                    <a:pt x="182" y="217"/>
                  </a:lnTo>
                  <a:lnTo>
                    <a:pt x="165" y="236"/>
                  </a:lnTo>
                  <a:lnTo>
                    <a:pt x="153" y="256"/>
                  </a:lnTo>
                  <a:lnTo>
                    <a:pt x="142" y="275"/>
                  </a:lnTo>
                  <a:lnTo>
                    <a:pt x="133" y="293"/>
                  </a:lnTo>
                  <a:lnTo>
                    <a:pt x="127" y="308"/>
                  </a:lnTo>
                  <a:lnTo>
                    <a:pt x="121" y="322"/>
                  </a:lnTo>
                  <a:lnTo>
                    <a:pt x="119" y="333"/>
                  </a:lnTo>
                  <a:lnTo>
                    <a:pt x="117" y="340"/>
                  </a:lnTo>
                  <a:lnTo>
                    <a:pt x="116" y="344"/>
                  </a:lnTo>
                  <a:lnTo>
                    <a:pt x="110" y="360"/>
                  </a:lnTo>
                  <a:lnTo>
                    <a:pt x="102" y="373"/>
                  </a:lnTo>
                  <a:lnTo>
                    <a:pt x="89" y="384"/>
                  </a:lnTo>
                  <a:lnTo>
                    <a:pt x="75" y="390"/>
                  </a:lnTo>
                  <a:lnTo>
                    <a:pt x="58" y="392"/>
                  </a:lnTo>
                  <a:lnTo>
                    <a:pt x="53" y="392"/>
                  </a:lnTo>
                  <a:lnTo>
                    <a:pt x="49" y="391"/>
                  </a:lnTo>
                  <a:lnTo>
                    <a:pt x="30" y="385"/>
                  </a:lnTo>
                  <a:lnTo>
                    <a:pt x="16" y="375"/>
                  </a:lnTo>
                  <a:lnTo>
                    <a:pt x="6" y="360"/>
                  </a:lnTo>
                  <a:lnTo>
                    <a:pt x="0" y="343"/>
                  </a:lnTo>
                  <a:lnTo>
                    <a:pt x="0" y="324"/>
                  </a:lnTo>
                  <a:lnTo>
                    <a:pt x="1" y="320"/>
                  </a:lnTo>
                  <a:lnTo>
                    <a:pt x="2" y="311"/>
                  </a:lnTo>
                  <a:lnTo>
                    <a:pt x="6" y="300"/>
                  </a:lnTo>
                  <a:lnTo>
                    <a:pt x="10" y="285"/>
                  </a:lnTo>
                  <a:lnTo>
                    <a:pt x="16" y="266"/>
                  </a:lnTo>
                  <a:lnTo>
                    <a:pt x="25" y="246"/>
                  </a:lnTo>
                  <a:lnTo>
                    <a:pt x="36" y="223"/>
                  </a:lnTo>
                  <a:lnTo>
                    <a:pt x="50" y="199"/>
                  </a:lnTo>
                  <a:lnTo>
                    <a:pt x="66" y="174"/>
                  </a:lnTo>
                  <a:lnTo>
                    <a:pt x="84" y="149"/>
                  </a:lnTo>
                  <a:lnTo>
                    <a:pt x="107" y="124"/>
                  </a:lnTo>
                  <a:lnTo>
                    <a:pt x="133" y="99"/>
                  </a:lnTo>
                  <a:lnTo>
                    <a:pt x="162" y="75"/>
                  </a:lnTo>
                  <a:lnTo>
                    <a:pt x="196" y="54"/>
                  </a:lnTo>
                  <a:lnTo>
                    <a:pt x="234" y="33"/>
                  </a:lnTo>
                  <a:lnTo>
                    <a:pt x="277" y="16"/>
                  </a:lnTo>
                  <a:lnTo>
                    <a:pt x="323" y="1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16" y="1730"/>
              <a:ext cx="61" cy="60"/>
            </a:xfrm>
            <a:custGeom>
              <a:avLst/>
              <a:gdLst>
                <a:gd name="T0" fmla="*/ 560 w 602"/>
                <a:gd name="T1" fmla="*/ 2 h 595"/>
                <a:gd name="T2" fmla="*/ 585 w 602"/>
                <a:gd name="T3" fmla="*/ 17 h 595"/>
                <a:gd name="T4" fmla="*/ 600 w 602"/>
                <a:gd name="T5" fmla="*/ 44 h 595"/>
                <a:gd name="T6" fmla="*/ 600 w 602"/>
                <a:gd name="T7" fmla="*/ 74 h 595"/>
                <a:gd name="T8" fmla="*/ 585 w 602"/>
                <a:gd name="T9" fmla="*/ 100 h 595"/>
                <a:gd name="T10" fmla="*/ 559 w 602"/>
                <a:gd name="T11" fmla="*/ 115 h 595"/>
                <a:gd name="T12" fmla="*/ 453 w 602"/>
                <a:gd name="T13" fmla="*/ 152 h 595"/>
                <a:gd name="T14" fmla="*/ 365 w 602"/>
                <a:gd name="T15" fmla="*/ 197 h 595"/>
                <a:gd name="T16" fmla="*/ 294 w 602"/>
                <a:gd name="T17" fmla="*/ 250 h 595"/>
                <a:gd name="T18" fmla="*/ 238 w 602"/>
                <a:gd name="T19" fmla="*/ 306 h 595"/>
                <a:gd name="T20" fmla="*/ 195 w 602"/>
                <a:gd name="T21" fmla="*/ 363 h 595"/>
                <a:gd name="T22" fmla="*/ 162 w 602"/>
                <a:gd name="T23" fmla="*/ 417 h 595"/>
                <a:gd name="T24" fmla="*/ 139 w 602"/>
                <a:gd name="T25" fmla="*/ 466 h 595"/>
                <a:gd name="T26" fmla="*/ 125 w 602"/>
                <a:gd name="T27" fmla="*/ 506 h 595"/>
                <a:gd name="T28" fmla="*/ 119 w 602"/>
                <a:gd name="T29" fmla="*/ 534 h 595"/>
                <a:gd name="T30" fmla="*/ 116 w 602"/>
                <a:gd name="T31" fmla="*/ 546 h 595"/>
                <a:gd name="T32" fmla="*/ 102 w 602"/>
                <a:gd name="T33" fmla="*/ 576 h 595"/>
                <a:gd name="T34" fmla="*/ 73 w 602"/>
                <a:gd name="T35" fmla="*/ 592 h 595"/>
                <a:gd name="T36" fmla="*/ 53 w 602"/>
                <a:gd name="T37" fmla="*/ 595 h 595"/>
                <a:gd name="T38" fmla="*/ 30 w 602"/>
                <a:gd name="T39" fmla="*/ 589 h 595"/>
                <a:gd name="T40" fmla="*/ 5 w 602"/>
                <a:gd name="T41" fmla="*/ 563 h 595"/>
                <a:gd name="T42" fmla="*/ 0 w 602"/>
                <a:gd name="T43" fmla="*/ 527 h 595"/>
                <a:gd name="T44" fmla="*/ 2 w 602"/>
                <a:gd name="T45" fmla="*/ 514 h 595"/>
                <a:gd name="T46" fmla="*/ 10 w 602"/>
                <a:gd name="T47" fmla="*/ 485 h 595"/>
                <a:gd name="T48" fmla="*/ 23 w 602"/>
                <a:gd name="T49" fmla="*/ 444 h 595"/>
                <a:gd name="T50" fmla="*/ 43 w 602"/>
                <a:gd name="T51" fmla="*/ 393 h 595"/>
                <a:gd name="T52" fmla="*/ 73 w 602"/>
                <a:gd name="T53" fmla="*/ 334 h 595"/>
                <a:gd name="T54" fmla="*/ 115 w 602"/>
                <a:gd name="T55" fmla="*/ 273 h 595"/>
                <a:gd name="T56" fmla="*/ 168 w 602"/>
                <a:gd name="T57" fmla="*/ 209 h 595"/>
                <a:gd name="T58" fmla="*/ 233 w 602"/>
                <a:gd name="T59" fmla="*/ 148 h 595"/>
                <a:gd name="T60" fmla="*/ 315 w 602"/>
                <a:gd name="T61" fmla="*/ 90 h 595"/>
                <a:gd name="T62" fmla="*/ 413 w 602"/>
                <a:gd name="T63" fmla="*/ 41 h 595"/>
                <a:gd name="T64" fmla="*/ 529 w 602"/>
                <a:gd name="T65" fmla="*/ 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95">
                  <a:moveTo>
                    <a:pt x="545" y="0"/>
                  </a:moveTo>
                  <a:lnTo>
                    <a:pt x="560" y="2"/>
                  </a:lnTo>
                  <a:lnTo>
                    <a:pt x="573" y="8"/>
                  </a:lnTo>
                  <a:lnTo>
                    <a:pt x="585" y="17"/>
                  </a:lnTo>
                  <a:lnTo>
                    <a:pt x="594" y="29"/>
                  </a:lnTo>
                  <a:lnTo>
                    <a:pt x="600" y="44"/>
                  </a:lnTo>
                  <a:lnTo>
                    <a:pt x="602" y="59"/>
                  </a:lnTo>
                  <a:lnTo>
                    <a:pt x="600" y="74"/>
                  </a:lnTo>
                  <a:lnTo>
                    <a:pt x="594" y="88"/>
                  </a:lnTo>
                  <a:lnTo>
                    <a:pt x="585" y="100"/>
                  </a:lnTo>
                  <a:lnTo>
                    <a:pt x="573" y="110"/>
                  </a:lnTo>
                  <a:lnTo>
                    <a:pt x="559" y="115"/>
                  </a:lnTo>
                  <a:lnTo>
                    <a:pt x="504" y="133"/>
                  </a:lnTo>
                  <a:lnTo>
                    <a:pt x="453" y="152"/>
                  </a:lnTo>
                  <a:lnTo>
                    <a:pt x="407" y="174"/>
                  </a:lnTo>
                  <a:lnTo>
                    <a:pt x="365" y="197"/>
                  </a:lnTo>
                  <a:lnTo>
                    <a:pt x="327" y="223"/>
                  </a:lnTo>
                  <a:lnTo>
                    <a:pt x="294" y="250"/>
                  </a:lnTo>
                  <a:lnTo>
                    <a:pt x="264" y="278"/>
                  </a:lnTo>
                  <a:lnTo>
                    <a:pt x="238" y="306"/>
                  </a:lnTo>
                  <a:lnTo>
                    <a:pt x="214" y="335"/>
                  </a:lnTo>
                  <a:lnTo>
                    <a:pt x="195" y="363"/>
                  </a:lnTo>
                  <a:lnTo>
                    <a:pt x="177" y="391"/>
                  </a:lnTo>
                  <a:lnTo>
                    <a:pt x="162" y="417"/>
                  </a:lnTo>
                  <a:lnTo>
                    <a:pt x="150" y="443"/>
                  </a:lnTo>
                  <a:lnTo>
                    <a:pt x="139" y="466"/>
                  </a:lnTo>
                  <a:lnTo>
                    <a:pt x="132" y="487"/>
                  </a:lnTo>
                  <a:lnTo>
                    <a:pt x="125" y="506"/>
                  </a:lnTo>
                  <a:lnTo>
                    <a:pt x="121" y="521"/>
                  </a:lnTo>
                  <a:lnTo>
                    <a:pt x="119" y="534"/>
                  </a:lnTo>
                  <a:lnTo>
                    <a:pt x="117" y="541"/>
                  </a:lnTo>
                  <a:lnTo>
                    <a:pt x="116" y="546"/>
                  </a:lnTo>
                  <a:lnTo>
                    <a:pt x="110" y="562"/>
                  </a:lnTo>
                  <a:lnTo>
                    <a:pt x="102" y="576"/>
                  </a:lnTo>
                  <a:lnTo>
                    <a:pt x="89" y="586"/>
                  </a:lnTo>
                  <a:lnTo>
                    <a:pt x="73" y="592"/>
                  </a:lnTo>
                  <a:lnTo>
                    <a:pt x="57" y="595"/>
                  </a:lnTo>
                  <a:lnTo>
                    <a:pt x="53" y="595"/>
                  </a:lnTo>
                  <a:lnTo>
                    <a:pt x="49" y="594"/>
                  </a:lnTo>
                  <a:lnTo>
                    <a:pt x="30" y="589"/>
                  </a:lnTo>
                  <a:lnTo>
                    <a:pt x="16" y="578"/>
                  </a:lnTo>
                  <a:lnTo>
                    <a:pt x="5" y="563"/>
                  </a:lnTo>
                  <a:lnTo>
                    <a:pt x="0" y="547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2" y="514"/>
                  </a:lnTo>
                  <a:lnTo>
                    <a:pt x="5" y="501"/>
                  </a:lnTo>
                  <a:lnTo>
                    <a:pt x="10" y="485"/>
                  </a:lnTo>
                  <a:lnTo>
                    <a:pt x="15" y="466"/>
                  </a:lnTo>
                  <a:lnTo>
                    <a:pt x="23" y="444"/>
                  </a:lnTo>
                  <a:lnTo>
                    <a:pt x="32" y="419"/>
                  </a:lnTo>
                  <a:lnTo>
                    <a:pt x="43" y="393"/>
                  </a:lnTo>
                  <a:lnTo>
                    <a:pt x="57" y="364"/>
                  </a:lnTo>
                  <a:lnTo>
                    <a:pt x="73" y="334"/>
                  </a:lnTo>
                  <a:lnTo>
                    <a:pt x="93" y="304"/>
                  </a:lnTo>
                  <a:lnTo>
                    <a:pt x="115" y="273"/>
                  </a:lnTo>
                  <a:lnTo>
                    <a:pt x="139" y="240"/>
                  </a:lnTo>
                  <a:lnTo>
                    <a:pt x="168" y="209"/>
                  </a:lnTo>
                  <a:lnTo>
                    <a:pt x="199" y="178"/>
                  </a:lnTo>
                  <a:lnTo>
                    <a:pt x="233" y="148"/>
                  </a:lnTo>
                  <a:lnTo>
                    <a:pt x="272" y="119"/>
                  </a:lnTo>
                  <a:lnTo>
                    <a:pt x="315" y="90"/>
                  </a:lnTo>
                  <a:lnTo>
                    <a:pt x="362" y="65"/>
                  </a:lnTo>
                  <a:lnTo>
                    <a:pt x="413" y="41"/>
                  </a:lnTo>
                  <a:lnTo>
                    <a:pt x="468" y="20"/>
                  </a:lnTo>
                  <a:lnTo>
                    <a:pt x="529" y="2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91" y="1704"/>
              <a:ext cx="81" cy="80"/>
            </a:xfrm>
            <a:custGeom>
              <a:avLst/>
              <a:gdLst>
                <a:gd name="T0" fmla="*/ 766 w 810"/>
                <a:gd name="T1" fmla="*/ 2 h 798"/>
                <a:gd name="T2" fmla="*/ 792 w 810"/>
                <a:gd name="T3" fmla="*/ 17 h 798"/>
                <a:gd name="T4" fmla="*/ 807 w 810"/>
                <a:gd name="T5" fmla="*/ 44 h 798"/>
                <a:gd name="T6" fmla="*/ 805 w 810"/>
                <a:gd name="T7" fmla="*/ 80 h 798"/>
                <a:gd name="T8" fmla="*/ 784 w 810"/>
                <a:gd name="T9" fmla="*/ 107 h 798"/>
                <a:gd name="T10" fmla="*/ 698 w 810"/>
                <a:gd name="T11" fmla="*/ 135 h 798"/>
                <a:gd name="T12" fmla="*/ 576 w 810"/>
                <a:gd name="T13" fmla="*/ 185 h 798"/>
                <a:gd name="T14" fmla="*/ 471 w 810"/>
                <a:gd name="T15" fmla="*/ 244 h 798"/>
                <a:gd name="T16" fmla="*/ 384 w 810"/>
                <a:gd name="T17" fmla="*/ 310 h 798"/>
                <a:gd name="T18" fmla="*/ 311 w 810"/>
                <a:gd name="T19" fmla="*/ 379 h 798"/>
                <a:gd name="T20" fmla="*/ 253 w 810"/>
                <a:gd name="T21" fmla="*/ 450 h 798"/>
                <a:gd name="T22" fmla="*/ 208 w 810"/>
                <a:gd name="T23" fmla="*/ 520 h 798"/>
                <a:gd name="T24" fmla="*/ 173 w 810"/>
                <a:gd name="T25" fmla="*/ 585 h 798"/>
                <a:gd name="T26" fmla="*/ 148 w 810"/>
                <a:gd name="T27" fmla="*/ 643 h 798"/>
                <a:gd name="T28" fmla="*/ 131 w 810"/>
                <a:gd name="T29" fmla="*/ 691 h 798"/>
                <a:gd name="T30" fmla="*/ 121 w 810"/>
                <a:gd name="T31" fmla="*/ 726 h 798"/>
                <a:gd name="T32" fmla="*/ 117 w 810"/>
                <a:gd name="T33" fmla="*/ 746 h 798"/>
                <a:gd name="T34" fmla="*/ 111 w 810"/>
                <a:gd name="T35" fmla="*/ 765 h 798"/>
                <a:gd name="T36" fmla="*/ 90 w 810"/>
                <a:gd name="T37" fmla="*/ 789 h 798"/>
                <a:gd name="T38" fmla="*/ 58 w 810"/>
                <a:gd name="T39" fmla="*/ 798 h 798"/>
                <a:gd name="T40" fmla="*/ 49 w 810"/>
                <a:gd name="T41" fmla="*/ 798 h 798"/>
                <a:gd name="T42" fmla="*/ 16 w 810"/>
                <a:gd name="T43" fmla="*/ 782 h 798"/>
                <a:gd name="T44" fmla="*/ 0 w 810"/>
                <a:gd name="T45" fmla="*/ 749 h 798"/>
                <a:gd name="T46" fmla="*/ 1 w 810"/>
                <a:gd name="T47" fmla="*/ 725 h 798"/>
                <a:gd name="T48" fmla="*/ 5 w 810"/>
                <a:gd name="T49" fmla="*/ 704 h 798"/>
                <a:gd name="T50" fmla="*/ 15 w 810"/>
                <a:gd name="T51" fmla="*/ 666 h 798"/>
                <a:gd name="T52" fmla="*/ 31 w 810"/>
                <a:gd name="T53" fmla="*/ 618 h 798"/>
                <a:gd name="T54" fmla="*/ 55 w 810"/>
                <a:gd name="T55" fmla="*/ 558 h 798"/>
                <a:gd name="T56" fmla="*/ 86 w 810"/>
                <a:gd name="T57" fmla="*/ 491 h 798"/>
                <a:gd name="T58" fmla="*/ 130 w 810"/>
                <a:gd name="T59" fmla="*/ 420 h 798"/>
                <a:gd name="T60" fmla="*/ 183 w 810"/>
                <a:gd name="T61" fmla="*/ 347 h 798"/>
                <a:gd name="T62" fmla="*/ 250 w 810"/>
                <a:gd name="T63" fmla="*/ 272 h 798"/>
                <a:gd name="T64" fmla="*/ 330 w 810"/>
                <a:gd name="T65" fmla="*/ 200 h 798"/>
                <a:gd name="T66" fmla="*/ 425 w 810"/>
                <a:gd name="T67" fmla="*/ 133 h 798"/>
                <a:gd name="T68" fmla="*/ 536 w 810"/>
                <a:gd name="T69" fmla="*/ 74 h 798"/>
                <a:gd name="T70" fmla="*/ 665 w 810"/>
                <a:gd name="T71" fmla="*/ 23 h 798"/>
                <a:gd name="T72" fmla="*/ 751 w 810"/>
                <a:gd name="T73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0" h="798">
                  <a:moveTo>
                    <a:pt x="751" y="0"/>
                  </a:moveTo>
                  <a:lnTo>
                    <a:pt x="766" y="2"/>
                  </a:lnTo>
                  <a:lnTo>
                    <a:pt x="780" y="8"/>
                  </a:lnTo>
                  <a:lnTo>
                    <a:pt x="792" y="17"/>
                  </a:lnTo>
                  <a:lnTo>
                    <a:pt x="802" y="29"/>
                  </a:lnTo>
                  <a:lnTo>
                    <a:pt x="807" y="44"/>
                  </a:lnTo>
                  <a:lnTo>
                    <a:pt x="810" y="62"/>
                  </a:lnTo>
                  <a:lnTo>
                    <a:pt x="805" y="80"/>
                  </a:lnTo>
                  <a:lnTo>
                    <a:pt x="797" y="95"/>
                  </a:lnTo>
                  <a:lnTo>
                    <a:pt x="784" y="107"/>
                  </a:lnTo>
                  <a:lnTo>
                    <a:pt x="766" y="115"/>
                  </a:lnTo>
                  <a:lnTo>
                    <a:pt x="698" y="135"/>
                  </a:lnTo>
                  <a:lnTo>
                    <a:pt x="634" y="159"/>
                  </a:lnTo>
                  <a:lnTo>
                    <a:pt x="576" y="185"/>
                  </a:lnTo>
                  <a:lnTo>
                    <a:pt x="521" y="213"/>
                  </a:lnTo>
                  <a:lnTo>
                    <a:pt x="471" y="244"/>
                  </a:lnTo>
                  <a:lnTo>
                    <a:pt x="426" y="277"/>
                  </a:lnTo>
                  <a:lnTo>
                    <a:pt x="384" y="310"/>
                  </a:lnTo>
                  <a:lnTo>
                    <a:pt x="346" y="345"/>
                  </a:lnTo>
                  <a:lnTo>
                    <a:pt x="311" y="379"/>
                  </a:lnTo>
                  <a:lnTo>
                    <a:pt x="281" y="415"/>
                  </a:lnTo>
                  <a:lnTo>
                    <a:pt x="253" y="450"/>
                  </a:lnTo>
                  <a:lnTo>
                    <a:pt x="229" y="486"/>
                  </a:lnTo>
                  <a:lnTo>
                    <a:pt x="208" y="520"/>
                  </a:lnTo>
                  <a:lnTo>
                    <a:pt x="189" y="554"/>
                  </a:lnTo>
                  <a:lnTo>
                    <a:pt x="173" y="585"/>
                  </a:lnTo>
                  <a:lnTo>
                    <a:pt x="159" y="615"/>
                  </a:lnTo>
                  <a:lnTo>
                    <a:pt x="148" y="643"/>
                  </a:lnTo>
                  <a:lnTo>
                    <a:pt x="138" y="668"/>
                  </a:lnTo>
                  <a:lnTo>
                    <a:pt x="131" y="691"/>
                  </a:lnTo>
                  <a:lnTo>
                    <a:pt x="125" y="710"/>
                  </a:lnTo>
                  <a:lnTo>
                    <a:pt x="121" y="726"/>
                  </a:lnTo>
                  <a:lnTo>
                    <a:pt x="118" y="738"/>
                  </a:lnTo>
                  <a:lnTo>
                    <a:pt x="117" y="746"/>
                  </a:lnTo>
                  <a:lnTo>
                    <a:pt x="116" y="749"/>
                  </a:lnTo>
                  <a:lnTo>
                    <a:pt x="111" y="765"/>
                  </a:lnTo>
                  <a:lnTo>
                    <a:pt x="102" y="779"/>
                  </a:lnTo>
                  <a:lnTo>
                    <a:pt x="90" y="789"/>
                  </a:lnTo>
                  <a:lnTo>
                    <a:pt x="75" y="796"/>
                  </a:lnTo>
                  <a:lnTo>
                    <a:pt x="58" y="798"/>
                  </a:lnTo>
                  <a:lnTo>
                    <a:pt x="53" y="798"/>
                  </a:lnTo>
                  <a:lnTo>
                    <a:pt x="49" y="798"/>
                  </a:lnTo>
                  <a:lnTo>
                    <a:pt x="31" y="792"/>
                  </a:lnTo>
                  <a:lnTo>
                    <a:pt x="16" y="782"/>
                  </a:lnTo>
                  <a:lnTo>
                    <a:pt x="5" y="766"/>
                  </a:lnTo>
                  <a:lnTo>
                    <a:pt x="0" y="749"/>
                  </a:lnTo>
                  <a:lnTo>
                    <a:pt x="0" y="731"/>
                  </a:lnTo>
                  <a:lnTo>
                    <a:pt x="1" y="725"/>
                  </a:lnTo>
                  <a:lnTo>
                    <a:pt x="2" y="717"/>
                  </a:lnTo>
                  <a:lnTo>
                    <a:pt x="5" y="704"/>
                  </a:lnTo>
                  <a:lnTo>
                    <a:pt x="10" y="687"/>
                  </a:lnTo>
                  <a:lnTo>
                    <a:pt x="15" y="666"/>
                  </a:lnTo>
                  <a:lnTo>
                    <a:pt x="23" y="643"/>
                  </a:lnTo>
                  <a:lnTo>
                    <a:pt x="31" y="618"/>
                  </a:lnTo>
                  <a:lnTo>
                    <a:pt x="42" y="588"/>
                  </a:lnTo>
                  <a:lnTo>
                    <a:pt x="55" y="558"/>
                  </a:lnTo>
                  <a:lnTo>
                    <a:pt x="69" y="526"/>
                  </a:lnTo>
                  <a:lnTo>
                    <a:pt x="86" y="491"/>
                  </a:lnTo>
                  <a:lnTo>
                    <a:pt x="107" y="457"/>
                  </a:lnTo>
                  <a:lnTo>
                    <a:pt x="130" y="420"/>
                  </a:lnTo>
                  <a:lnTo>
                    <a:pt x="155" y="383"/>
                  </a:lnTo>
                  <a:lnTo>
                    <a:pt x="183" y="347"/>
                  </a:lnTo>
                  <a:lnTo>
                    <a:pt x="214" y="309"/>
                  </a:lnTo>
                  <a:lnTo>
                    <a:pt x="250" y="272"/>
                  </a:lnTo>
                  <a:lnTo>
                    <a:pt x="287" y="236"/>
                  </a:lnTo>
                  <a:lnTo>
                    <a:pt x="330" y="200"/>
                  </a:lnTo>
                  <a:lnTo>
                    <a:pt x="375" y="167"/>
                  </a:lnTo>
                  <a:lnTo>
                    <a:pt x="425" y="133"/>
                  </a:lnTo>
                  <a:lnTo>
                    <a:pt x="478" y="102"/>
                  </a:lnTo>
                  <a:lnTo>
                    <a:pt x="536" y="74"/>
                  </a:lnTo>
                  <a:lnTo>
                    <a:pt x="598" y="47"/>
                  </a:lnTo>
                  <a:lnTo>
                    <a:pt x="665" y="23"/>
                  </a:lnTo>
                  <a:lnTo>
                    <a:pt x="736" y="2"/>
                  </a:lnTo>
                  <a:lnTo>
                    <a:pt x="7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92" y="1611"/>
              <a:ext cx="126" cy="126"/>
            </a:xfrm>
            <a:custGeom>
              <a:avLst/>
              <a:gdLst>
                <a:gd name="T0" fmla="*/ 695 w 1260"/>
                <a:gd name="T1" fmla="*/ 4 h 1258"/>
                <a:gd name="T2" fmla="*/ 817 w 1260"/>
                <a:gd name="T3" fmla="*/ 29 h 1258"/>
                <a:gd name="T4" fmla="*/ 930 w 1260"/>
                <a:gd name="T5" fmla="*/ 76 h 1258"/>
                <a:gd name="T6" fmla="*/ 1031 w 1260"/>
                <a:gd name="T7" fmla="*/ 144 h 1258"/>
                <a:gd name="T8" fmla="*/ 1116 w 1260"/>
                <a:gd name="T9" fmla="*/ 229 h 1258"/>
                <a:gd name="T10" fmla="*/ 1184 w 1260"/>
                <a:gd name="T11" fmla="*/ 329 h 1258"/>
                <a:gd name="T12" fmla="*/ 1232 w 1260"/>
                <a:gd name="T13" fmla="*/ 443 h 1258"/>
                <a:gd name="T14" fmla="*/ 1257 w 1260"/>
                <a:gd name="T15" fmla="*/ 565 h 1258"/>
                <a:gd name="T16" fmla="*/ 1257 w 1260"/>
                <a:gd name="T17" fmla="*/ 694 h 1258"/>
                <a:gd name="T18" fmla="*/ 1232 w 1260"/>
                <a:gd name="T19" fmla="*/ 817 h 1258"/>
                <a:gd name="T20" fmla="*/ 1184 w 1260"/>
                <a:gd name="T21" fmla="*/ 929 h 1258"/>
                <a:gd name="T22" fmla="*/ 1116 w 1260"/>
                <a:gd name="T23" fmla="*/ 1030 h 1258"/>
                <a:gd name="T24" fmla="*/ 1031 w 1260"/>
                <a:gd name="T25" fmla="*/ 1115 h 1258"/>
                <a:gd name="T26" fmla="*/ 930 w 1260"/>
                <a:gd name="T27" fmla="*/ 1183 h 1258"/>
                <a:gd name="T28" fmla="*/ 817 w 1260"/>
                <a:gd name="T29" fmla="*/ 1230 h 1258"/>
                <a:gd name="T30" fmla="*/ 695 w 1260"/>
                <a:gd name="T31" fmla="*/ 1255 h 1258"/>
                <a:gd name="T32" fmla="*/ 565 w 1260"/>
                <a:gd name="T33" fmla="*/ 1255 h 1258"/>
                <a:gd name="T34" fmla="*/ 443 w 1260"/>
                <a:gd name="T35" fmla="*/ 1230 h 1258"/>
                <a:gd name="T36" fmla="*/ 329 w 1260"/>
                <a:gd name="T37" fmla="*/ 1183 h 1258"/>
                <a:gd name="T38" fmla="*/ 229 w 1260"/>
                <a:gd name="T39" fmla="*/ 1115 h 1258"/>
                <a:gd name="T40" fmla="*/ 144 w 1260"/>
                <a:gd name="T41" fmla="*/ 1030 h 1258"/>
                <a:gd name="T42" fmla="*/ 75 w 1260"/>
                <a:gd name="T43" fmla="*/ 929 h 1258"/>
                <a:gd name="T44" fmla="*/ 28 w 1260"/>
                <a:gd name="T45" fmla="*/ 817 h 1258"/>
                <a:gd name="T46" fmla="*/ 3 w 1260"/>
                <a:gd name="T47" fmla="*/ 694 h 1258"/>
                <a:gd name="T48" fmla="*/ 3 w 1260"/>
                <a:gd name="T49" fmla="*/ 565 h 1258"/>
                <a:gd name="T50" fmla="*/ 28 w 1260"/>
                <a:gd name="T51" fmla="*/ 443 h 1258"/>
                <a:gd name="T52" fmla="*/ 75 w 1260"/>
                <a:gd name="T53" fmla="*/ 329 h 1258"/>
                <a:gd name="T54" fmla="*/ 144 w 1260"/>
                <a:gd name="T55" fmla="*/ 229 h 1258"/>
                <a:gd name="T56" fmla="*/ 229 w 1260"/>
                <a:gd name="T57" fmla="*/ 144 h 1258"/>
                <a:gd name="T58" fmla="*/ 329 w 1260"/>
                <a:gd name="T59" fmla="*/ 76 h 1258"/>
                <a:gd name="T60" fmla="*/ 443 w 1260"/>
                <a:gd name="T61" fmla="*/ 29 h 1258"/>
                <a:gd name="T62" fmla="*/ 565 w 1260"/>
                <a:gd name="T63" fmla="*/ 4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0" h="1258">
                  <a:moveTo>
                    <a:pt x="630" y="0"/>
                  </a:moveTo>
                  <a:lnTo>
                    <a:pt x="695" y="4"/>
                  </a:lnTo>
                  <a:lnTo>
                    <a:pt x="756" y="13"/>
                  </a:lnTo>
                  <a:lnTo>
                    <a:pt x="817" y="29"/>
                  </a:lnTo>
                  <a:lnTo>
                    <a:pt x="875" y="50"/>
                  </a:lnTo>
                  <a:lnTo>
                    <a:pt x="930" y="76"/>
                  </a:lnTo>
                  <a:lnTo>
                    <a:pt x="982" y="107"/>
                  </a:lnTo>
                  <a:lnTo>
                    <a:pt x="1031" y="144"/>
                  </a:lnTo>
                  <a:lnTo>
                    <a:pt x="1075" y="185"/>
                  </a:lnTo>
                  <a:lnTo>
                    <a:pt x="1116" y="229"/>
                  </a:lnTo>
                  <a:lnTo>
                    <a:pt x="1153" y="278"/>
                  </a:lnTo>
                  <a:lnTo>
                    <a:pt x="1184" y="329"/>
                  </a:lnTo>
                  <a:lnTo>
                    <a:pt x="1211" y="385"/>
                  </a:lnTo>
                  <a:lnTo>
                    <a:pt x="1232" y="443"/>
                  </a:lnTo>
                  <a:lnTo>
                    <a:pt x="1248" y="503"/>
                  </a:lnTo>
                  <a:lnTo>
                    <a:pt x="1257" y="565"/>
                  </a:lnTo>
                  <a:lnTo>
                    <a:pt x="1260" y="629"/>
                  </a:lnTo>
                  <a:lnTo>
                    <a:pt x="1257" y="694"/>
                  </a:lnTo>
                  <a:lnTo>
                    <a:pt x="1248" y="757"/>
                  </a:lnTo>
                  <a:lnTo>
                    <a:pt x="1232" y="817"/>
                  </a:lnTo>
                  <a:lnTo>
                    <a:pt x="1211" y="874"/>
                  </a:lnTo>
                  <a:lnTo>
                    <a:pt x="1184" y="929"/>
                  </a:lnTo>
                  <a:lnTo>
                    <a:pt x="1153" y="981"/>
                  </a:lnTo>
                  <a:lnTo>
                    <a:pt x="1116" y="1030"/>
                  </a:lnTo>
                  <a:lnTo>
                    <a:pt x="1075" y="1075"/>
                  </a:lnTo>
                  <a:lnTo>
                    <a:pt x="1031" y="1115"/>
                  </a:lnTo>
                  <a:lnTo>
                    <a:pt x="982" y="1152"/>
                  </a:lnTo>
                  <a:lnTo>
                    <a:pt x="930" y="1183"/>
                  </a:lnTo>
                  <a:lnTo>
                    <a:pt x="875" y="1210"/>
                  </a:lnTo>
                  <a:lnTo>
                    <a:pt x="817" y="1230"/>
                  </a:lnTo>
                  <a:lnTo>
                    <a:pt x="756" y="1246"/>
                  </a:lnTo>
                  <a:lnTo>
                    <a:pt x="695" y="1255"/>
                  </a:lnTo>
                  <a:lnTo>
                    <a:pt x="630" y="1258"/>
                  </a:lnTo>
                  <a:lnTo>
                    <a:pt x="565" y="1255"/>
                  </a:lnTo>
                  <a:lnTo>
                    <a:pt x="502" y="1246"/>
                  </a:lnTo>
                  <a:lnTo>
                    <a:pt x="443" y="1230"/>
                  </a:lnTo>
                  <a:lnTo>
                    <a:pt x="385" y="1210"/>
                  </a:lnTo>
                  <a:lnTo>
                    <a:pt x="329" y="1183"/>
                  </a:lnTo>
                  <a:lnTo>
                    <a:pt x="278" y="1152"/>
                  </a:lnTo>
                  <a:lnTo>
                    <a:pt x="229" y="1115"/>
                  </a:lnTo>
                  <a:lnTo>
                    <a:pt x="185" y="1075"/>
                  </a:lnTo>
                  <a:lnTo>
                    <a:pt x="144" y="1030"/>
                  </a:lnTo>
                  <a:lnTo>
                    <a:pt x="108" y="981"/>
                  </a:lnTo>
                  <a:lnTo>
                    <a:pt x="75" y="929"/>
                  </a:lnTo>
                  <a:lnTo>
                    <a:pt x="50" y="874"/>
                  </a:lnTo>
                  <a:lnTo>
                    <a:pt x="28" y="817"/>
                  </a:lnTo>
                  <a:lnTo>
                    <a:pt x="13" y="757"/>
                  </a:lnTo>
                  <a:lnTo>
                    <a:pt x="3" y="694"/>
                  </a:lnTo>
                  <a:lnTo>
                    <a:pt x="0" y="629"/>
                  </a:lnTo>
                  <a:lnTo>
                    <a:pt x="3" y="565"/>
                  </a:lnTo>
                  <a:lnTo>
                    <a:pt x="13" y="503"/>
                  </a:lnTo>
                  <a:lnTo>
                    <a:pt x="28" y="443"/>
                  </a:lnTo>
                  <a:lnTo>
                    <a:pt x="50" y="385"/>
                  </a:lnTo>
                  <a:lnTo>
                    <a:pt x="75" y="329"/>
                  </a:lnTo>
                  <a:lnTo>
                    <a:pt x="108" y="278"/>
                  </a:lnTo>
                  <a:lnTo>
                    <a:pt x="144" y="229"/>
                  </a:lnTo>
                  <a:lnTo>
                    <a:pt x="185" y="185"/>
                  </a:lnTo>
                  <a:lnTo>
                    <a:pt x="229" y="144"/>
                  </a:lnTo>
                  <a:lnTo>
                    <a:pt x="278" y="107"/>
                  </a:lnTo>
                  <a:lnTo>
                    <a:pt x="329" y="76"/>
                  </a:lnTo>
                  <a:lnTo>
                    <a:pt x="385" y="50"/>
                  </a:lnTo>
                  <a:lnTo>
                    <a:pt x="443" y="29"/>
                  </a:lnTo>
                  <a:lnTo>
                    <a:pt x="502" y="13"/>
                  </a:lnTo>
                  <a:lnTo>
                    <a:pt x="565" y="4"/>
                  </a:lnTo>
                  <a:lnTo>
                    <a:pt x="6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31" y="1760"/>
              <a:ext cx="102" cy="189"/>
            </a:xfrm>
            <a:custGeom>
              <a:avLst/>
              <a:gdLst>
                <a:gd name="T0" fmla="*/ 713 w 1019"/>
                <a:gd name="T1" fmla="*/ 0 h 1883"/>
                <a:gd name="T2" fmla="*/ 1019 w 1019"/>
                <a:gd name="T3" fmla="*/ 417 h 1883"/>
                <a:gd name="T4" fmla="*/ 745 w 1019"/>
                <a:gd name="T5" fmla="*/ 417 h 1883"/>
                <a:gd name="T6" fmla="*/ 712 w 1019"/>
                <a:gd name="T7" fmla="*/ 421 h 1883"/>
                <a:gd name="T8" fmla="*/ 681 w 1019"/>
                <a:gd name="T9" fmla="*/ 428 h 1883"/>
                <a:gd name="T10" fmla="*/ 653 w 1019"/>
                <a:gd name="T11" fmla="*/ 442 h 1883"/>
                <a:gd name="T12" fmla="*/ 627 w 1019"/>
                <a:gd name="T13" fmla="*/ 459 h 1883"/>
                <a:gd name="T14" fmla="*/ 605 w 1019"/>
                <a:gd name="T15" fmla="*/ 482 h 1883"/>
                <a:gd name="T16" fmla="*/ 587 w 1019"/>
                <a:gd name="T17" fmla="*/ 507 h 1883"/>
                <a:gd name="T18" fmla="*/ 574 w 1019"/>
                <a:gd name="T19" fmla="*/ 536 h 1883"/>
                <a:gd name="T20" fmla="*/ 565 w 1019"/>
                <a:gd name="T21" fmla="*/ 566 h 1883"/>
                <a:gd name="T22" fmla="*/ 562 w 1019"/>
                <a:gd name="T23" fmla="*/ 599 h 1883"/>
                <a:gd name="T24" fmla="*/ 562 w 1019"/>
                <a:gd name="T25" fmla="*/ 1358 h 1883"/>
                <a:gd name="T26" fmla="*/ 551 w 1019"/>
                <a:gd name="T27" fmla="*/ 1436 h 1883"/>
                <a:gd name="T28" fmla="*/ 542 w 1019"/>
                <a:gd name="T29" fmla="*/ 1518 h 1883"/>
                <a:gd name="T30" fmla="*/ 533 w 1019"/>
                <a:gd name="T31" fmla="*/ 1603 h 1883"/>
                <a:gd name="T32" fmla="*/ 526 w 1019"/>
                <a:gd name="T33" fmla="*/ 1691 h 1883"/>
                <a:gd name="T34" fmla="*/ 522 w 1019"/>
                <a:gd name="T35" fmla="*/ 1785 h 1883"/>
                <a:gd name="T36" fmla="*/ 519 w 1019"/>
                <a:gd name="T37" fmla="*/ 1883 h 1883"/>
                <a:gd name="T38" fmla="*/ 0 w 1019"/>
                <a:gd name="T39" fmla="*/ 1883 h 1883"/>
                <a:gd name="T40" fmla="*/ 4 w 1019"/>
                <a:gd name="T41" fmla="*/ 1757 h 1883"/>
                <a:gd name="T42" fmla="*/ 11 w 1019"/>
                <a:gd name="T43" fmla="*/ 1636 h 1883"/>
                <a:gd name="T44" fmla="*/ 21 w 1019"/>
                <a:gd name="T45" fmla="*/ 1521 h 1883"/>
                <a:gd name="T46" fmla="*/ 32 w 1019"/>
                <a:gd name="T47" fmla="*/ 1411 h 1883"/>
                <a:gd name="T48" fmla="*/ 48 w 1019"/>
                <a:gd name="T49" fmla="*/ 1305 h 1883"/>
                <a:gd name="T50" fmla="*/ 64 w 1019"/>
                <a:gd name="T51" fmla="*/ 1205 h 1883"/>
                <a:gd name="T52" fmla="*/ 82 w 1019"/>
                <a:gd name="T53" fmla="*/ 1110 h 1883"/>
                <a:gd name="T54" fmla="*/ 103 w 1019"/>
                <a:gd name="T55" fmla="*/ 1018 h 1883"/>
                <a:gd name="T56" fmla="*/ 125 w 1019"/>
                <a:gd name="T57" fmla="*/ 932 h 1883"/>
                <a:gd name="T58" fmla="*/ 149 w 1019"/>
                <a:gd name="T59" fmla="*/ 850 h 1883"/>
                <a:gd name="T60" fmla="*/ 175 w 1019"/>
                <a:gd name="T61" fmla="*/ 772 h 1883"/>
                <a:gd name="T62" fmla="*/ 202 w 1019"/>
                <a:gd name="T63" fmla="*/ 699 h 1883"/>
                <a:gd name="T64" fmla="*/ 230 w 1019"/>
                <a:gd name="T65" fmla="*/ 630 h 1883"/>
                <a:gd name="T66" fmla="*/ 261 w 1019"/>
                <a:gd name="T67" fmla="*/ 564 h 1883"/>
                <a:gd name="T68" fmla="*/ 291 w 1019"/>
                <a:gd name="T69" fmla="*/ 503 h 1883"/>
                <a:gd name="T70" fmla="*/ 322 w 1019"/>
                <a:gd name="T71" fmla="*/ 444 h 1883"/>
                <a:gd name="T72" fmla="*/ 353 w 1019"/>
                <a:gd name="T73" fmla="*/ 390 h 1883"/>
                <a:gd name="T74" fmla="*/ 386 w 1019"/>
                <a:gd name="T75" fmla="*/ 340 h 1883"/>
                <a:gd name="T76" fmla="*/ 419 w 1019"/>
                <a:gd name="T77" fmla="*/ 292 h 1883"/>
                <a:gd name="T78" fmla="*/ 453 w 1019"/>
                <a:gd name="T79" fmla="*/ 248 h 1883"/>
                <a:gd name="T80" fmla="*/ 485 w 1019"/>
                <a:gd name="T81" fmla="*/ 208 h 1883"/>
                <a:gd name="T82" fmla="*/ 519 w 1019"/>
                <a:gd name="T83" fmla="*/ 169 h 1883"/>
                <a:gd name="T84" fmla="*/ 552 w 1019"/>
                <a:gd name="T85" fmla="*/ 135 h 1883"/>
                <a:gd name="T86" fmla="*/ 586 w 1019"/>
                <a:gd name="T87" fmla="*/ 102 h 1883"/>
                <a:gd name="T88" fmla="*/ 618 w 1019"/>
                <a:gd name="T89" fmla="*/ 73 h 1883"/>
                <a:gd name="T90" fmla="*/ 651 w 1019"/>
                <a:gd name="T91" fmla="*/ 46 h 1883"/>
                <a:gd name="T92" fmla="*/ 682 w 1019"/>
                <a:gd name="T93" fmla="*/ 22 h 1883"/>
                <a:gd name="T94" fmla="*/ 713 w 1019"/>
                <a:gd name="T95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9" h="1883">
                  <a:moveTo>
                    <a:pt x="713" y="0"/>
                  </a:moveTo>
                  <a:lnTo>
                    <a:pt x="1019" y="417"/>
                  </a:lnTo>
                  <a:lnTo>
                    <a:pt x="745" y="417"/>
                  </a:lnTo>
                  <a:lnTo>
                    <a:pt x="712" y="421"/>
                  </a:lnTo>
                  <a:lnTo>
                    <a:pt x="681" y="428"/>
                  </a:lnTo>
                  <a:lnTo>
                    <a:pt x="653" y="442"/>
                  </a:lnTo>
                  <a:lnTo>
                    <a:pt x="627" y="459"/>
                  </a:lnTo>
                  <a:lnTo>
                    <a:pt x="605" y="482"/>
                  </a:lnTo>
                  <a:lnTo>
                    <a:pt x="587" y="507"/>
                  </a:lnTo>
                  <a:lnTo>
                    <a:pt x="574" y="536"/>
                  </a:lnTo>
                  <a:lnTo>
                    <a:pt x="565" y="566"/>
                  </a:lnTo>
                  <a:lnTo>
                    <a:pt x="562" y="599"/>
                  </a:lnTo>
                  <a:lnTo>
                    <a:pt x="562" y="1358"/>
                  </a:lnTo>
                  <a:lnTo>
                    <a:pt x="551" y="1436"/>
                  </a:lnTo>
                  <a:lnTo>
                    <a:pt x="542" y="1518"/>
                  </a:lnTo>
                  <a:lnTo>
                    <a:pt x="533" y="1603"/>
                  </a:lnTo>
                  <a:lnTo>
                    <a:pt x="526" y="1691"/>
                  </a:lnTo>
                  <a:lnTo>
                    <a:pt x="522" y="1785"/>
                  </a:lnTo>
                  <a:lnTo>
                    <a:pt x="519" y="1883"/>
                  </a:lnTo>
                  <a:lnTo>
                    <a:pt x="0" y="1883"/>
                  </a:lnTo>
                  <a:lnTo>
                    <a:pt x="4" y="1757"/>
                  </a:lnTo>
                  <a:lnTo>
                    <a:pt x="11" y="1636"/>
                  </a:lnTo>
                  <a:lnTo>
                    <a:pt x="21" y="1521"/>
                  </a:lnTo>
                  <a:lnTo>
                    <a:pt x="32" y="1411"/>
                  </a:lnTo>
                  <a:lnTo>
                    <a:pt x="48" y="1305"/>
                  </a:lnTo>
                  <a:lnTo>
                    <a:pt x="64" y="1205"/>
                  </a:lnTo>
                  <a:lnTo>
                    <a:pt x="82" y="1110"/>
                  </a:lnTo>
                  <a:lnTo>
                    <a:pt x="103" y="1018"/>
                  </a:lnTo>
                  <a:lnTo>
                    <a:pt x="125" y="932"/>
                  </a:lnTo>
                  <a:lnTo>
                    <a:pt x="149" y="850"/>
                  </a:lnTo>
                  <a:lnTo>
                    <a:pt x="175" y="772"/>
                  </a:lnTo>
                  <a:lnTo>
                    <a:pt x="202" y="699"/>
                  </a:lnTo>
                  <a:lnTo>
                    <a:pt x="230" y="630"/>
                  </a:lnTo>
                  <a:lnTo>
                    <a:pt x="261" y="564"/>
                  </a:lnTo>
                  <a:lnTo>
                    <a:pt x="291" y="503"/>
                  </a:lnTo>
                  <a:lnTo>
                    <a:pt x="322" y="444"/>
                  </a:lnTo>
                  <a:lnTo>
                    <a:pt x="353" y="390"/>
                  </a:lnTo>
                  <a:lnTo>
                    <a:pt x="386" y="340"/>
                  </a:lnTo>
                  <a:lnTo>
                    <a:pt x="419" y="292"/>
                  </a:lnTo>
                  <a:lnTo>
                    <a:pt x="453" y="248"/>
                  </a:lnTo>
                  <a:lnTo>
                    <a:pt x="485" y="208"/>
                  </a:lnTo>
                  <a:lnTo>
                    <a:pt x="519" y="169"/>
                  </a:lnTo>
                  <a:lnTo>
                    <a:pt x="552" y="135"/>
                  </a:lnTo>
                  <a:lnTo>
                    <a:pt x="586" y="102"/>
                  </a:lnTo>
                  <a:lnTo>
                    <a:pt x="618" y="73"/>
                  </a:lnTo>
                  <a:lnTo>
                    <a:pt x="651" y="46"/>
                  </a:lnTo>
                  <a:lnTo>
                    <a:pt x="682" y="22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17" y="1741"/>
              <a:ext cx="78" cy="35"/>
            </a:xfrm>
            <a:custGeom>
              <a:avLst/>
              <a:gdLst>
                <a:gd name="T0" fmla="*/ 427 w 787"/>
                <a:gd name="T1" fmla="*/ 3 h 354"/>
                <a:gd name="T2" fmla="*/ 484 w 787"/>
                <a:gd name="T3" fmla="*/ 25 h 354"/>
                <a:gd name="T4" fmla="*/ 531 w 787"/>
                <a:gd name="T5" fmla="*/ 64 h 354"/>
                <a:gd name="T6" fmla="*/ 697 w 787"/>
                <a:gd name="T7" fmla="*/ 26 h 354"/>
                <a:gd name="T8" fmla="*/ 728 w 787"/>
                <a:gd name="T9" fmla="*/ 21 h 354"/>
                <a:gd name="T10" fmla="*/ 760 w 787"/>
                <a:gd name="T11" fmla="*/ 32 h 354"/>
                <a:gd name="T12" fmla="*/ 780 w 787"/>
                <a:gd name="T13" fmla="*/ 58 h 354"/>
                <a:gd name="T14" fmla="*/ 787 w 787"/>
                <a:gd name="T15" fmla="*/ 91 h 354"/>
                <a:gd name="T16" fmla="*/ 785 w 787"/>
                <a:gd name="T17" fmla="*/ 295 h 354"/>
                <a:gd name="T18" fmla="*/ 774 w 787"/>
                <a:gd name="T19" fmla="*/ 323 h 354"/>
                <a:gd name="T20" fmla="*/ 749 w 787"/>
                <a:gd name="T21" fmla="*/ 342 h 354"/>
                <a:gd name="T22" fmla="*/ 720 w 787"/>
                <a:gd name="T23" fmla="*/ 349 h 354"/>
                <a:gd name="T24" fmla="*/ 673 w 787"/>
                <a:gd name="T25" fmla="*/ 336 h 354"/>
                <a:gd name="T26" fmla="*/ 609 w 787"/>
                <a:gd name="T27" fmla="*/ 318 h 354"/>
                <a:gd name="T28" fmla="*/ 552 w 787"/>
                <a:gd name="T29" fmla="*/ 300 h 354"/>
                <a:gd name="T30" fmla="*/ 507 w 787"/>
                <a:gd name="T31" fmla="*/ 313 h 354"/>
                <a:gd name="T32" fmla="*/ 456 w 787"/>
                <a:gd name="T33" fmla="*/ 344 h 354"/>
                <a:gd name="T34" fmla="*/ 395 w 787"/>
                <a:gd name="T35" fmla="*/ 354 h 354"/>
                <a:gd name="T36" fmla="*/ 334 w 787"/>
                <a:gd name="T37" fmla="*/ 342 h 354"/>
                <a:gd name="T38" fmla="*/ 281 w 787"/>
                <a:gd name="T39" fmla="*/ 311 h 354"/>
                <a:gd name="T40" fmla="*/ 237 w 787"/>
                <a:gd name="T41" fmla="*/ 296 h 354"/>
                <a:gd name="T42" fmla="*/ 180 w 787"/>
                <a:gd name="T43" fmla="*/ 313 h 354"/>
                <a:gd name="T44" fmla="*/ 118 w 787"/>
                <a:gd name="T45" fmla="*/ 333 h 354"/>
                <a:gd name="T46" fmla="*/ 71 w 787"/>
                <a:gd name="T47" fmla="*/ 345 h 354"/>
                <a:gd name="T48" fmla="*/ 40 w 787"/>
                <a:gd name="T49" fmla="*/ 339 h 354"/>
                <a:gd name="T50" fmla="*/ 14 w 787"/>
                <a:gd name="T51" fmla="*/ 320 h 354"/>
                <a:gd name="T52" fmla="*/ 1 w 787"/>
                <a:gd name="T53" fmla="*/ 291 h 354"/>
                <a:gd name="T54" fmla="*/ 0 w 787"/>
                <a:gd name="T55" fmla="*/ 88 h 354"/>
                <a:gd name="T56" fmla="*/ 7 w 787"/>
                <a:gd name="T57" fmla="*/ 56 h 354"/>
                <a:gd name="T58" fmla="*/ 29 w 787"/>
                <a:gd name="T59" fmla="*/ 30 h 354"/>
                <a:gd name="T60" fmla="*/ 72 w 787"/>
                <a:gd name="T61" fmla="*/ 18 h 354"/>
                <a:gd name="T62" fmla="*/ 243 w 787"/>
                <a:gd name="T63" fmla="*/ 88 h 354"/>
                <a:gd name="T64" fmla="*/ 282 w 787"/>
                <a:gd name="T65" fmla="*/ 41 h 354"/>
                <a:gd name="T66" fmla="*/ 334 w 787"/>
                <a:gd name="T67" fmla="*/ 11 h 354"/>
                <a:gd name="T68" fmla="*/ 395 w 787"/>
                <a:gd name="T6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7" h="354">
                  <a:moveTo>
                    <a:pt x="395" y="0"/>
                  </a:moveTo>
                  <a:lnTo>
                    <a:pt x="427" y="3"/>
                  </a:lnTo>
                  <a:lnTo>
                    <a:pt x="457" y="11"/>
                  </a:lnTo>
                  <a:lnTo>
                    <a:pt x="484" y="25"/>
                  </a:lnTo>
                  <a:lnTo>
                    <a:pt x="509" y="43"/>
                  </a:lnTo>
                  <a:lnTo>
                    <a:pt x="531" y="64"/>
                  </a:lnTo>
                  <a:lnTo>
                    <a:pt x="548" y="89"/>
                  </a:lnTo>
                  <a:lnTo>
                    <a:pt x="697" y="26"/>
                  </a:lnTo>
                  <a:lnTo>
                    <a:pt x="713" y="21"/>
                  </a:lnTo>
                  <a:lnTo>
                    <a:pt x="728" y="21"/>
                  </a:lnTo>
                  <a:lnTo>
                    <a:pt x="745" y="24"/>
                  </a:lnTo>
                  <a:lnTo>
                    <a:pt x="760" y="32"/>
                  </a:lnTo>
                  <a:lnTo>
                    <a:pt x="772" y="44"/>
                  </a:lnTo>
                  <a:lnTo>
                    <a:pt x="780" y="58"/>
                  </a:lnTo>
                  <a:lnTo>
                    <a:pt x="785" y="74"/>
                  </a:lnTo>
                  <a:lnTo>
                    <a:pt x="787" y="91"/>
                  </a:lnTo>
                  <a:lnTo>
                    <a:pt x="787" y="278"/>
                  </a:lnTo>
                  <a:lnTo>
                    <a:pt x="785" y="295"/>
                  </a:lnTo>
                  <a:lnTo>
                    <a:pt x="781" y="310"/>
                  </a:lnTo>
                  <a:lnTo>
                    <a:pt x="774" y="323"/>
                  </a:lnTo>
                  <a:lnTo>
                    <a:pt x="762" y="335"/>
                  </a:lnTo>
                  <a:lnTo>
                    <a:pt x="749" y="342"/>
                  </a:lnTo>
                  <a:lnTo>
                    <a:pt x="735" y="348"/>
                  </a:lnTo>
                  <a:lnTo>
                    <a:pt x="720" y="349"/>
                  </a:lnTo>
                  <a:lnTo>
                    <a:pt x="705" y="346"/>
                  </a:lnTo>
                  <a:lnTo>
                    <a:pt x="673" y="336"/>
                  </a:lnTo>
                  <a:lnTo>
                    <a:pt x="642" y="327"/>
                  </a:lnTo>
                  <a:lnTo>
                    <a:pt x="609" y="318"/>
                  </a:lnTo>
                  <a:lnTo>
                    <a:pt x="579" y="308"/>
                  </a:lnTo>
                  <a:lnTo>
                    <a:pt x="552" y="300"/>
                  </a:lnTo>
                  <a:lnTo>
                    <a:pt x="528" y="293"/>
                  </a:lnTo>
                  <a:lnTo>
                    <a:pt x="507" y="313"/>
                  </a:lnTo>
                  <a:lnTo>
                    <a:pt x="483" y="331"/>
                  </a:lnTo>
                  <a:lnTo>
                    <a:pt x="456" y="344"/>
                  </a:lnTo>
                  <a:lnTo>
                    <a:pt x="427" y="351"/>
                  </a:lnTo>
                  <a:lnTo>
                    <a:pt x="395" y="354"/>
                  </a:lnTo>
                  <a:lnTo>
                    <a:pt x="363" y="351"/>
                  </a:lnTo>
                  <a:lnTo>
                    <a:pt x="334" y="342"/>
                  </a:lnTo>
                  <a:lnTo>
                    <a:pt x="306" y="328"/>
                  </a:lnTo>
                  <a:lnTo>
                    <a:pt x="281" y="311"/>
                  </a:lnTo>
                  <a:lnTo>
                    <a:pt x="259" y="290"/>
                  </a:lnTo>
                  <a:lnTo>
                    <a:pt x="237" y="296"/>
                  </a:lnTo>
                  <a:lnTo>
                    <a:pt x="210" y="305"/>
                  </a:lnTo>
                  <a:lnTo>
                    <a:pt x="180" y="313"/>
                  </a:lnTo>
                  <a:lnTo>
                    <a:pt x="149" y="323"/>
                  </a:lnTo>
                  <a:lnTo>
                    <a:pt x="118" y="333"/>
                  </a:lnTo>
                  <a:lnTo>
                    <a:pt x="89" y="341"/>
                  </a:lnTo>
                  <a:lnTo>
                    <a:pt x="71" y="345"/>
                  </a:lnTo>
                  <a:lnTo>
                    <a:pt x="56" y="344"/>
                  </a:lnTo>
                  <a:lnTo>
                    <a:pt x="40" y="339"/>
                  </a:lnTo>
                  <a:lnTo>
                    <a:pt x="26" y="331"/>
                  </a:lnTo>
                  <a:lnTo>
                    <a:pt x="14" y="320"/>
                  </a:lnTo>
                  <a:lnTo>
                    <a:pt x="6" y="306"/>
                  </a:lnTo>
                  <a:lnTo>
                    <a:pt x="1" y="291"/>
                  </a:lnTo>
                  <a:lnTo>
                    <a:pt x="0" y="274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7" y="56"/>
                  </a:lnTo>
                  <a:lnTo>
                    <a:pt x="16" y="41"/>
                  </a:lnTo>
                  <a:lnTo>
                    <a:pt x="29" y="30"/>
                  </a:lnTo>
                  <a:lnTo>
                    <a:pt x="50" y="20"/>
                  </a:lnTo>
                  <a:lnTo>
                    <a:pt x="72" y="18"/>
                  </a:lnTo>
                  <a:lnTo>
                    <a:pt x="94" y="23"/>
                  </a:lnTo>
                  <a:lnTo>
                    <a:pt x="243" y="88"/>
                  </a:lnTo>
                  <a:lnTo>
                    <a:pt x="260" y="63"/>
                  </a:lnTo>
                  <a:lnTo>
                    <a:pt x="282" y="41"/>
                  </a:lnTo>
                  <a:lnTo>
                    <a:pt x="307" y="24"/>
                  </a:lnTo>
                  <a:lnTo>
                    <a:pt x="334" y="11"/>
                  </a:lnTo>
                  <a:lnTo>
                    <a:pt x="364" y="3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399" y="1752"/>
              <a:ext cx="197" cy="197"/>
            </a:xfrm>
            <a:custGeom>
              <a:avLst/>
              <a:gdLst>
                <a:gd name="T0" fmla="*/ 169 w 1965"/>
                <a:gd name="T1" fmla="*/ 823 h 1965"/>
                <a:gd name="T2" fmla="*/ 136 w 1965"/>
                <a:gd name="T3" fmla="*/ 866 h 1965"/>
                <a:gd name="T4" fmla="*/ 144 w 1965"/>
                <a:gd name="T5" fmla="*/ 922 h 1965"/>
                <a:gd name="T6" fmla="*/ 188 w 1965"/>
                <a:gd name="T7" fmla="*/ 957 h 1965"/>
                <a:gd name="T8" fmla="*/ 244 w 1965"/>
                <a:gd name="T9" fmla="*/ 949 h 1965"/>
                <a:gd name="T10" fmla="*/ 278 w 1965"/>
                <a:gd name="T11" fmla="*/ 905 h 1965"/>
                <a:gd name="T12" fmla="*/ 270 w 1965"/>
                <a:gd name="T13" fmla="*/ 849 h 1965"/>
                <a:gd name="T14" fmla="*/ 227 w 1965"/>
                <a:gd name="T15" fmla="*/ 815 h 1965"/>
                <a:gd name="T16" fmla="*/ 1188 w 1965"/>
                <a:gd name="T17" fmla="*/ 0 h 1965"/>
                <a:gd name="T18" fmla="*/ 1281 w 1965"/>
                <a:gd name="T19" fmla="*/ 55 h 1965"/>
                <a:gd name="T20" fmla="*/ 1426 w 1965"/>
                <a:gd name="T21" fmla="*/ 156 h 1965"/>
                <a:gd name="T22" fmla="*/ 1572 w 1965"/>
                <a:gd name="T23" fmla="*/ 277 h 1965"/>
                <a:gd name="T24" fmla="*/ 1709 w 1965"/>
                <a:gd name="T25" fmla="*/ 417 h 1965"/>
                <a:gd name="T26" fmla="*/ 1824 w 1965"/>
                <a:gd name="T27" fmla="*/ 574 h 1965"/>
                <a:gd name="T28" fmla="*/ 1912 w 1965"/>
                <a:gd name="T29" fmla="*/ 745 h 1965"/>
                <a:gd name="T30" fmla="*/ 1959 w 1965"/>
                <a:gd name="T31" fmla="*/ 928 h 1965"/>
                <a:gd name="T32" fmla="*/ 1958 w 1965"/>
                <a:gd name="T33" fmla="*/ 1120 h 1965"/>
                <a:gd name="T34" fmla="*/ 1899 w 1965"/>
                <a:gd name="T35" fmla="*/ 1320 h 1965"/>
                <a:gd name="T36" fmla="*/ 1796 w 1965"/>
                <a:gd name="T37" fmla="*/ 1491 h 1965"/>
                <a:gd name="T38" fmla="*/ 1661 w 1965"/>
                <a:gd name="T39" fmla="*/ 1623 h 1965"/>
                <a:gd name="T40" fmla="*/ 1498 w 1965"/>
                <a:gd name="T41" fmla="*/ 1714 h 1965"/>
                <a:gd name="T42" fmla="*/ 1337 w 1965"/>
                <a:gd name="T43" fmla="*/ 1757 h 1965"/>
                <a:gd name="T44" fmla="*/ 1190 w 1965"/>
                <a:gd name="T45" fmla="*/ 1769 h 1965"/>
                <a:gd name="T46" fmla="*/ 989 w 1965"/>
                <a:gd name="T47" fmla="*/ 1750 h 1965"/>
                <a:gd name="T48" fmla="*/ 806 w 1965"/>
                <a:gd name="T49" fmla="*/ 1703 h 1965"/>
                <a:gd name="T50" fmla="*/ 653 w 1965"/>
                <a:gd name="T51" fmla="*/ 1646 h 1965"/>
                <a:gd name="T52" fmla="*/ 540 w 1965"/>
                <a:gd name="T53" fmla="*/ 1592 h 1965"/>
                <a:gd name="T54" fmla="*/ 515 w 1965"/>
                <a:gd name="T55" fmla="*/ 1596 h 1965"/>
                <a:gd name="T56" fmla="*/ 513 w 1965"/>
                <a:gd name="T57" fmla="*/ 1622 h 1965"/>
                <a:gd name="T58" fmla="*/ 565 w 1965"/>
                <a:gd name="T59" fmla="*/ 1686 h 1965"/>
                <a:gd name="T60" fmla="*/ 643 w 1965"/>
                <a:gd name="T61" fmla="*/ 1758 h 1965"/>
                <a:gd name="T62" fmla="*/ 750 w 1965"/>
                <a:gd name="T63" fmla="*/ 1829 h 1965"/>
                <a:gd name="T64" fmla="*/ 890 w 1965"/>
                <a:gd name="T65" fmla="*/ 1890 h 1965"/>
                <a:gd name="T66" fmla="*/ 1068 w 1965"/>
                <a:gd name="T67" fmla="*/ 1930 h 1965"/>
                <a:gd name="T68" fmla="*/ 0 w 1965"/>
                <a:gd name="T69" fmla="*/ 1965 h 1965"/>
                <a:gd name="T70" fmla="*/ 12 w 1965"/>
                <a:gd name="T71" fmla="*/ 737 h 1965"/>
                <a:gd name="T72" fmla="*/ 64 w 1965"/>
                <a:gd name="T73" fmla="*/ 685 h 1965"/>
                <a:gd name="T74" fmla="*/ 1022 w 1965"/>
                <a:gd name="T75" fmla="*/ 673 h 1965"/>
                <a:gd name="T76" fmla="*/ 1092 w 1965"/>
                <a:gd name="T77" fmla="*/ 698 h 1965"/>
                <a:gd name="T78" fmla="*/ 1132 w 1965"/>
                <a:gd name="T79" fmla="*/ 760 h 1965"/>
                <a:gd name="T80" fmla="*/ 1132 w 1965"/>
                <a:gd name="T81" fmla="*/ 1190 h 1965"/>
                <a:gd name="T82" fmla="*/ 1095 w 1965"/>
                <a:gd name="T83" fmla="*/ 1230 h 1965"/>
                <a:gd name="T84" fmla="*/ 1003 w 1965"/>
                <a:gd name="T85" fmla="*/ 1236 h 1965"/>
                <a:gd name="T86" fmla="*/ 953 w 1965"/>
                <a:gd name="T87" fmla="*/ 1238 h 1965"/>
                <a:gd name="T88" fmla="*/ 949 w 1965"/>
                <a:gd name="T89" fmla="*/ 1249 h 1965"/>
                <a:gd name="T90" fmla="*/ 954 w 1965"/>
                <a:gd name="T91" fmla="*/ 1258 h 1965"/>
                <a:gd name="T92" fmla="*/ 1042 w 1965"/>
                <a:gd name="T93" fmla="*/ 1283 h 1965"/>
                <a:gd name="T94" fmla="*/ 1172 w 1965"/>
                <a:gd name="T95" fmla="*/ 1300 h 1965"/>
                <a:gd name="T96" fmla="*/ 1296 w 1965"/>
                <a:gd name="T97" fmla="*/ 1287 h 1965"/>
                <a:gd name="T98" fmla="*/ 1303 w 1965"/>
                <a:gd name="T99" fmla="*/ 1285 h 1965"/>
                <a:gd name="T100" fmla="*/ 1356 w 1965"/>
                <a:gd name="T101" fmla="*/ 1263 h 1965"/>
                <a:gd name="T102" fmla="*/ 1415 w 1965"/>
                <a:gd name="T103" fmla="*/ 1215 h 1965"/>
                <a:gd name="T104" fmla="*/ 1471 w 1965"/>
                <a:gd name="T105" fmla="*/ 1127 h 1965"/>
                <a:gd name="T106" fmla="*/ 1489 w 1965"/>
                <a:gd name="T107" fmla="*/ 1029 h 1965"/>
                <a:gd name="T108" fmla="*/ 1466 w 1965"/>
                <a:gd name="T109" fmla="*/ 927 h 1965"/>
                <a:gd name="T110" fmla="*/ 1413 w 1965"/>
                <a:gd name="T111" fmla="*/ 826 h 1965"/>
                <a:gd name="T112" fmla="*/ 1342 w 1965"/>
                <a:gd name="T113" fmla="*/ 730 h 1965"/>
                <a:gd name="T114" fmla="*/ 1263 w 1965"/>
                <a:gd name="T115" fmla="*/ 645 h 1965"/>
                <a:gd name="T116" fmla="*/ 1189 w 1965"/>
                <a:gd name="T117" fmla="*/ 576 h 1965"/>
                <a:gd name="T118" fmla="*/ 1129 w 1965"/>
                <a:gd name="T119" fmla="*/ 526 h 1965"/>
                <a:gd name="T120" fmla="*/ 1098 w 1965"/>
                <a:gd name="T121" fmla="*/ 501 h 1965"/>
                <a:gd name="T122" fmla="*/ 1187 w 1965"/>
                <a:gd name="T123" fmla="*/ 0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65" h="1965">
                  <a:moveTo>
                    <a:pt x="207" y="813"/>
                  </a:moveTo>
                  <a:lnTo>
                    <a:pt x="188" y="815"/>
                  </a:lnTo>
                  <a:lnTo>
                    <a:pt x="169" y="823"/>
                  </a:lnTo>
                  <a:lnTo>
                    <a:pt x="155" y="834"/>
                  </a:lnTo>
                  <a:lnTo>
                    <a:pt x="144" y="849"/>
                  </a:lnTo>
                  <a:lnTo>
                    <a:pt x="136" y="866"/>
                  </a:lnTo>
                  <a:lnTo>
                    <a:pt x="134" y="886"/>
                  </a:lnTo>
                  <a:lnTo>
                    <a:pt x="136" y="905"/>
                  </a:lnTo>
                  <a:lnTo>
                    <a:pt x="144" y="922"/>
                  </a:lnTo>
                  <a:lnTo>
                    <a:pt x="155" y="937"/>
                  </a:lnTo>
                  <a:lnTo>
                    <a:pt x="169" y="949"/>
                  </a:lnTo>
                  <a:lnTo>
                    <a:pt x="188" y="957"/>
                  </a:lnTo>
                  <a:lnTo>
                    <a:pt x="207" y="959"/>
                  </a:lnTo>
                  <a:lnTo>
                    <a:pt x="227" y="957"/>
                  </a:lnTo>
                  <a:lnTo>
                    <a:pt x="244" y="949"/>
                  </a:lnTo>
                  <a:lnTo>
                    <a:pt x="259" y="937"/>
                  </a:lnTo>
                  <a:lnTo>
                    <a:pt x="270" y="922"/>
                  </a:lnTo>
                  <a:lnTo>
                    <a:pt x="278" y="905"/>
                  </a:lnTo>
                  <a:lnTo>
                    <a:pt x="281" y="886"/>
                  </a:lnTo>
                  <a:lnTo>
                    <a:pt x="278" y="866"/>
                  </a:lnTo>
                  <a:lnTo>
                    <a:pt x="270" y="849"/>
                  </a:lnTo>
                  <a:lnTo>
                    <a:pt x="259" y="834"/>
                  </a:lnTo>
                  <a:lnTo>
                    <a:pt x="244" y="823"/>
                  </a:lnTo>
                  <a:lnTo>
                    <a:pt x="227" y="815"/>
                  </a:lnTo>
                  <a:lnTo>
                    <a:pt x="207" y="813"/>
                  </a:lnTo>
                  <a:close/>
                  <a:moveTo>
                    <a:pt x="1187" y="0"/>
                  </a:moveTo>
                  <a:lnTo>
                    <a:pt x="1188" y="0"/>
                  </a:lnTo>
                  <a:lnTo>
                    <a:pt x="1189" y="1"/>
                  </a:lnTo>
                  <a:lnTo>
                    <a:pt x="1234" y="27"/>
                  </a:lnTo>
                  <a:lnTo>
                    <a:pt x="1281" y="55"/>
                  </a:lnTo>
                  <a:lnTo>
                    <a:pt x="1329" y="86"/>
                  </a:lnTo>
                  <a:lnTo>
                    <a:pt x="1378" y="120"/>
                  </a:lnTo>
                  <a:lnTo>
                    <a:pt x="1426" y="156"/>
                  </a:lnTo>
                  <a:lnTo>
                    <a:pt x="1476" y="194"/>
                  </a:lnTo>
                  <a:lnTo>
                    <a:pt x="1525" y="235"/>
                  </a:lnTo>
                  <a:lnTo>
                    <a:pt x="1572" y="277"/>
                  </a:lnTo>
                  <a:lnTo>
                    <a:pt x="1620" y="322"/>
                  </a:lnTo>
                  <a:lnTo>
                    <a:pt x="1665" y="369"/>
                  </a:lnTo>
                  <a:lnTo>
                    <a:pt x="1709" y="417"/>
                  </a:lnTo>
                  <a:lnTo>
                    <a:pt x="1750" y="468"/>
                  </a:lnTo>
                  <a:lnTo>
                    <a:pt x="1789" y="520"/>
                  </a:lnTo>
                  <a:lnTo>
                    <a:pt x="1824" y="574"/>
                  </a:lnTo>
                  <a:lnTo>
                    <a:pt x="1858" y="630"/>
                  </a:lnTo>
                  <a:lnTo>
                    <a:pt x="1887" y="686"/>
                  </a:lnTo>
                  <a:lnTo>
                    <a:pt x="1912" y="745"/>
                  </a:lnTo>
                  <a:lnTo>
                    <a:pt x="1932" y="805"/>
                  </a:lnTo>
                  <a:lnTo>
                    <a:pt x="1948" y="865"/>
                  </a:lnTo>
                  <a:lnTo>
                    <a:pt x="1959" y="928"/>
                  </a:lnTo>
                  <a:lnTo>
                    <a:pt x="1965" y="990"/>
                  </a:lnTo>
                  <a:lnTo>
                    <a:pt x="1965" y="1055"/>
                  </a:lnTo>
                  <a:lnTo>
                    <a:pt x="1958" y="1120"/>
                  </a:lnTo>
                  <a:lnTo>
                    <a:pt x="1945" y="1185"/>
                  </a:lnTo>
                  <a:lnTo>
                    <a:pt x="1926" y="1252"/>
                  </a:lnTo>
                  <a:lnTo>
                    <a:pt x="1899" y="1320"/>
                  </a:lnTo>
                  <a:lnTo>
                    <a:pt x="1867" y="1381"/>
                  </a:lnTo>
                  <a:lnTo>
                    <a:pt x="1834" y="1438"/>
                  </a:lnTo>
                  <a:lnTo>
                    <a:pt x="1796" y="1491"/>
                  </a:lnTo>
                  <a:lnTo>
                    <a:pt x="1754" y="1539"/>
                  </a:lnTo>
                  <a:lnTo>
                    <a:pt x="1710" y="1583"/>
                  </a:lnTo>
                  <a:lnTo>
                    <a:pt x="1661" y="1623"/>
                  </a:lnTo>
                  <a:lnTo>
                    <a:pt x="1610" y="1658"/>
                  </a:lnTo>
                  <a:lnTo>
                    <a:pt x="1555" y="1688"/>
                  </a:lnTo>
                  <a:lnTo>
                    <a:pt x="1498" y="1714"/>
                  </a:lnTo>
                  <a:lnTo>
                    <a:pt x="1437" y="1736"/>
                  </a:lnTo>
                  <a:lnTo>
                    <a:pt x="1388" y="1747"/>
                  </a:lnTo>
                  <a:lnTo>
                    <a:pt x="1337" y="1757"/>
                  </a:lnTo>
                  <a:lnTo>
                    <a:pt x="1287" y="1764"/>
                  </a:lnTo>
                  <a:lnTo>
                    <a:pt x="1238" y="1768"/>
                  </a:lnTo>
                  <a:lnTo>
                    <a:pt x="1190" y="1769"/>
                  </a:lnTo>
                  <a:lnTo>
                    <a:pt x="1122" y="1767"/>
                  </a:lnTo>
                  <a:lnTo>
                    <a:pt x="1055" y="1760"/>
                  </a:lnTo>
                  <a:lnTo>
                    <a:pt x="989" y="1750"/>
                  </a:lnTo>
                  <a:lnTo>
                    <a:pt x="925" y="1737"/>
                  </a:lnTo>
                  <a:lnTo>
                    <a:pt x="864" y="1722"/>
                  </a:lnTo>
                  <a:lnTo>
                    <a:pt x="806" y="1703"/>
                  </a:lnTo>
                  <a:lnTo>
                    <a:pt x="751" y="1685"/>
                  </a:lnTo>
                  <a:lnTo>
                    <a:pt x="699" y="1665"/>
                  </a:lnTo>
                  <a:lnTo>
                    <a:pt x="653" y="1646"/>
                  </a:lnTo>
                  <a:lnTo>
                    <a:pt x="609" y="1627"/>
                  </a:lnTo>
                  <a:lnTo>
                    <a:pt x="573" y="1608"/>
                  </a:lnTo>
                  <a:lnTo>
                    <a:pt x="540" y="1592"/>
                  </a:lnTo>
                  <a:lnTo>
                    <a:pt x="530" y="1590"/>
                  </a:lnTo>
                  <a:lnTo>
                    <a:pt x="522" y="1591"/>
                  </a:lnTo>
                  <a:lnTo>
                    <a:pt x="515" y="1596"/>
                  </a:lnTo>
                  <a:lnTo>
                    <a:pt x="510" y="1604"/>
                  </a:lnTo>
                  <a:lnTo>
                    <a:pt x="510" y="1614"/>
                  </a:lnTo>
                  <a:lnTo>
                    <a:pt x="513" y="1622"/>
                  </a:lnTo>
                  <a:lnTo>
                    <a:pt x="527" y="1642"/>
                  </a:lnTo>
                  <a:lnTo>
                    <a:pt x="545" y="1663"/>
                  </a:lnTo>
                  <a:lnTo>
                    <a:pt x="565" y="1686"/>
                  </a:lnTo>
                  <a:lnTo>
                    <a:pt x="588" y="1710"/>
                  </a:lnTo>
                  <a:lnTo>
                    <a:pt x="614" y="1733"/>
                  </a:lnTo>
                  <a:lnTo>
                    <a:pt x="643" y="1758"/>
                  </a:lnTo>
                  <a:lnTo>
                    <a:pt x="675" y="1782"/>
                  </a:lnTo>
                  <a:lnTo>
                    <a:pt x="711" y="1806"/>
                  </a:lnTo>
                  <a:lnTo>
                    <a:pt x="750" y="1829"/>
                  </a:lnTo>
                  <a:lnTo>
                    <a:pt x="793" y="1851"/>
                  </a:lnTo>
                  <a:lnTo>
                    <a:pt x="840" y="1872"/>
                  </a:lnTo>
                  <a:lnTo>
                    <a:pt x="890" y="1890"/>
                  </a:lnTo>
                  <a:lnTo>
                    <a:pt x="946" y="1906"/>
                  </a:lnTo>
                  <a:lnTo>
                    <a:pt x="1005" y="1919"/>
                  </a:lnTo>
                  <a:lnTo>
                    <a:pt x="1068" y="1930"/>
                  </a:lnTo>
                  <a:lnTo>
                    <a:pt x="1136" y="1937"/>
                  </a:lnTo>
                  <a:lnTo>
                    <a:pt x="1137" y="1965"/>
                  </a:lnTo>
                  <a:lnTo>
                    <a:pt x="0" y="1965"/>
                  </a:lnTo>
                  <a:lnTo>
                    <a:pt x="0" y="786"/>
                  </a:lnTo>
                  <a:lnTo>
                    <a:pt x="3" y="760"/>
                  </a:lnTo>
                  <a:lnTo>
                    <a:pt x="12" y="737"/>
                  </a:lnTo>
                  <a:lnTo>
                    <a:pt x="25" y="716"/>
                  </a:lnTo>
                  <a:lnTo>
                    <a:pt x="42" y="698"/>
                  </a:lnTo>
                  <a:lnTo>
                    <a:pt x="64" y="685"/>
                  </a:lnTo>
                  <a:lnTo>
                    <a:pt x="87" y="676"/>
                  </a:lnTo>
                  <a:lnTo>
                    <a:pt x="113" y="673"/>
                  </a:lnTo>
                  <a:lnTo>
                    <a:pt x="1022" y="673"/>
                  </a:lnTo>
                  <a:lnTo>
                    <a:pt x="1048" y="676"/>
                  </a:lnTo>
                  <a:lnTo>
                    <a:pt x="1072" y="685"/>
                  </a:lnTo>
                  <a:lnTo>
                    <a:pt x="1092" y="698"/>
                  </a:lnTo>
                  <a:lnTo>
                    <a:pt x="1111" y="716"/>
                  </a:lnTo>
                  <a:lnTo>
                    <a:pt x="1124" y="737"/>
                  </a:lnTo>
                  <a:lnTo>
                    <a:pt x="1132" y="760"/>
                  </a:lnTo>
                  <a:lnTo>
                    <a:pt x="1136" y="786"/>
                  </a:lnTo>
                  <a:lnTo>
                    <a:pt x="1136" y="1170"/>
                  </a:lnTo>
                  <a:lnTo>
                    <a:pt x="1132" y="1190"/>
                  </a:lnTo>
                  <a:lnTo>
                    <a:pt x="1124" y="1206"/>
                  </a:lnTo>
                  <a:lnTo>
                    <a:pt x="1111" y="1220"/>
                  </a:lnTo>
                  <a:lnTo>
                    <a:pt x="1095" y="1230"/>
                  </a:lnTo>
                  <a:lnTo>
                    <a:pt x="1075" y="1234"/>
                  </a:lnTo>
                  <a:lnTo>
                    <a:pt x="1041" y="1235"/>
                  </a:lnTo>
                  <a:lnTo>
                    <a:pt x="1003" y="1236"/>
                  </a:lnTo>
                  <a:lnTo>
                    <a:pt x="961" y="1236"/>
                  </a:lnTo>
                  <a:lnTo>
                    <a:pt x="956" y="1236"/>
                  </a:lnTo>
                  <a:lnTo>
                    <a:pt x="953" y="1238"/>
                  </a:lnTo>
                  <a:lnTo>
                    <a:pt x="950" y="1242"/>
                  </a:lnTo>
                  <a:lnTo>
                    <a:pt x="949" y="1246"/>
                  </a:lnTo>
                  <a:lnTo>
                    <a:pt x="949" y="1249"/>
                  </a:lnTo>
                  <a:lnTo>
                    <a:pt x="950" y="1253"/>
                  </a:lnTo>
                  <a:lnTo>
                    <a:pt x="951" y="1256"/>
                  </a:lnTo>
                  <a:lnTo>
                    <a:pt x="954" y="1258"/>
                  </a:lnTo>
                  <a:lnTo>
                    <a:pt x="957" y="1260"/>
                  </a:lnTo>
                  <a:lnTo>
                    <a:pt x="1000" y="1272"/>
                  </a:lnTo>
                  <a:lnTo>
                    <a:pt x="1042" y="1283"/>
                  </a:lnTo>
                  <a:lnTo>
                    <a:pt x="1086" y="1290"/>
                  </a:lnTo>
                  <a:lnTo>
                    <a:pt x="1129" y="1297"/>
                  </a:lnTo>
                  <a:lnTo>
                    <a:pt x="1172" y="1300"/>
                  </a:lnTo>
                  <a:lnTo>
                    <a:pt x="1216" y="1299"/>
                  </a:lnTo>
                  <a:lnTo>
                    <a:pt x="1257" y="1295"/>
                  </a:lnTo>
                  <a:lnTo>
                    <a:pt x="1296" y="1287"/>
                  </a:lnTo>
                  <a:lnTo>
                    <a:pt x="1299" y="1286"/>
                  </a:lnTo>
                  <a:lnTo>
                    <a:pt x="1301" y="1286"/>
                  </a:lnTo>
                  <a:lnTo>
                    <a:pt x="1303" y="1285"/>
                  </a:lnTo>
                  <a:lnTo>
                    <a:pt x="1319" y="1279"/>
                  </a:lnTo>
                  <a:lnTo>
                    <a:pt x="1338" y="1273"/>
                  </a:lnTo>
                  <a:lnTo>
                    <a:pt x="1356" y="1263"/>
                  </a:lnTo>
                  <a:lnTo>
                    <a:pt x="1376" y="1250"/>
                  </a:lnTo>
                  <a:lnTo>
                    <a:pt x="1395" y="1234"/>
                  </a:lnTo>
                  <a:lnTo>
                    <a:pt x="1415" y="1215"/>
                  </a:lnTo>
                  <a:lnTo>
                    <a:pt x="1434" y="1191"/>
                  </a:lnTo>
                  <a:lnTo>
                    <a:pt x="1452" y="1162"/>
                  </a:lnTo>
                  <a:lnTo>
                    <a:pt x="1471" y="1127"/>
                  </a:lnTo>
                  <a:lnTo>
                    <a:pt x="1482" y="1095"/>
                  </a:lnTo>
                  <a:lnTo>
                    <a:pt x="1488" y="1062"/>
                  </a:lnTo>
                  <a:lnTo>
                    <a:pt x="1489" y="1029"/>
                  </a:lnTo>
                  <a:lnTo>
                    <a:pt x="1486" y="996"/>
                  </a:lnTo>
                  <a:lnTo>
                    <a:pt x="1478" y="961"/>
                  </a:lnTo>
                  <a:lnTo>
                    <a:pt x="1466" y="927"/>
                  </a:lnTo>
                  <a:lnTo>
                    <a:pt x="1451" y="893"/>
                  </a:lnTo>
                  <a:lnTo>
                    <a:pt x="1434" y="860"/>
                  </a:lnTo>
                  <a:lnTo>
                    <a:pt x="1413" y="826"/>
                  </a:lnTo>
                  <a:lnTo>
                    <a:pt x="1391" y="793"/>
                  </a:lnTo>
                  <a:lnTo>
                    <a:pt x="1367" y="761"/>
                  </a:lnTo>
                  <a:lnTo>
                    <a:pt x="1342" y="730"/>
                  </a:lnTo>
                  <a:lnTo>
                    <a:pt x="1316" y="701"/>
                  </a:lnTo>
                  <a:lnTo>
                    <a:pt x="1289" y="672"/>
                  </a:lnTo>
                  <a:lnTo>
                    <a:pt x="1263" y="645"/>
                  </a:lnTo>
                  <a:lnTo>
                    <a:pt x="1237" y="620"/>
                  </a:lnTo>
                  <a:lnTo>
                    <a:pt x="1212" y="596"/>
                  </a:lnTo>
                  <a:lnTo>
                    <a:pt x="1189" y="576"/>
                  </a:lnTo>
                  <a:lnTo>
                    <a:pt x="1166" y="556"/>
                  </a:lnTo>
                  <a:lnTo>
                    <a:pt x="1147" y="540"/>
                  </a:lnTo>
                  <a:lnTo>
                    <a:pt x="1129" y="526"/>
                  </a:lnTo>
                  <a:lnTo>
                    <a:pt x="1115" y="514"/>
                  </a:lnTo>
                  <a:lnTo>
                    <a:pt x="1104" y="506"/>
                  </a:lnTo>
                  <a:lnTo>
                    <a:pt x="1098" y="501"/>
                  </a:lnTo>
                  <a:lnTo>
                    <a:pt x="1095" y="499"/>
                  </a:lnTo>
                  <a:lnTo>
                    <a:pt x="800" y="499"/>
                  </a:lnTo>
                  <a:lnTo>
                    <a:pt x="1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Freeform 35"/>
          <p:cNvSpPr>
            <a:spLocks noEditPoints="1"/>
          </p:cNvSpPr>
          <p:nvPr/>
        </p:nvSpPr>
        <p:spPr bwMode="auto">
          <a:xfrm>
            <a:off x="7266553" y="2151664"/>
            <a:ext cx="695410" cy="677261"/>
          </a:xfrm>
          <a:custGeom>
            <a:avLst/>
            <a:gdLst>
              <a:gd name="T0" fmla="*/ 2535 w 3555"/>
              <a:gd name="T1" fmla="*/ 2612 h 3432"/>
              <a:gd name="T2" fmla="*/ 1701 w 3555"/>
              <a:gd name="T3" fmla="*/ 900 h 3432"/>
              <a:gd name="T4" fmla="*/ 1515 w 3555"/>
              <a:gd name="T5" fmla="*/ 780 h 3432"/>
              <a:gd name="T6" fmla="*/ 1196 w 3555"/>
              <a:gd name="T7" fmla="*/ 900 h 3432"/>
              <a:gd name="T8" fmla="*/ 930 w 3555"/>
              <a:gd name="T9" fmla="*/ 1100 h 3432"/>
              <a:gd name="T10" fmla="*/ 729 w 3555"/>
              <a:gd name="T11" fmla="*/ 1366 h 3432"/>
              <a:gd name="T12" fmla="*/ 608 w 3555"/>
              <a:gd name="T13" fmla="*/ 1681 h 3432"/>
              <a:gd name="T14" fmla="*/ 582 w 3555"/>
              <a:gd name="T15" fmla="*/ 2032 h 3432"/>
              <a:gd name="T16" fmla="*/ 658 w 3555"/>
              <a:gd name="T17" fmla="*/ 2368 h 3432"/>
              <a:gd name="T18" fmla="*/ 820 w 3555"/>
              <a:gd name="T19" fmla="*/ 2661 h 3432"/>
              <a:gd name="T20" fmla="*/ 1056 w 3555"/>
              <a:gd name="T21" fmla="*/ 2895 h 3432"/>
              <a:gd name="T22" fmla="*/ 1350 w 3555"/>
              <a:gd name="T23" fmla="*/ 3057 h 3432"/>
              <a:gd name="T24" fmla="*/ 1688 w 3555"/>
              <a:gd name="T25" fmla="*/ 3131 h 3432"/>
              <a:gd name="T26" fmla="*/ 2040 w 3555"/>
              <a:gd name="T27" fmla="*/ 3106 h 3432"/>
              <a:gd name="T28" fmla="*/ 2357 w 3555"/>
              <a:gd name="T29" fmla="*/ 2986 h 3432"/>
              <a:gd name="T30" fmla="*/ 2624 w 3555"/>
              <a:gd name="T31" fmla="*/ 2785 h 3432"/>
              <a:gd name="T32" fmla="*/ 2826 w 3555"/>
              <a:gd name="T33" fmla="*/ 2521 h 3432"/>
              <a:gd name="T34" fmla="*/ 2947 w 3555"/>
              <a:gd name="T35" fmla="*/ 2204 h 3432"/>
              <a:gd name="T36" fmla="*/ 2972 w 3555"/>
              <a:gd name="T37" fmla="*/ 1855 h 3432"/>
              <a:gd name="T38" fmla="*/ 2897 w 3555"/>
              <a:gd name="T39" fmla="*/ 1519 h 3432"/>
              <a:gd name="T40" fmla="*/ 2734 w 3555"/>
              <a:gd name="T41" fmla="*/ 1226 h 3432"/>
              <a:gd name="T42" fmla="*/ 2498 w 3555"/>
              <a:gd name="T43" fmla="*/ 992 h 3432"/>
              <a:gd name="T44" fmla="*/ 2204 w 3555"/>
              <a:gd name="T45" fmla="*/ 829 h 3432"/>
              <a:gd name="T46" fmla="*/ 1866 w 3555"/>
              <a:gd name="T47" fmla="*/ 755 h 3432"/>
              <a:gd name="T48" fmla="*/ 1981 w 3555"/>
              <a:gd name="T49" fmla="*/ 467 h 3432"/>
              <a:gd name="T50" fmla="*/ 2361 w 3555"/>
              <a:gd name="T51" fmla="*/ 571 h 3432"/>
              <a:gd name="T52" fmla="*/ 2693 w 3555"/>
              <a:gd name="T53" fmla="*/ 764 h 3432"/>
              <a:gd name="T54" fmla="*/ 2963 w 3555"/>
              <a:gd name="T55" fmla="*/ 1033 h 3432"/>
              <a:gd name="T56" fmla="*/ 3157 w 3555"/>
              <a:gd name="T57" fmla="*/ 1363 h 3432"/>
              <a:gd name="T58" fmla="*/ 3262 w 3555"/>
              <a:gd name="T59" fmla="*/ 1741 h 3432"/>
              <a:gd name="T60" fmla="*/ 3261 w 3555"/>
              <a:gd name="T61" fmla="*/ 2145 h 3432"/>
              <a:gd name="T62" fmla="*/ 3157 w 3555"/>
              <a:gd name="T63" fmla="*/ 2523 h 3432"/>
              <a:gd name="T64" fmla="*/ 2963 w 3555"/>
              <a:gd name="T65" fmla="*/ 2853 h 3432"/>
              <a:gd name="T66" fmla="*/ 2693 w 3555"/>
              <a:gd name="T67" fmla="*/ 3122 h 3432"/>
              <a:gd name="T68" fmla="*/ 2361 w 3555"/>
              <a:gd name="T69" fmla="*/ 3316 h 3432"/>
              <a:gd name="T70" fmla="*/ 1981 w 3555"/>
              <a:gd name="T71" fmla="*/ 3419 h 3432"/>
              <a:gd name="T72" fmla="*/ 1574 w 3555"/>
              <a:gd name="T73" fmla="*/ 3419 h 3432"/>
              <a:gd name="T74" fmla="*/ 1194 w 3555"/>
              <a:gd name="T75" fmla="*/ 3316 h 3432"/>
              <a:gd name="T76" fmla="*/ 862 w 3555"/>
              <a:gd name="T77" fmla="*/ 3122 h 3432"/>
              <a:gd name="T78" fmla="*/ 592 w 3555"/>
              <a:gd name="T79" fmla="*/ 2853 h 3432"/>
              <a:gd name="T80" fmla="*/ 397 w 3555"/>
              <a:gd name="T81" fmla="*/ 2523 h 3432"/>
              <a:gd name="T82" fmla="*/ 293 w 3555"/>
              <a:gd name="T83" fmla="*/ 2145 h 3432"/>
              <a:gd name="T84" fmla="*/ 293 w 3555"/>
              <a:gd name="T85" fmla="*/ 1741 h 3432"/>
              <a:gd name="T86" fmla="*/ 397 w 3555"/>
              <a:gd name="T87" fmla="*/ 1363 h 3432"/>
              <a:gd name="T88" fmla="*/ 592 w 3555"/>
              <a:gd name="T89" fmla="*/ 1033 h 3432"/>
              <a:gd name="T90" fmla="*/ 862 w 3555"/>
              <a:gd name="T91" fmla="*/ 764 h 3432"/>
              <a:gd name="T92" fmla="*/ 1194 w 3555"/>
              <a:gd name="T93" fmla="*/ 571 h 3432"/>
              <a:gd name="T94" fmla="*/ 1574 w 3555"/>
              <a:gd name="T95" fmla="*/ 467 h 3432"/>
              <a:gd name="T96" fmla="*/ 2507 w 3555"/>
              <a:gd name="T97" fmla="*/ 0 h 3432"/>
              <a:gd name="T98" fmla="*/ 2883 w 3555"/>
              <a:gd name="T99" fmla="*/ 202 h 3432"/>
              <a:gd name="T100" fmla="*/ 3203 w 3555"/>
              <a:gd name="T101" fmla="*/ 477 h 3432"/>
              <a:gd name="T102" fmla="*/ 3456 w 3555"/>
              <a:gd name="T103" fmla="*/ 816 h 3432"/>
              <a:gd name="T104" fmla="*/ 3223 w 3555"/>
              <a:gd name="T105" fmla="*/ 1011 h 3432"/>
              <a:gd name="T106" fmla="*/ 2991 w 3555"/>
              <a:gd name="T107" fmla="*/ 688 h 3432"/>
              <a:gd name="T108" fmla="*/ 2689 w 3555"/>
              <a:gd name="T109" fmla="*/ 430 h 3432"/>
              <a:gd name="T110" fmla="*/ 2507 w 3555"/>
              <a:gd name="T111" fmla="*/ 0 h 3432"/>
              <a:gd name="T112" fmla="*/ 1039 w 3555"/>
              <a:gd name="T113" fmla="*/ 329 h 3432"/>
              <a:gd name="T114" fmla="*/ 706 w 3555"/>
              <a:gd name="T115" fmla="*/ 551 h 3432"/>
              <a:gd name="T116" fmla="*/ 438 w 3555"/>
              <a:gd name="T117" fmla="*/ 842 h 3432"/>
              <a:gd name="T118" fmla="*/ 0 w 3555"/>
              <a:gd name="T119" fmla="*/ 1007 h 3432"/>
              <a:gd name="T120" fmla="*/ 215 w 3555"/>
              <a:gd name="T121" fmla="*/ 640 h 3432"/>
              <a:gd name="T122" fmla="*/ 504 w 3555"/>
              <a:gd name="T123" fmla="*/ 331 h 3432"/>
              <a:gd name="T124" fmla="*/ 854 w 3555"/>
              <a:gd name="T125" fmla="*/ 90 h 3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55" h="3432">
                <a:moveTo>
                  <a:pt x="1701" y="900"/>
                </a:moveTo>
                <a:lnTo>
                  <a:pt x="1857" y="900"/>
                </a:lnTo>
                <a:lnTo>
                  <a:pt x="1910" y="1938"/>
                </a:lnTo>
                <a:lnTo>
                  <a:pt x="2535" y="2612"/>
                </a:lnTo>
                <a:lnTo>
                  <a:pt x="2416" y="2736"/>
                </a:lnTo>
                <a:lnTo>
                  <a:pt x="1677" y="2076"/>
                </a:lnTo>
                <a:lnTo>
                  <a:pt x="1647" y="1952"/>
                </a:lnTo>
                <a:lnTo>
                  <a:pt x="1701" y="900"/>
                </a:lnTo>
                <a:close/>
                <a:moveTo>
                  <a:pt x="1777" y="752"/>
                </a:moveTo>
                <a:lnTo>
                  <a:pt x="1688" y="755"/>
                </a:lnTo>
                <a:lnTo>
                  <a:pt x="1600" y="765"/>
                </a:lnTo>
                <a:lnTo>
                  <a:pt x="1515" y="780"/>
                </a:lnTo>
                <a:lnTo>
                  <a:pt x="1431" y="802"/>
                </a:lnTo>
                <a:lnTo>
                  <a:pt x="1350" y="829"/>
                </a:lnTo>
                <a:lnTo>
                  <a:pt x="1272" y="863"/>
                </a:lnTo>
                <a:lnTo>
                  <a:pt x="1196" y="900"/>
                </a:lnTo>
                <a:lnTo>
                  <a:pt x="1125" y="943"/>
                </a:lnTo>
                <a:lnTo>
                  <a:pt x="1056" y="992"/>
                </a:lnTo>
                <a:lnTo>
                  <a:pt x="991" y="1043"/>
                </a:lnTo>
                <a:lnTo>
                  <a:pt x="930" y="1100"/>
                </a:lnTo>
                <a:lnTo>
                  <a:pt x="873" y="1162"/>
                </a:lnTo>
                <a:lnTo>
                  <a:pt x="820" y="1226"/>
                </a:lnTo>
                <a:lnTo>
                  <a:pt x="772" y="1294"/>
                </a:lnTo>
                <a:lnTo>
                  <a:pt x="729" y="1366"/>
                </a:lnTo>
                <a:lnTo>
                  <a:pt x="690" y="1440"/>
                </a:lnTo>
                <a:lnTo>
                  <a:pt x="658" y="1519"/>
                </a:lnTo>
                <a:lnTo>
                  <a:pt x="630" y="1599"/>
                </a:lnTo>
                <a:lnTo>
                  <a:pt x="608" y="1681"/>
                </a:lnTo>
                <a:lnTo>
                  <a:pt x="592" y="1768"/>
                </a:lnTo>
                <a:lnTo>
                  <a:pt x="582" y="1855"/>
                </a:lnTo>
                <a:lnTo>
                  <a:pt x="579" y="1943"/>
                </a:lnTo>
                <a:lnTo>
                  <a:pt x="582" y="2032"/>
                </a:lnTo>
                <a:lnTo>
                  <a:pt x="592" y="2119"/>
                </a:lnTo>
                <a:lnTo>
                  <a:pt x="608" y="2204"/>
                </a:lnTo>
                <a:lnTo>
                  <a:pt x="630" y="2287"/>
                </a:lnTo>
                <a:lnTo>
                  <a:pt x="658" y="2368"/>
                </a:lnTo>
                <a:lnTo>
                  <a:pt x="690" y="2445"/>
                </a:lnTo>
                <a:lnTo>
                  <a:pt x="729" y="2521"/>
                </a:lnTo>
                <a:lnTo>
                  <a:pt x="772" y="2592"/>
                </a:lnTo>
                <a:lnTo>
                  <a:pt x="820" y="2661"/>
                </a:lnTo>
                <a:lnTo>
                  <a:pt x="873" y="2725"/>
                </a:lnTo>
                <a:lnTo>
                  <a:pt x="930" y="2785"/>
                </a:lnTo>
                <a:lnTo>
                  <a:pt x="991" y="2843"/>
                </a:lnTo>
                <a:lnTo>
                  <a:pt x="1056" y="2895"/>
                </a:lnTo>
                <a:lnTo>
                  <a:pt x="1125" y="2943"/>
                </a:lnTo>
                <a:lnTo>
                  <a:pt x="1196" y="2986"/>
                </a:lnTo>
                <a:lnTo>
                  <a:pt x="1272" y="3024"/>
                </a:lnTo>
                <a:lnTo>
                  <a:pt x="1350" y="3057"/>
                </a:lnTo>
                <a:lnTo>
                  <a:pt x="1431" y="3085"/>
                </a:lnTo>
                <a:lnTo>
                  <a:pt x="1515" y="3106"/>
                </a:lnTo>
                <a:lnTo>
                  <a:pt x="1600" y="3121"/>
                </a:lnTo>
                <a:lnTo>
                  <a:pt x="1688" y="3131"/>
                </a:lnTo>
                <a:lnTo>
                  <a:pt x="1777" y="3134"/>
                </a:lnTo>
                <a:lnTo>
                  <a:pt x="1866" y="3131"/>
                </a:lnTo>
                <a:lnTo>
                  <a:pt x="1954" y="3121"/>
                </a:lnTo>
                <a:lnTo>
                  <a:pt x="2040" y="3106"/>
                </a:lnTo>
                <a:lnTo>
                  <a:pt x="2124" y="3085"/>
                </a:lnTo>
                <a:lnTo>
                  <a:pt x="2204" y="3057"/>
                </a:lnTo>
                <a:lnTo>
                  <a:pt x="2283" y="3024"/>
                </a:lnTo>
                <a:lnTo>
                  <a:pt x="2357" y="2986"/>
                </a:lnTo>
                <a:lnTo>
                  <a:pt x="2430" y="2943"/>
                </a:lnTo>
                <a:lnTo>
                  <a:pt x="2498" y="2895"/>
                </a:lnTo>
                <a:lnTo>
                  <a:pt x="2563" y="2843"/>
                </a:lnTo>
                <a:lnTo>
                  <a:pt x="2624" y="2785"/>
                </a:lnTo>
                <a:lnTo>
                  <a:pt x="2682" y="2725"/>
                </a:lnTo>
                <a:lnTo>
                  <a:pt x="2734" y="2661"/>
                </a:lnTo>
                <a:lnTo>
                  <a:pt x="2782" y="2592"/>
                </a:lnTo>
                <a:lnTo>
                  <a:pt x="2826" y="2521"/>
                </a:lnTo>
                <a:lnTo>
                  <a:pt x="2864" y="2445"/>
                </a:lnTo>
                <a:lnTo>
                  <a:pt x="2897" y="2368"/>
                </a:lnTo>
                <a:lnTo>
                  <a:pt x="2924" y="2287"/>
                </a:lnTo>
                <a:lnTo>
                  <a:pt x="2947" y="2204"/>
                </a:lnTo>
                <a:lnTo>
                  <a:pt x="2962" y="2119"/>
                </a:lnTo>
                <a:lnTo>
                  <a:pt x="2972" y="2032"/>
                </a:lnTo>
                <a:lnTo>
                  <a:pt x="2975" y="1943"/>
                </a:lnTo>
                <a:lnTo>
                  <a:pt x="2972" y="1855"/>
                </a:lnTo>
                <a:lnTo>
                  <a:pt x="2962" y="1768"/>
                </a:lnTo>
                <a:lnTo>
                  <a:pt x="2947" y="1681"/>
                </a:lnTo>
                <a:lnTo>
                  <a:pt x="2924" y="1599"/>
                </a:lnTo>
                <a:lnTo>
                  <a:pt x="2897" y="1519"/>
                </a:lnTo>
                <a:lnTo>
                  <a:pt x="2864" y="1440"/>
                </a:lnTo>
                <a:lnTo>
                  <a:pt x="2826" y="1366"/>
                </a:lnTo>
                <a:lnTo>
                  <a:pt x="2782" y="1294"/>
                </a:lnTo>
                <a:lnTo>
                  <a:pt x="2734" y="1226"/>
                </a:lnTo>
                <a:lnTo>
                  <a:pt x="2682" y="1162"/>
                </a:lnTo>
                <a:lnTo>
                  <a:pt x="2624" y="1100"/>
                </a:lnTo>
                <a:lnTo>
                  <a:pt x="2563" y="1043"/>
                </a:lnTo>
                <a:lnTo>
                  <a:pt x="2498" y="992"/>
                </a:lnTo>
                <a:lnTo>
                  <a:pt x="2430" y="943"/>
                </a:lnTo>
                <a:lnTo>
                  <a:pt x="2357" y="900"/>
                </a:lnTo>
                <a:lnTo>
                  <a:pt x="2283" y="863"/>
                </a:lnTo>
                <a:lnTo>
                  <a:pt x="2204" y="829"/>
                </a:lnTo>
                <a:lnTo>
                  <a:pt x="2124" y="802"/>
                </a:lnTo>
                <a:lnTo>
                  <a:pt x="2040" y="780"/>
                </a:lnTo>
                <a:lnTo>
                  <a:pt x="1954" y="765"/>
                </a:lnTo>
                <a:lnTo>
                  <a:pt x="1866" y="755"/>
                </a:lnTo>
                <a:lnTo>
                  <a:pt x="1777" y="752"/>
                </a:lnTo>
                <a:close/>
                <a:moveTo>
                  <a:pt x="1777" y="454"/>
                </a:moveTo>
                <a:lnTo>
                  <a:pt x="1880" y="457"/>
                </a:lnTo>
                <a:lnTo>
                  <a:pt x="1981" y="467"/>
                </a:lnTo>
                <a:lnTo>
                  <a:pt x="2079" y="484"/>
                </a:lnTo>
                <a:lnTo>
                  <a:pt x="2176" y="506"/>
                </a:lnTo>
                <a:lnTo>
                  <a:pt x="2269" y="536"/>
                </a:lnTo>
                <a:lnTo>
                  <a:pt x="2361" y="571"/>
                </a:lnTo>
                <a:lnTo>
                  <a:pt x="2448" y="611"/>
                </a:lnTo>
                <a:lnTo>
                  <a:pt x="2534" y="657"/>
                </a:lnTo>
                <a:lnTo>
                  <a:pt x="2615" y="708"/>
                </a:lnTo>
                <a:lnTo>
                  <a:pt x="2693" y="764"/>
                </a:lnTo>
                <a:lnTo>
                  <a:pt x="2766" y="825"/>
                </a:lnTo>
                <a:lnTo>
                  <a:pt x="2837" y="890"/>
                </a:lnTo>
                <a:lnTo>
                  <a:pt x="2901" y="959"/>
                </a:lnTo>
                <a:lnTo>
                  <a:pt x="2963" y="1033"/>
                </a:lnTo>
                <a:lnTo>
                  <a:pt x="3019" y="1110"/>
                </a:lnTo>
                <a:lnTo>
                  <a:pt x="3070" y="1191"/>
                </a:lnTo>
                <a:lnTo>
                  <a:pt x="3117" y="1276"/>
                </a:lnTo>
                <a:lnTo>
                  <a:pt x="3157" y="1363"/>
                </a:lnTo>
                <a:lnTo>
                  <a:pt x="3192" y="1453"/>
                </a:lnTo>
                <a:lnTo>
                  <a:pt x="3222" y="1547"/>
                </a:lnTo>
                <a:lnTo>
                  <a:pt x="3244" y="1643"/>
                </a:lnTo>
                <a:lnTo>
                  <a:pt x="3262" y="1741"/>
                </a:lnTo>
                <a:lnTo>
                  <a:pt x="3271" y="1841"/>
                </a:lnTo>
                <a:lnTo>
                  <a:pt x="3275" y="1943"/>
                </a:lnTo>
                <a:lnTo>
                  <a:pt x="3271" y="2045"/>
                </a:lnTo>
                <a:lnTo>
                  <a:pt x="3261" y="2145"/>
                </a:lnTo>
                <a:lnTo>
                  <a:pt x="3244" y="2243"/>
                </a:lnTo>
                <a:lnTo>
                  <a:pt x="3222" y="2339"/>
                </a:lnTo>
                <a:lnTo>
                  <a:pt x="3192" y="2433"/>
                </a:lnTo>
                <a:lnTo>
                  <a:pt x="3157" y="2523"/>
                </a:lnTo>
                <a:lnTo>
                  <a:pt x="3117" y="2610"/>
                </a:lnTo>
                <a:lnTo>
                  <a:pt x="3070" y="2695"/>
                </a:lnTo>
                <a:lnTo>
                  <a:pt x="3019" y="2776"/>
                </a:lnTo>
                <a:lnTo>
                  <a:pt x="2963" y="2853"/>
                </a:lnTo>
                <a:lnTo>
                  <a:pt x="2901" y="2926"/>
                </a:lnTo>
                <a:lnTo>
                  <a:pt x="2837" y="2996"/>
                </a:lnTo>
                <a:lnTo>
                  <a:pt x="2766" y="3062"/>
                </a:lnTo>
                <a:lnTo>
                  <a:pt x="2693" y="3122"/>
                </a:lnTo>
                <a:lnTo>
                  <a:pt x="2615" y="3178"/>
                </a:lnTo>
                <a:lnTo>
                  <a:pt x="2533" y="3229"/>
                </a:lnTo>
                <a:lnTo>
                  <a:pt x="2448" y="3275"/>
                </a:lnTo>
                <a:lnTo>
                  <a:pt x="2361" y="3316"/>
                </a:lnTo>
                <a:lnTo>
                  <a:pt x="2269" y="3350"/>
                </a:lnTo>
                <a:lnTo>
                  <a:pt x="2176" y="3379"/>
                </a:lnTo>
                <a:lnTo>
                  <a:pt x="2079" y="3402"/>
                </a:lnTo>
                <a:lnTo>
                  <a:pt x="1981" y="3419"/>
                </a:lnTo>
                <a:lnTo>
                  <a:pt x="1880" y="3429"/>
                </a:lnTo>
                <a:lnTo>
                  <a:pt x="1777" y="3432"/>
                </a:lnTo>
                <a:lnTo>
                  <a:pt x="1675" y="3429"/>
                </a:lnTo>
                <a:lnTo>
                  <a:pt x="1574" y="3419"/>
                </a:lnTo>
                <a:lnTo>
                  <a:pt x="1476" y="3402"/>
                </a:lnTo>
                <a:lnTo>
                  <a:pt x="1379" y="3379"/>
                </a:lnTo>
                <a:lnTo>
                  <a:pt x="1285" y="3350"/>
                </a:lnTo>
                <a:lnTo>
                  <a:pt x="1194" y="3316"/>
                </a:lnTo>
                <a:lnTo>
                  <a:pt x="1107" y="3275"/>
                </a:lnTo>
                <a:lnTo>
                  <a:pt x="1021" y="3229"/>
                </a:lnTo>
                <a:lnTo>
                  <a:pt x="940" y="3178"/>
                </a:lnTo>
                <a:lnTo>
                  <a:pt x="862" y="3122"/>
                </a:lnTo>
                <a:lnTo>
                  <a:pt x="789" y="3062"/>
                </a:lnTo>
                <a:lnTo>
                  <a:pt x="718" y="2996"/>
                </a:lnTo>
                <a:lnTo>
                  <a:pt x="652" y="2926"/>
                </a:lnTo>
                <a:lnTo>
                  <a:pt x="592" y="2853"/>
                </a:lnTo>
                <a:lnTo>
                  <a:pt x="536" y="2776"/>
                </a:lnTo>
                <a:lnTo>
                  <a:pt x="485" y="2695"/>
                </a:lnTo>
                <a:lnTo>
                  <a:pt x="438" y="2610"/>
                </a:lnTo>
                <a:lnTo>
                  <a:pt x="397" y="2523"/>
                </a:lnTo>
                <a:lnTo>
                  <a:pt x="362" y="2433"/>
                </a:lnTo>
                <a:lnTo>
                  <a:pt x="333" y="2339"/>
                </a:lnTo>
                <a:lnTo>
                  <a:pt x="310" y="2243"/>
                </a:lnTo>
                <a:lnTo>
                  <a:pt x="293" y="2145"/>
                </a:lnTo>
                <a:lnTo>
                  <a:pt x="283" y="2045"/>
                </a:lnTo>
                <a:lnTo>
                  <a:pt x="280" y="1943"/>
                </a:lnTo>
                <a:lnTo>
                  <a:pt x="283" y="1841"/>
                </a:lnTo>
                <a:lnTo>
                  <a:pt x="293" y="1741"/>
                </a:lnTo>
                <a:lnTo>
                  <a:pt x="310" y="1643"/>
                </a:lnTo>
                <a:lnTo>
                  <a:pt x="333" y="1547"/>
                </a:lnTo>
                <a:lnTo>
                  <a:pt x="362" y="1453"/>
                </a:lnTo>
                <a:lnTo>
                  <a:pt x="397" y="1363"/>
                </a:lnTo>
                <a:lnTo>
                  <a:pt x="438" y="1276"/>
                </a:lnTo>
                <a:lnTo>
                  <a:pt x="485" y="1191"/>
                </a:lnTo>
                <a:lnTo>
                  <a:pt x="536" y="1110"/>
                </a:lnTo>
                <a:lnTo>
                  <a:pt x="592" y="1033"/>
                </a:lnTo>
                <a:lnTo>
                  <a:pt x="652" y="959"/>
                </a:lnTo>
                <a:lnTo>
                  <a:pt x="718" y="890"/>
                </a:lnTo>
                <a:lnTo>
                  <a:pt x="789" y="825"/>
                </a:lnTo>
                <a:lnTo>
                  <a:pt x="862" y="764"/>
                </a:lnTo>
                <a:lnTo>
                  <a:pt x="940" y="708"/>
                </a:lnTo>
                <a:lnTo>
                  <a:pt x="1021" y="657"/>
                </a:lnTo>
                <a:lnTo>
                  <a:pt x="1107" y="611"/>
                </a:lnTo>
                <a:lnTo>
                  <a:pt x="1194" y="571"/>
                </a:lnTo>
                <a:lnTo>
                  <a:pt x="1285" y="536"/>
                </a:lnTo>
                <a:lnTo>
                  <a:pt x="1379" y="506"/>
                </a:lnTo>
                <a:lnTo>
                  <a:pt x="1476" y="484"/>
                </a:lnTo>
                <a:lnTo>
                  <a:pt x="1574" y="467"/>
                </a:lnTo>
                <a:lnTo>
                  <a:pt x="1675" y="457"/>
                </a:lnTo>
                <a:lnTo>
                  <a:pt x="1777" y="454"/>
                </a:lnTo>
                <a:close/>
                <a:moveTo>
                  <a:pt x="2507" y="0"/>
                </a:moveTo>
                <a:lnTo>
                  <a:pt x="2507" y="0"/>
                </a:lnTo>
                <a:lnTo>
                  <a:pt x="2605" y="43"/>
                </a:lnTo>
                <a:lnTo>
                  <a:pt x="2701" y="90"/>
                </a:lnTo>
                <a:lnTo>
                  <a:pt x="2793" y="144"/>
                </a:lnTo>
                <a:lnTo>
                  <a:pt x="2883" y="202"/>
                </a:lnTo>
                <a:lnTo>
                  <a:pt x="2969" y="264"/>
                </a:lnTo>
                <a:lnTo>
                  <a:pt x="3051" y="331"/>
                </a:lnTo>
                <a:lnTo>
                  <a:pt x="3129" y="402"/>
                </a:lnTo>
                <a:lnTo>
                  <a:pt x="3203" y="477"/>
                </a:lnTo>
                <a:lnTo>
                  <a:pt x="3274" y="557"/>
                </a:lnTo>
                <a:lnTo>
                  <a:pt x="3338" y="640"/>
                </a:lnTo>
                <a:lnTo>
                  <a:pt x="3400" y="727"/>
                </a:lnTo>
                <a:lnTo>
                  <a:pt x="3456" y="816"/>
                </a:lnTo>
                <a:lnTo>
                  <a:pt x="3508" y="910"/>
                </a:lnTo>
                <a:lnTo>
                  <a:pt x="3555" y="1006"/>
                </a:lnTo>
                <a:lnTo>
                  <a:pt x="3268" y="1102"/>
                </a:lnTo>
                <a:lnTo>
                  <a:pt x="3223" y="1011"/>
                </a:lnTo>
                <a:lnTo>
                  <a:pt x="3172" y="925"/>
                </a:lnTo>
                <a:lnTo>
                  <a:pt x="3117" y="842"/>
                </a:lnTo>
                <a:lnTo>
                  <a:pt x="3056" y="764"/>
                </a:lnTo>
                <a:lnTo>
                  <a:pt x="2991" y="688"/>
                </a:lnTo>
                <a:lnTo>
                  <a:pt x="2922" y="617"/>
                </a:lnTo>
                <a:lnTo>
                  <a:pt x="2848" y="551"/>
                </a:lnTo>
                <a:lnTo>
                  <a:pt x="2771" y="487"/>
                </a:lnTo>
                <a:lnTo>
                  <a:pt x="2689" y="430"/>
                </a:lnTo>
                <a:lnTo>
                  <a:pt x="2604" y="377"/>
                </a:lnTo>
                <a:lnTo>
                  <a:pt x="2515" y="329"/>
                </a:lnTo>
                <a:lnTo>
                  <a:pt x="2424" y="287"/>
                </a:lnTo>
                <a:lnTo>
                  <a:pt x="2507" y="0"/>
                </a:lnTo>
                <a:close/>
                <a:moveTo>
                  <a:pt x="1048" y="0"/>
                </a:moveTo>
                <a:lnTo>
                  <a:pt x="1048" y="0"/>
                </a:lnTo>
                <a:lnTo>
                  <a:pt x="1131" y="287"/>
                </a:lnTo>
                <a:lnTo>
                  <a:pt x="1039" y="329"/>
                </a:lnTo>
                <a:lnTo>
                  <a:pt x="951" y="377"/>
                </a:lnTo>
                <a:lnTo>
                  <a:pt x="865" y="430"/>
                </a:lnTo>
                <a:lnTo>
                  <a:pt x="784" y="488"/>
                </a:lnTo>
                <a:lnTo>
                  <a:pt x="706" y="551"/>
                </a:lnTo>
                <a:lnTo>
                  <a:pt x="633" y="617"/>
                </a:lnTo>
                <a:lnTo>
                  <a:pt x="564" y="688"/>
                </a:lnTo>
                <a:lnTo>
                  <a:pt x="499" y="764"/>
                </a:lnTo>
                <a:lnTo>
                  <a:pt x="438" y="842"/>
                </a:lnTo>
                <a:lnTo>
                  <a:pt x="382" y="925"/>
                </a:lnTo>
                <a:lnTo>
                  <a:pt x="332" y="1012"/>
                </a:lnTo>
                <a:lnTo>
                  <a:pt x="286" y="1102"/>
                </a:lnTo>
                <a:lnTo>
                  <a:pt x="0" y="1007"/>
                </a:lnTo>
                <a:lnTo>
                  <a:pt x="47" y="910"/>
                </a:lnTo>
                <a:lnTo>
                  <a:pt x="98" y="816"/>
                </a:lnTo>
                <a:lnTo>
                  <a:pt x="155" y="727"/>
                </a:lnTo>
                <a:lnTo>
                  <a:pt x="215" y="640"/>
                </a:lnTo>
                <a:lnTo>
                  <a:pt x="281" y="557"/>
                </a:lnTo>
                <a:lnTo>
                  <a:pt x="352" y="477"/>
                </a:lnTo>
                <a:lnTo>
                  <a:pt x="425" y="402"/>
                </a:lnTo>
                <a:lnTo>
                  <a:pt x="504" y="331"/>
                </a:lnTo>
                <a:lnTo>
                  <a:pt x="586" y="264"/>
                </a:lnTo>
                <a:lnTo>
                  <a:pt x="672" y="202"/>
                </a:lnTo>
                <a:lnTo>
                  <a:pt x="761" y="144"/>
                </a:lnTo>
                <a:lnTo>
                  <a:pt x="854" y="90"/>
                </a:lnTo>
                <a:lnTo>
                  <a:pt x="949" y="43"/>
                </a:lnTo>
                <a:lnTo>
                  <a:pt x="104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8"/>
          <p:cNvGrpSpPr>
            <a:grpSpLocks noChangeAspect="1"/>
          </p:cNvGrpSpPr>
          <p:nvPr/>
        </p:nvGrpSpPr>
        <p:grpSpPr bwMode="auto">
          <a:xfrm>
            <a:off x="10325100" y="4186362"/>
            <a:ext cx="720725" cy="701322"/>
            <a:chOff x="5818" y="562"/>
            <a:chExt cx="260" cy="253"/>
          </a:xfrm>
          <a:solidFill>
            <a:schemeClr val="bg1"/>
          </a:solidFill>
        </p:grpSpPr>
        <p:sp>
          <p:nvSpPr>
            <p:cNvPr id="36" name="Freeform 40"/>
            <p:cNvSpPr>
              <a:spLocks noEditPoints="1"/>
            </p:cNvSpPr>
            <p:nvPr/>
          </p:nvSpPr>
          <p:spPr bwMode="auto">
            <a:xfrm>
              <a:off x="5818" y="562"/>
              <a:ext cx="260" cy="253"/>
            </a:xfrm>
            <a:custGeom>
              <a:avLst/>
              <a:gdLst>
                <a:gd name="T0" fmla="*/ 1197 w 3375"/>
                <a:gd name="T1" fmla="*/ 495 h 3282"/>
                <a:gd name="T2" fmla="*/ 1196 w 3375"/>
                <a:gd name="T3" fmla="*/ 838 h 3282"/>
                <a:gd name="T4" fmla="*/ 1200 w 3375"/>
                <a:gd name="T5" fmla="*/ 1123 h 3282"/>
                <a:gd name="T6" fmla="*/ 1156 w 3375"/>
                <a:gd name="T7" fmla="*/ 1274 h 3282"/>
                <a:gd name="T8" fmla="*/ 1017 w 3375"/>
                <a:gd name="T9" fmla="*/ 1486 h 3282"/>
                <a:gd name="T10" fmla="*/ 789 w 3375"/>
                <a:gd name="T11" fmla="*/ 1797 h 3282"/>
                <a:gd name="T12" fmla="*/ 579 w 3375"/>
                <a:gd name="T13" fmla="*/ 2110 h 3282"/>
                <a:gd name="T14" fmla="*/ 404 w 3375"/>
                <a:gd name="T15" fmla="*/ 2400 h 3282"/>
                <a:gd name="T16" fmla="*/ 274 w 3375"/>
                <a:gd name="T17" fmla="*/ 2624 h 3282"/>
                <a:gd name="T18" fmla="*/ 196 w 3375"/>
                <a:gd name="T19" fmla="*/ 2802 h 3282"/>
                <a:gd name="T20" fmla="*/ 214 w 3375"/>
                <a:gd name="T21" fmla="*/ 2985 h 3282"/>
                <a:gd name="T22" fmla="*/ 307 w 3375"/>
                <a:gd name="T23" fmla="*/ 3085 h 3282"/>
                <a:gd name="T24" fmla="*/ 3068 w 3375"/>
                <a:gd name="T25" fmla="*/ 3085 h 3282"/>
                <a:gd name="T26" fmla="*/ 3161 w 3375"/>
                <a:gd name="T27" fmla="*/ 2985 h 3282"/>
                <a:gd name="T28" fmla="*/ 3179 w 3375"/>
                <a:gd name="T29" fmla="*/ 2802 h 3282"/>
                <a:gd name="T30" fmla="*/ 3101 w 3375"/>
                <a:gd name="T31" fmla="*/ 2624 h 3282"/>
                <a:gd name="T32" fmla="*/ 2971 w 3375"/>
                <a:gd name="T33" fmla="*/ 2400 h 3282"/>
                <a:gd name="T34" fmla="*/ 2795 w 3375"/>
                <a:gd name="T35" fmla="*/ 2110 h 3282"/>
                <a:gd name="T36" fmla="*/ 2586 w 3375"/>
                <a:gd name="T37" fmla="*/ 1797 h 3282"/>
                <a:gd name="T38" fmla="*/ 2358 w 3375"/>
                <a:gd name="T39" fmla="*/ 1486 h 3282"/>
                <a:gd name="T40" fmla="*/ 2219 w 3375"/>
                <a:gd name="T41" fmla="*/ 1274 h 3282"/>
                <a:gd name="T42" fmla="*/ 2174 w 3375"/>
                <a:gd name="T43" fmla="*/ 1123 h 3282"/>
                <a:gd name="T44" fmla="*/ 2179 w 3375"/>
                <a:gd name="T45" fmla="*/ 838 h 3282"/>
                <a:gd name="T46" fmla="*/ 2177 w 3375"/>
                <a:gd name="T47" fmla="*/ 495 h 3282"/>
                <a:gd name="T48" fmla="*/ 1199 w 3375"/>
                <a:gd name="T49" fmla="*/ 276 h 3282"/>
                <a:gd name="T50" fmla="*/ 2367 w 3375"/>
                <a:gd name="T51" fmla="*/ 261 h 3282"/>
                <a:gd name="T52" fmla="*/ 2369 w 3375"/>
                <a:gd name="T53" fmla="*/ 505 h 3282"/>
                <a:gd name="T54" fmla="*/ 2370 w 3375"/>
                <a:gd name="T55" fmla="*/ 814 h 3282"/>
                <a:gd name="T56" fmla="*/ 2367 w 3375"/>
                <a:gd name="T57" fmla="*/ 1088 h 3282"/>
                <a:gd name="T58" fmla="*/ 2393 w 3375"/>
                <a:gd name="T59" fmla="*/ 1198 h 3282"/>
                <a:gd name="T60" fmla="*/ 2482 w 3375"/>
                <a:gd name="T61" fmla="*/ 1333 h 3282"/>
                <a:gd name="T62" fmla="*/ 2593 w 3375"/>
                <a:gd name="T63" fmla="*/ 1484 h 3282"/>
                <a:gd name="T64" fmla="*/ 2836 w 3375"/>
                <a:gd name="T65" fmla="*/ 1824 h 3282"/>
                <a:gd name="T66" fmla="*/ 3032 w 3375"/>
                <a:gd name="T67" fmla="*/ 2132 h 3282"/>
                <a:gd name="T68" fmla="*/ 3195 w 3375"/>
                <a:gd name="T69" fmla="*/ 2406 h 3282"/>
                <a:gd name="T70" fmla="*/ 3308 w 3375"/>
                <a:gd name="T71" fmla="*/ 2603 h 3282"/>
                <a:gd name="T72" fmla="*/ 3375 w 3375"/>
                <a:gd name="T73" fmla="*/ 2836 h 3282"/>
                <a:gd name="T74" fmla="*/ 3332 w 3375"/>
                <a:gd name="T75" fmla="*/ 3070 h 3282"/>
                <a:gd name="T76" fmla="*/ 3185 w 3375"/>
                <a:gd name="T77" fmla="*/ 3238 h 3282"/>
                <a:gd name="T78" fmla="*/ 358 w 3375"/>
                <a:gd name="T79" fmla="*/ 3282 h 3282"/>
                <a:gd name="T80" fmla="*/ 153 w 3375"/>
                <a:gd name="T81" fmla="*/ 3214 h 3282"/>
                <a:gd name="T82" fmla="*/ 26 w 3375"/>
                <a:gd name="T83" fmla="*/ 3026 h 3282"/>
                <a:gd name="T84" fmla="*/ 5 w 3375"/>
                <a:gd name="T85" fmla="*/ 2787 h 3282"/>
                <a:gd name="T86" fmla="*/ 89 w 3375"/>
                <a:gd name="T87" fmla="*/ 2563 h 3282"/>
                <a:gd name="T88" fmla="*/ 208 w 3375"/>
                <a:gd name="T89" fmla="*/ 2356 h 3282"/>
                <a:gd name="T90" fmla="*/ 379 w 3375"/>
                <a:gd name="T91" fmla="*/ 2070 h 3282"/>
                <a:gd name="T92" fmla="*/ 579 w 3375"/>
                <a:gd name="T93" fmla="*/ 1763 h 3282"/>
                <a:gd name="T94" fmla="*/ 804 w 3375"/>
                <a:gd name="T95" fmla="*/ 1455 h 3282"/>
                <a:gd name="T96" fmla="*/ 913 w 3375"/>
                <a:gd name="T97" fmla="*/ 1304 h 3282"/>
                <a:gd name="T98" fmla="*/ 993 w 3375"/>
                <a:gd name="T99" fmla="*/ 1177 h 3282"/>
                <a:gd name="T100" fmla="*/ 1007 w 3375"/>
                <a:gd name="T101" fmla="*/ 1041 h 3282"/>
                <a:gd name="T102" fmla="*/ 1005 w 3375"/>
                <a:gd name="T103" fmla="*/ 752 h 3282"/>
                <a:gd name="T104" fmla="*/ 1007 w 3375"/>
                <a:gd name="T105" fmla="*/ 447 h 3282"/>
                <a:gd name="T106" fmla="*/ 1008 w 3375"/>
                <a:gd name="T107" fmla="*/ 228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75" h="3282">
                  <a:moveTo>
                    <a:pt x="1199" y="276"/>
                  </a:moveTo>
                  <a:lnTo>
                    <a:pt x="1198" y="321"/>
                  </a:lnTo>
                  <a:lnTo>
                    <a:pt x="1198" y="374"/>
                  </a:lnTo>
                  <a:lnTo>
                    <a:pt x="1197" y="433"/>
                  </a:lnTo>
                  <a:lnTo>
                    <a:pt x="1197" y="495"/>
                  </a:lnTo>
                  <a:lnTo>
                    <a:pt x="1197" y="562"/>
                  </a:lnTo>
                  <a:lnTo>
                    <a:pt x="1196" y="630"/>
                  </a:lnTo>
                  <a:lnTo>
                    <a:pt x="1196" y="700"/>
                  </a:lnTo>
                  <a:lnTo>
                    <a:pt x="1196" y="770"/>
                  </a:lnTo>
                  <a:lnTo>
                    <a:pt x="1196" y="838"/>
                  </a:lnTo>
                  <a:lnTo>
                    <a:pt x="1196" y="904"/>
                  </a:lnTo>
                  <a:lnTo>
                    <a:pt x="1197" y="967"/>
                  </a:lnTo>
                  <a:lnTo>
                    <a:pt x="1198" y="1025"/>
                  </a:lnTo>
                  <a:lnTo>
                    <a:pt x="1199" y="1078"/>
                  </a:lnTo>
                  <a:lnTo>
                    <a:pt x="1200" y="1123"/>
                  </a:lnTo>
                  <a:lnTo>
                    <a:pt x="1199" y="1151"/>
                  </a:lnTo>
                  <a:lnTo>
                    <a:pt x="1194" y="1179"/>
                  </a:lnTo>
                  <a:lnTo>
                    <a:pt x="1185" y="1209"/>
                  </a:lnTo>
                  <a:lnTo>
                    <a:pt x="1173" y="1240"/>
                  </a:lnTo>
                  <a:lnTo>
                    <a:pt x="1156" y="1274"/>
                  </a:lnTo>
                  <a:lnTo>
                    <a:pt x="1135" y="1311"/>
                  </a:lnTo>
                  <a:lnTo>
                    <a:pt x="1111" y="1349"/>
                  </a:lnTo>
                  <a:lnTo>
                    <a:pt x="1083" y="1391"/>
                  </a:lnTo>
                  <a:lnTo>
                    <a:pt x="1052" y="1437"/>
                  </a:lnTo>
                  <a:lnTo>
                    <a:pt x="1017" y="1486"/>
                  </a:lnTo>
                  <a:lnTo>
                    <a:pt x="978" y="1539"/>
                  </a:lnTo>
                  <a:lnTo>
                    <a:pt x="935" y="1596"/>
                  </a:lnTo>
                  <a:lnTo>
                    <a:pt x="888" y="1660"/>
                  </a:lnTo>
                  <a:lnTo>
                    <a:pt x="839" y="1727"/>
                  </a:lnTo>
                  <a:lnTo>
                    <a:pt x="789" y="1797"/>
                  </a:lnTo>
                  <a:lnTo>
                    <a:pt x="738" y="1870"/>
                  </a:lnTo>
                  <a:lnTo>
                    <a:pt x="698" y="1929"/>
                  </a:lnTo>
                  <a:lnTo>
                    <a:pt x="657" y="1989"/>
                  </a:lnTo>
                  <a:lnTo>
                    <a:pt x="619" y="2049"/>
                  </a:lnTo>
                  <a:lnTo>
                    <a:pt x="579" y="2110"/>
                  </a:lnTo>
                  <a:lnTo>
                    <a:pt x="542" y="2171"/>
                  </a:lnTo>
                  <a:lnTo>
                    <a:pt x="506" y="2230"/>
                  </a:lnTo>
                  <a:lnTo>
                    <a:pt x="470" y="2289"/>
                  </a:lnTo>
                  <a:lnTo>
                    <a:pt x="436" y="2345"/>
                  </a:lnTo>
                  <a:lnTo>
                    <a:pt x="404" y="2400"/>
                  </a:lnTo>
                  <a:lnTo>
                    <a:pt x="373" y="2451"/>
                  </a:lnTo>
                  <a:lnTo>
                    <a:pt x="344" y="2500"/>
                  </a:lnTo>
                  <a:lnTo>
                    <a:pt x="319" y="2545"/>
                  </a:lnTo>
                  <a:lnTo>
                    <a:pt x="295" y="2587"/>
                  </a:lnTo>
                  <a:lnTo>
                    <a:pt x="274" y="2624"/>
                  </a:lnTo>
                  <a:lnTo>
                    <a:pt x="255" y="2656"/>
                  </a:lnTo>
                  <a:lnTo>
                    <a:pt x="233" y="2696"/>
                  </a:lnTo>
                  <a:lnTo>
                    <a:pt x="217" y="2729"/>
                  </a:lnTo>
                  <a:lnTo>
                    <a:pt x="204" y="2765"/>
                  </a:lnTo>
                  <a:lnTo>
                    <a:pt x="196" y="2802"/>
                  </a:lnTo>
                  <a:lnTo>
                    <a:pt x="191" y="2840"/>
                  </a:lnTo>
                  <a:lnTo>
                    <a:pt x="191" y="2878"/>
                  </a:lnTo>
                  <a:lnTo>
                    <a:pt x="195" y="2915"/>
                  </a:lnTo>
                  <a:lnTo>
                    <a:pt x="202" y="2951"/>
                  </a:lnTo>
                  <a:lnTo>
                    <a:pt x="214" y="2985"/>
                  </a:lnTo>
                  <a:lnTo>
                    <a:pt x="229" y="3016"/>
                  </a:lnTo>
                  <a:lnTo>
                    <a:pt x="245" y="3039"/>
                  </a:lnTo>
                  <a:lnTo>
                    <a:pt x="264" y="3060"/>
                  </a:lnTo>
                  <a:lnTo>
                    <a:pt x="284" y="3074"/>
                  </a:lnTo>
                  <a:lnTo>
                    <a:pt x="307" y="3085"/>
                  </a:lnTo>
                  <a:lnTo>
                    <a:pt x="331" y="3091"/>
                  </a:lnTo>
                  <a:lnTo>
                    <a:pt x="358" y="3093"/>
                  </a:lnTo>
                  <a:lnTo>
                    <a:pt x="3017" y="3093"/>
                  </a:lnTo>
                  <a:lnTo>
                    <a:pt x="3043" y="3091"/>
                  </a:lnTo>
                  <a:lnTo>
                    <a:pt x="3068" y="3085"/>
                  </a:lnTo>
                  <a:lnTo>
                    <a:pt x="3090" y="3074"/>
                  </a:lnTo>
                  <a:lnTo>
                    <a:pt x="3112" y="3060"/>
                  </a:lnTo>
                  <a:lnTo>
                    <a:pt x="3130" y="3039"/>
                  </a:lnTo>
                  <a:lnTo>
                    <a:pt x="3146" y="3016"/>
                  </a:lnTo>
                  <a:lnTo>
                    <a:pt x="3161" y="2985"/>
                  </a:lnTo>
                  <a:lnTo>
                    <a:pt x="3173" y="2951"/>
                  </a:lnTo>
                  <a:lnTo>
                    <a:pt x="3180" y="2915"/>
                  </a:lnTo>
                  <a:lnTo>
                    <a:pt x="3183" y="2878"/>
                  </a:lnTo>
                  <a:lnTo>
                    <a:pt x="3183" y="2840"/>
                  </a:lnTo>
                  <a:lnTo>
                    <a:pt x="3179" y="2802"/>
                  </a:lnTo>
                  <a:lnTo>
                    <a:pt x="3170" y="2765"/>
                  </a:lnTo>
                  <a:lnTo>
                    <a:pt x="3158" y="2729"/>
                  </a:lnTo>
                  <a:lnTo>
                    <a:pt x="3142" y="2696"/>
                  </a:lnTo>
                  <a:lnTo>
                    <a:pt x="3119" y="2656"/>
                  </a:lnTo>
                  <a:lnTo>
                    <a:pt x="3101" y="2624"/>
                  </a:lnTo>
                  <a:lnTo>
                    <a:pt x="3080" y="2587"/>
                  </a:lnTo>
                  <a:lnTo>
                    <a:pt x="3056" y="2545"/>
                  </a:lnTo>
                  <a:lnTo>
                    <a:pt x="3029" y="2500"/>
                  </a:lnTo>
                  <a:lnTo>
                    <a:pt x="3002" y="2451"/>
                  </a:lnTo>
                  <a:lnTo>
                    <a:pt x="2971" y="2400"/>
                  </a:lnTo>
                  <a:lnTo>
                    <a:pt x="2939" y="2345"/>
                  </a:lnTo>
                  <a:lnTo>
                    <a:pt x="2904" y="2289"/>
                  </a:lnTo>
                  <a:lnTo>
                    <a:pt x="2869" y="2230"/>
                  </a:lnTo>
                  <a:lnTo>
                    <a:pt x="2833" y="2171"/>
                  </a:lnTo>
                  <a:lnTo>
                    <a:pt x="2795" y="2110"/>
                  </a:lnTo>
                  <a:lnTo>
                    <a:pt x="2756" y="2049"/>
                  </a:lnTo>
                  <a:lnTo>
                    <a:pt x="2717" y="1989"/>
                  </a:lnTo>
                  <a:lnTo>
                    <a:pt x="2677" y="1929"/>
                  </a:lnTo>
                  <a:lnTo>
                    <a:pt x="2637" y="1870"/>
                  </a:lnTo>
                  <a:lnTo>
                    <a:pt x="2586" y="1797"/>
                  </a:lnTo>
                  <a:lnTo>
                    <a:pt x="2536" y="1727"/>
                  </a:lnTo>
                  <a:lnTo>
                    <a:pt x="2486" y="1660"/>
                  </a:lnTo>
                  <a:lnTo>
                    <a:pt x="2438" y="1596"/>
                  </a:lnTo>
                  <a:lnTo>
                    <a:pt x="2397" y="1539"/>
                  </a:lnTo>
                  <a:lnTo>
                    <a:pt x="2358" y="1486"/>
                  </a:lnTo>
                  <a:lnTo>
                    <a:pt x="2323" y="1437"/>
                  </a:lnTo>
                  <a:lnTo>
                    <a:pt x="2292" y="1391"/>
                  </a:lnTo>
                  <a:lnTo>
                    <a:pt x="2264" y="1349"/>
                  </a:lnTo>
                  <a:lnTo>
                    <a:pt x="2239" y="1310"/>
                  </a:lnTo>
                  <a:lnTo>
                    <a:pt x="2219" y="1274"/>
                  </a:lnTo>
                  <a:lnTo>
                    <a:pt x="2202" y="1240"/>
                  </a:lnTo>
                  <a:lnTo>
                    <a:pt x="2189" y="1209"/>
                  </a:lnTo>
                  <a:lnTo>
                    <a:pt x="2181" y="1179"/>
                  </a:lnTo>
                  <a:lnTo>
                    <a:pt x="2175" y="1151"/>
                  </a:lnTo>
                  <a:lnTo>
                    <a:pt x="2174" y="1123"/>
                  </a:lnTo>
                  <a:lnTo>
                    <a:pt x="2176" y="1078"/>
                  </a:lnTo>
                  <a:lnTo>
                    <a:pt x="2177" y="1025"/>
                  </a:lnTo>
                  <a:lnTo>
                    <a:pt x="2177" y="967"/>
                  </a:lnTo>
                  <a:lnTo>
                    <a:pt x="2179" y="904"/>
                  </a:lnTo>
                  <a:lnTo>
                    <a:pt x="2179" y="838"/>
                  </a:lnTo>
                  <a:lnTo>
                    <a:pt x="2179" y="770"/>
                  </a:lnTo>
                  <a:lnTo>
                    <a:pt x="2179" y="700"/>
                  </a:lnTo>
                  <a:lnTo>
                    <a:pt x="2179" y="630"/>
                  </a:lnTo>
                  <a:lnTo>
                    <a:pt x="2177" y="562"/>
                  </a:lnTo>
                  <a:lnTo>
                    <a:pt x="2177" y="495"/>
                  </a:lnTo>
                  <a:lnTo>
                    <a:pt x="2177" y="433"/>
                  </a:lnTo>
                  <a:lnTo>
                    <a:pt x="2176" y="374"/>
                  </a:lnTo>
                  <a:lnTo>
                    <a:pt x="2176" y="321"/>
                  </a:lnTo>
                  <a:lnTo>
                    <a:pt x="2175" y="276"/>
                  </a:lnTo>
                  <a:lnTo>
                    <a:pt x="1199" y="276"/>
                  </a:lnTo>
                  <a:close/>
                  <a:moveTo>
                    <a:pt x="834" y="0"/>
                  </a:moveTo>
                  <a:lnTo>
                    <a:pt x="2498" y="0"/>
                  </a:lnTo>
                  <a:lnTo>
                    <a:pt x="2498" y="228"/>
                  </a:lnTo>
                  <a:lnTo>
                    <a:pt x="2367" y="228"/>
                  </a:lnTo>
                  <a:lnTo>
                    <a:pt x="2367" y="261"/>
                  </a:lnTo>
                  <a:lnTo>
                    <a:pt x="2367" y="299"/>
                  </a:lnTo>
                  <a:lnTo>
                    <a:pt x="2368" y="343"/>
                  </a:lnTo>
                  <a:lnTo>
                    <a:pt x="2368" y="393"/>
                  </a:lnTo>
                  <a:lnTo>
                    <a:pt x="2369" y="447"/>
                  </a:lnTo>
                  <a:lnTo>
                    <a:pt x="2369" y="505"/>
                  </a:lnTo>
                  <a:lnTo>
                    <a:pt x="2369" y="564"/>
                  </a:lnTo>
                  <a:lnTo>
                    <a:pt x="2370" y="626"/>
                  </a:lnTo>
                  <a:lnTo>
                    <a:pt x="2370" y="688"/>
                  </a:lnTo>
                  <a:lnTo>
                    <a:pt x="2370" y="752"/>
                  </a:lnTo>
                  <a:lnTo>
                    <a:pt x="2370" y="814"/>
                  </a:lnTo>
                  <a:lnTo>
                    <a:pt x="2370" y="874"/>
                  </a:lnTo>
                  <a:lnTo>
                    <a:pt x="2369" y="933"/>
                  </a:lnTo>
                  <a:lnTo>
                    <a:pt x="2369" y="989"/>
                  </a:lnTo>
                  <a:lnTo>
                    <a:pt x="2368" y="1041"/>
                  </a:lnTo>
                  <a:lnTo>
                    <a:pt x="2367" y="1088"/>
                  </a:lnTo>
                  <a:lnTo>
                    <a:pt x="2366" y="1130"/>
                  </a:lnTo>
                  <a:lnTo>
                    <a:pt x="2368" y="1142"/>
                  </a:lnTo>
                  <a:lnTo>
                    <a:pt x="2373" y="1158"/>
                  </a:lnTo>
                  <a:lnTo>
                    <a:pt x="2382" y="1177"/>
                  </a:lnTo>
                  <a:lnTo>
                    <a:pt x="2393" y="1198"/>
                  </a:lnTo>
                  <a:lnTo>
                    <a:pt x="2407" y="1223"/>
                  </a:lnTo>
                  <a:lnTo>
                    <a:pt x="2424" y="1248"/>
                  </a:lnTo>
                  <a:lnTo>
                    <a:pt x="2441" y="1275"/>
                  </a:lnTo>
                  <a:lnTo>
                    <a:pt x="2462" y="1304"/>
                  </a:lnTo>
                  <a:lnTo>
                    <a:pt x="2482" y="1333"/>
                  </a:lnTo>
                  <a:lnTo>
                    <a:pt x="2505" y="1364"/>
                  </a:lnTo>
                  <a:lnTo>
                    <a:pt x="2526" y="1395"/>
                  </a:lnTo>
                  <a:lnTo>
                    <a:pt x="2548" y="1425"/>
                  </a:lnTo>
                  <a:lnTo>
                    <a:pt x="2571" y="1455"/>
                  </a:lnTo>
                  <a:lnTo>
                    <a:pt x="2593" y="1484"/>
                  </a:lnTo>
                  <a:lnTo>
                    <a:pt x="2641" y="1550"/>
                  </a:lnTo>
                  <a:lnTo>
                    <a:pt x="2692" y="1618"/>
                  </a:lnTo>
                  <a:lnTo>
                    <a:pt x="2743" y="1689"/>
                  </a:lnTo>
                  <a:lnTo>
                    <a:pt x="2794" y="1763"/>
                  </a:lnTo>
                  <a:lnTo>
                    <a:pt x="2836" y="1824"/>
                  </a:lnTo>
                  <a:lnTo>
                    <a:pt x="2877" y="1886"/>
                  </a:lnTo>
                  <a:lnTo>
                    <a:pt x="2917" y="1947"/>
                  </a:lnTo>
                  <a:lnTo>
                    <a:pt x="2956" y="2009"/>
                  </a:lnTo>
                  <a:lnTo>
                    <a:pt x="2994" y="2070"/>
                  </a:lnTo>
                  <a:lnTo>
                    <a:pt x="3032" y="2132"/>
                  </a:lnTo>
                  <a:lnTo>
                    <a:pt x="3068" y="2191"/>
                  </a:lnTo>
                  <a:lnTo>
                    <a:pt x="3102" y="2248"/>
                  </a:lnTo>
                  <a:lnTo>
                    <a:pt x="3135" y="2304"/>
                  </a:lnTo>
                  <a:lnTo>
                    <a:pt x="3166" y="2356"/>
                  </a:lnTo>
                  <a:lnTo>
                    <a:pt x="3195" y="2406"/>
                  </a:lnTo>
                  <a:lnTo>
                    <a:pt x="3222" y="2451"/>
                  </a:lnTo>
                  <a:lnTo>
                    <a:pt x="3245" y="2494"/>
                  </a:lnTo>
                  <a:lnTo>
                    <a:pt x="3267" y="2531"/>
                  </a:lnTo>
                  <a:lnTo>
                    <a:pt x="3286" y="2563"/>
                  </a:lnTo>
                  <a:lnTo>
                    <a:pt x="3308" y="2603"/>
                  </a:lnTo>
                  <a:lnTo>
                    <a:pt x="3331" y="2647"/>
                  </a:lnTo>
                  <a:lnTo>
                    <a:pt x="3348" y="2691"/>
                  </a:lnTo>
                  <a:lnTo>
                    <a:pt x="3361" y="2739"/>
                  </a:lnTo>
                  <a:lnTo>
                    <a:pt x="3369" y="2787"/>
                  </a:lnTo>
                  <a:lnTo>
                    <a:pt x="3375" y="2836"/>
                  </a:lnTo>
                  <a:lnTo>
                    <a:pt x="3375" y="2884"/>
                  </a:lnTo>
                  <a:lnTo>
                    <a:pt x="3370" y="2933"/>
                  </a:lnTo>
                  <a:lnTo>
                    <a:pt x="3362" y="2980"/>
                  </a:lnTo>
                  <a:lnTo>
                    <a:pt x="3349" y="3026"/>
                  </a:lnTo>
                  <a:lnTo>
                    <a:pt x="3332" y="3070"/>
                  </a:lnTo>
                  <a:lnTo>
                    <a:pt x="3311" y="3111"/>
                  </a:lnTo>
                  <a:lnTo>
                    <a:pt x="3285" y="3150"/>
                  </a:lnTo>
                  <a:lnTo>
                    <a:pt x="3255" y="3185"/>
                  </a:lnTo>
                  <a:lnTo>
                    <a:pt x="3222" y="3214"/>
                  </a:lnTo>
                  <a:lnTo>
                    <a:pt x="3185" y="3238"/>
                  </a:lnTo>
                  <a:lnTo>
                    <a:pt x="3147" y="3258"/>
                  </a:lnTo>
                  <a:lnTo>
                    <a:pt x="3105" y="3272"/>
                  </a:lnTo>
                  <a:lnTo>
                    <a:pt x="3061" y="3280"/>
                  </a:lnTo>
                  <a:lnTo>
                    <a:pt x="3017" y="3282"/>
                  </a:lnTo>
                  <a:lnTo>
                    <a:pt x="358" y="3282"/>
                  </a:lnTo>
                  <a:lnTo>
                    <a:pt x="312" y="3280"/>
                  </a:lnTo>
                  <a:lnTo>
                    <a:pt x="269" y="3272"/>
                  </a:lnTo>
                  <a:lnTo>
                    <a:pt x="228" y="3258"/>
                  </a:lnTo>
                  <a:lnTo>
                    <a:pt x="189" y="3238"/>
                  </a:lnTo>
                  <a:lnTo>
                    <a:pt x="153" y="3214"/>
                  </a:lnTo>
                  <a:lnTo>
                    <a:pt x="120" y="3185"/>
                  </a:lnTo>
                  <a:lnTo>
                    <a:pt x="90" y="3150"/>
                  </a:lnTo>
                  <a:lnTo>
                    <a:pt x="63" y="3111"/>
                  </a:lnTo>
                  <a:lnTo>
                    <a:pt x="42" y="3070"/>
                  </a:lnTo>
                  <a:lnTo>
                    <a:pt x="26" y="3026"/>
                  </a:lnTo>
                  <a:lnTo>
                    <a:pt x="13" y="2980"/>
                  </a:lnTo>
                  <a:lnTo>
                    <a:pt x="4" y="2933"/>
                  </a:lnTo>
                  <a:lnTo>
                    <a:pt x="0" y="2884"/>
                  </a:lnTo>
                  <a:lnTo>
                    <a:pt x="0" y="2836"/>
                  </a:lnTo>
                  <a:lnTo>
                    <a:pt x="5" y="2787"/>
                  </a:lnTo>
                  <a:lnTo>
                    <a:pt x="14" y="2739"/>
                  </a:lnTo>
                  <a:lnTo>
                    <a:pt x="27" y="2691"/>
                  </a:lnTo>
                  <a:lnTo>
                    <a:pt x="45" y="2647"/>
                  </a:lnTo>
                  <a:lnTo>
                    <a:pt x="66" y="2603"/>
                  </a:lnTo>
                  <a:lnTo>
                    <a:pt x="89" y="2563"/>
                  </a:lnTo>
                  <a:lnTo>
                    <a:pt x="107" y="2531"/>
                  </a:lnTo>
                  <a:lnTo>
                    <a:pt x="128" y="2494"/>
                  </a:lnTo>
                  <a:lnTo>
                    <a:pt x="153" y="2451"/>
                  </a:lnTo>
                  <a:lnTo>
                    <a:pt x="180" y="2406"/>
                  </a:lnTo>
                  <a:lnTo>
                    <a:pt x="208" y="2356"/>
                  </a:lnTo>
                  <a:lnTo>
                    <a:pt x="239" y="2304"/>
                  </a:lnTo>
                  <a:lnTo>
                    <a:pt x="272" y="2248"/>
                  </a:lnTo>
                  <a:lnTo>
                    <a:pt x="307" y="2191"/>
                  </a:lnTo>
                  <a:lnTo>
                    <a:pt x="342" y="2132"/>
                  </a:lnTo>
                  <a:lnTo>
                    <a:pt x="379" y="2070"/>
                  </a:lnTo>
                  <a:lnTo>
                    <a:pt x="418" y="2009"/>
                  </a:lnTo>
                  <a:lnTo>
                    <a:pt x="458" y="1947"/>
                  </a:lnTo>
                  <a:lnTo>
                    <a:pt x="498" y="1886"/>
                  </a:lnTo>
                  <a:lnTo>
                    <a:pt x="539" y="1824"/>
                  </a:lnTo>
                  <a:lnTo>
                    <a:pt x="579" y="1763"/>
                  </a:lnTo>
                  <a:lnTo>
                    <a:pt x="632" y="1689"/>
                  </a:lnTo>
                  <a:lnTo>
                    <a:pt x="683" y="1618"/>
                  </a:lnTo>
                  <a:lnTo>
                    <a:pt x="733" y="1550"/>
                  </a:lnTo>
                  <a:lnTo>
                    <a:pt x="781" y="1484"/>
                  </a:lnTo>
                  <a:lnTo>
                    <a:pt x="804" y="1455"/>
                  </a:lnTo>
                  <a:lnTo>
                    <a:pt x="826" y="1425"/>
                  </a:lnTo>
                  <a:lnTo>
                    <a:pt x="849" y="1395"/>
                  </a:lnTo>
                  <a:lnTo>
                    <a:pt x="870" y="1364"/>
                  </a:lnTo>
                  <a:lnTo>
                    <a:pt x="893" y="1333"/>
                  </a:lnTo>
                  <a:lnTo>
                    <a:pt x="913" y="1304"/>
                  </a:lnTo>
                  <a:lnTo>
                    <a:pt x="932" y="1275"/>
                  </a:lnTo>
                  <a:lnTo>
                    <a:pt x="950" y="1248"/>
                  </a:lnTo>
                  <a:lnTo>
                    <a:pt x="967" y="1221"/>
                  </a:lnTo>
                  <a:lnTo>
                    <a:pt x="981" y="1198"/>
                  </a:lnTo>
                  <a:lnTo>
                    <a:pt x="993" y="1177"/>
                  </a:lnTo>
                  <a:lnTo>
                    <a:pt x="1002" y="1158"/>
                  </a:lnTo>
                  <a:lnTo>
                    <a:pt x="1007" y="1142"/>
                  </a:lnTo>
                  <a:lnTo>
                    <a:pt x="1009" y="1130"/>
                  </a:lnTo>
                  <a:lnTo>
                    <a:pt x="1008" y="1087"/>
                  </a:lnTo>
                  <a:lnTo>
                    <a:pt x="1007" y="1041"/>
                  </a:lnTo>
                  <a:lnTo>
                    <a:pt x="1006" y="989"/>
                  </a:lnTo>
                  <a:lnTo>
                    <a:pt x="1006" y="933"/>
                  </a:lnTo>
                  <a:lnTo>
                    <a:pt x="1005" y="874"/>
                  </a:lnTo>
                  <a:lnTo>
                    <a:pt x="1005" y="814"/>
                  </a:lnTo>
                  <a:lnTo>
                    <a:pt x="1005" y="752"/>
                  </a:lnTo>
                  <a:lnTo>
                    <a:pt x="1005" y="688"/>
                  </a:lnTo>
                  <a:lnTo>
                    <a:pt x="1006" y="626"/>
                  </a:lnTo>
                  <a:lnTo>
                    <a:pt x="1006" y="564"/>
                  </a:lnTo>
                  <a:lnTo>
                    <a:pt x="1006" y="505"/>
                  </a:lnTo>
                  <a:lnTo>
                    <a:pt x="1007" y="447"/>
                  </a:lnTo>
                  <a:lnTo>
                    <a:pt x="1007" y="393"/>
                  </a:lnTo>
                  <a:lnTo>
                    <a:pt x="1007" y="343"/>
                  </a:lnTo>
                  <a:lnTo>
                    <a:pt x="1008" y="299"/>
                  </a:lnTo>
                  <a:lnTo>
                    <a:pt x="1008" y="261"/>
                  </a:lnTo>
                  <a:lnTo>
                    <a:pt x="1008" y="228"/>
                  </a:lnTo>
                  <a:lnTo>
                    <a:pt x="834" y="228"/>
                  </a:lnTo>
                  <a:lnTo>
                    <a:pt x="8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auto">
            <a:xfrm>
              <a:off x="5841" y="718"/>
              <a:ext cx="213" cy="79"/>
            </a:xfrm>
            <a:custGeom>
              <a:avLst/>
              <a:gdLst>
                <a:gd name="T0" fmla="*/ 431 w 2767"/>
                <a:gd name="T1" fmla="*/ 0 h 1020"/>
                <a:gd name="T2" fmla="*/ 2335 w 2767"/>
                <a:gd name="T3" fmla="*/ 0 h 1020"/>
                <a:gd name="T4" fmla="*/ 2380 w 2767"/>
                <a:gd name="T5" fmla="*/ 61 h 1020"/>
                <a:gd name="T6" fmla="*/ 2426 w 2767"/>
                <a:gd name="T7" fmla="*/ 127 h 1020"/>
                <a:gd name="T8" fmla="*/ 2456 w 2767"/>
                <a:gd name="T9" fmla="*/ 171 h 1020"/>
                <a:gd name="T10" fmla="*/ 2486 w 2767"/>
                <a:gd name="T11" fmla="*/ 216 h 1020"/>
                <a:gd name="T12" fmla="*/ 2516 w 2767"/>
                <a:gd name="T13" fmla="*/ 262 h 1020"/>
                <a:gd name="T14" fmla="*/ 2544 w 2767"/>
                <a:gd name="T15" fmla="*/ 307 h 1020"/>
                <a:gd name="T16" fmla="*/ 2571 w 2767"/>
                <a:gd name="T17" fmla="*/ 352 h 1020"/>
                <a:gd name="T18" fmla="*/ 2597 w 2767"/>
                <a:gd name="T19" fmla="*/ 395 h 1020"/>
                <a:gd name="T20" fmla="*/ 2622 w 2767"/>
                <a:gd name="T21" fmla="*/ 436 h 1020"/>
                <a:gd name="T22" fmla="*/ 2645 w 2767"/>
                <a:gd name="T23" fmla="*/ 475 h 1020"/>
                <a:gd name="T24" fmla="*/ 2666 w 2767"/>
                <a:gd name="T25" fmla="*/ 511 h 1020"/>
                <a:gd name="T26" fmla="*/ 2685 w 2767"/>
                <a:gd name="T27" fmla="*/ 544 h 1020"/>
                <a:gd name="T28" fmla="*/ 2701 w 2767"/>
                <a:gd name="T29" fmla="*/ 572 h 1020"/>
                <a:gd name="T30" fmla="*/ 2715 w 2767"/>
                <a:gd name="T31" fmla="*/ 597 h 1020"/>
                <a:gd name="T32" fmla="*/ 2729 w 2767"/>
                <a:gd name="T33" fmla="*/ 621 h 1020"/>
                <a:gd name="T34" fmla="*/ 2746 w 2767"/>
                <a:gd name="T35" fmla="*/ 656 h 1020"/>
                <a:gd name="T36" fmla="*/ 2757 w 2767"/>
                <a:gd name="T37" fmla="*/ 693 h 1020"/>
                <a:gd name="T38" fmla="*/ 2765 w 2767"/>
                <a:gd name="T39" fmla="*/ 732 h 1020"/>
                <a:gd name="T40" fmla="*/ 2767 w 2767"/>
                <a:gd name="T41" fmla="*/ 772 h 1020"/>
                <a:gd name="T42" fmla="*/ 2765 w 2767"/>
                <a:gd name="T43" fmla="*/ 811 h 1020"/>
                <a:gd name="T44" fmla="*/ 2759 w 2767"/>
                <a:gd name="T45" fmla="*/ 849 h 1020"/>
                <a:gd name="T46" fmla="*/ 2747 w 2767"/>
                <a:gd name="T47" fmla="*/ 885 h 1020"/>
                <a:gd name="T48" fmla="*/ 2731 w 2767"/>
                <a:gd name="T49" fmla="*/ 919 h 1020"/>
                <a:gd name="T50" fmla="*/ 2713 w 2767"/>
                <a:gd name="T51" fmla="*/ 945 h 1020"/>
                <a:gd name="T52" fmla="*/ 2692 w 2767"/>
                <a:gd name="T53" fmla="*/ 967 h 1020"/>
                <a:gd name="T54" fmla="*/ 2669 w 2767"/>
                <a:gd name="T55" fmla="*/ 986 h 1020"/>
                <a:gd name="T56" fmla="*/ 2644 w 2767"/>
                <a:gd name="T57" fmla="*/ 1001 h 1020"/>
                <a:gd name="T58" fmla="*/ 2616 w 2767"/>
                <a:gd name="T59" fmla="*/ 1011 h 1020"/>
                <a:gd name="T60" fmla="*/ 2587 w 2767"/>
                <a:gd name="T61" fmla="*/ 1018 h 1020"/>
                <a:gd name="T62" fmla="*/ 2556 w 2767"/>
                <a:gd name="T63" fmla="*/ 1020 h 1020"/>
                <a:gd name="T64" fmla="*/ 210 w 2767"/>
                <a:gd name="T65" fmla="*/ 1020 h 1020"/>
                <a:gd name="T66" fmla="*/ 179 w 2767"/>
                <a:gd name="T67" fmla="*/ 1018 h 1020"/>
                <a:gd name="T68" fmla="*/ 150 w 2767"/>
                <a:gd name="T69" fmla="*/ 1011 h 1020"/>
                <a:gd name="T70" fmla="*/ 124 w 2767"/>
                <a:gd name="T71" fmla="*/ 1001 h 1020"/>
                <a:gd name="T72" fmla="*/ 98 w 2767"/>
                <a:gd name="T73" fmla="*/ 986 h 1020"/>
                <a:gd name="T74" fmla="*/ 75 w 2767"/>
                <a:gd name="T75" fmla="*/ 967 h 1020"/>
                <a:gd name="T76" fmla="*/ 55 w 2767"/>
                <a:gd name="T77" fmla="*/ 945 h 1020"/>
                <a:gd name="T78" fmla="*/ 37 w 2767"/>
                <a:gd name="T79" fmla="*/ 919 h 1020"/>
                <a:gd name="T80" fmla="*/ 20 w 2767"/>
                <a:gd name="T81" fmla="*/ 885 h 1020"/>
                <a:gd name="T82" fmla="*/ 8 w 2767"/>
                <a:gd name="T83" fmla="*/ 849 h 1020"/>
                <a:gd name="T84" fmla="*/ 2 w 2767"/>
                <a:gd name="T85" fmla="*/ 811 h 1020"/>
                <a:gd name="T86" fmla="*/ 0 w 2767"/>
                <a:gd name="T87" fmla="*/ 772 h 1020"/>
                <a:gd name="T88" fmla="*/ 2 w 2767"/>
                <a:gd name="T89" fmla="*/ 732 h 1020"/>
                <a:gd name="T90" fmla="*/ 9 w 2767"/>
                <a:gd name="T91" fmla="*/ 693 h 1020"/>
                <a:gd name="T92" fmla="*/ 22 w 2767"/>
                <a:gd name="T93" fmla="*/ 656 h 1020"/>
                <a:gd name="T94" fmla="*/ 38 w 2767"/>
                <a:gd name="T95" fmla="*/ 621 h 1020"/>
                <a:gd name="T96" fmla="*/ 52 w 2767"/>
                <a:gd name="T97" fmla="*/ 597 h 1020"/>
                <a:gd name="T98" fmla="*/ 66 w 2767"/>
                <a:gd name="T99" fmla="*/ 572 h 1020"/>
                <a:gd name="T100" fmla="*/ 82 w 2767"/>
                <a:gd name="T101" fmla="*/ 544 h 1020"/>
                <a:gd name="T102" fmla="*/ 101 w 2767"/>
                <a:gd name="T103" fmla="*/ 511 h 1020"/>
                <a:gd name="T104" fmla="*/ 121 w 2767"/>
                <a:gd name="T105" fmla="*/ 475 h 1020"/>
                <a:gd name="T106" fmla="*/ 145 w 2767"/>
                <a:gd name="T107" fmla="*/ 436 h 1020"/>
                <a:gd name="T108" fmla="*/ 170 w 2767"/>
                <a:gd name="T109" fmla="*/ 395 h 1020"/>
                <a:gd name="T110" fmla="*/ 195 w 2767"/>
                <a:gd name="T111" fmla="*/ 352 h 1020"/>
                <a:gd name="T112" fmla="*/ 223 w 2767"/>
                <a:gd name="T113" fmla="*/ 307 h 1020"/>
                <a:gd name="T114" fmla="*/ 251 w 2767"/>
                <a:gd name="T115" fmla="*/ 262 h 1020"/>
                <a:gd name="T116" fmla="*/ 281 w 2767"/>
                <a:gd name="T117" fmla="*/ 216 h 1020"/>
                <a:gd name="T118" fmla="*/ 311 w 2767"/>
                <a:gd name="T119" fmla="*/ 171 h 1020"/>
                <a:gd name="T120" fmla="*/ 341 w 2767"/>
                <a:gd name="T121" fmla="*/ 127 h 1020"/>
                <a:gd name="T122" fmla="*/ 387 w 2767"/>
                <a:gd name="T123" fmla="*/ 61 h 1020"/>
                <a:gd name="T124" fmla="*/ 431 w 2767"/>
                <a:gd name="T125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7" h="1020">
                  <a:moveTo>
                    <a:pt x="431" y="0"/>
                  </a:moveTo>
                  <a:lnTo>
                    <a:pt x="2335" y="0"/>
                  </a:lnTo>
                  <a:lnTo>
                    <a:pt x="2380" y="61"/>
                  </a:lnTo>
                  <a:lnTo>
                    <a:pt x="2426" y="127"/>
                  </a:lnTo>
                  <a:lnTo>
                    <a:pt x="2456" y="171"/>
                  </a:lnTo>
                  <a:lnTo>
                    <a:pt x="2486" y="216"/>
                  </a:lnTo>
                  <a:lnTo>
                    <a:pt x="2516" y="262"/>
                  </a:lnTo>
                  <a:lnTo>
                    <a:pt x="2544" y="307"/>
                  </a:lnTo>
                  <a:lnTo>
                    <a:pt x="2571" y="352"/>
                  </a:lnTo>
                  <a:lnTo>
                    <a:pt x="2597" y="395"/>
                  </a:lnTo>
                  <a:lnTo>
                    <a:pt x="2622" y="436"/>
                  </a:lnTo>
                  <a:lnTo>
                    <a:pt x="2645" y="475"/>
                  </a:lnTo>
                  <a:lnTo>
                    <a:pt x="2666" y="511"/>
                  </a:lnTo>
                  <a:lnTo>
                    <a:pt x="2685" y="544"/>
                  </a:lnTo>
                  <a:lnTo>
                    <a:pt x="2701" y="572"/>
                  </a:lnTo>
                  <a:lnTo>
                    <a:pt x="2715" y="597"/>
                  </a:lnTo>
                  <a:lnTo>
                    <a:pt x="2729" y="621"/>
                  </a:lnTo>
                  <a:lnTo>
                    <a:pt x="2746" y="656"/>
                  </a:lnTo>
                  <a:lnTo>
                    <a:pt x="2757" y="693"/>
                  </a:lnTo>
                  <a:lnTo>
                    <a:pt x="2765" y="732"/>
                  </a:lnTo>
                  <a:lnTo>
                    <a:pt x="2767" y="772"/>
                  </a:lnTo>
                  <a:lnTo>
                    <a:pt x="2765" y="811"/>
                  </a:lnTo>
                  <a:lnTo>
                    <a:pt x="2759" y="849"/>
                  </a:lnTo>
                  <a:lnTo>
                    <a:pt x="2747" y="885"/>
                  </a:lnTo>
                  <a:lnTo>
                    <a:pt x="2731" y="919"/>
                  </a:lnTo>
                  <a:lnTo>
                    <a:pt x="2713" y="945"/>
                  </a:lnTo>
                  <a:lnTo>
                    <a:pt x="2692" y="967"/>
                  </a:lnTo>
                  <a:lnTo>
                    <a:pt x="2669" y="986"/>
                  </a:lnTo>
                  <a:lnTo>
                    <a:pt x="2644" y="1001"/>
                  </a:lnTo>
                  <a:lnTo>
                    <a:pt x="2616" y="1011"/>
                  </a:lnTo>
                  <a:lnTo>
                    <a:pt x="2587" y="1018"/>
                  </a:lnTo>
                  <a:lnTo>
                    <a:pt x="2556" y="1020"/>
                  </a:lnTo>
                  <a:lnTo>
                    <a:pt x="210" y="1020"/>
                  </a:lnTo>
                  <a:lnTo>
                    <a:pt x="179" y="1018"/>
                  </a:lnTo>
                  <a:lnTo>
                    <a:pt x="150" y="1011"/>
                  </a:lnTo>
                  <a:lnTo>
                    <a:pt x="124" y="1001"/>
                  </a:lnTo>
                  <a:lnTo>
                    <a:pt x="98" y="986"/>
                  </a:lnTo>
                  <a:lnTo>
                    <a:pt x="75" y="967"/>
                  </a:lnTo>
                  <a:lnTo>
                    <a:pt x="55" y="945"/>
                  </a:lnTo>
                  <a:lnTo>
                    <a:pt x="37" y="919"/>
                  </a:lnTo>
                  <a:lnTo>
                    <a:pt x="20" y="885"/>
                  </a:lnTo>
                  <a:lnTo>
                    <a:pt x="8" y="849"/>
                  </a:lnTo>
                  <a:lnTo>
                    <a:pt x="2" y="811"/>
                  </a:lnTo>
                  <a:lnTo>
                    <a:pt x="0" y="772"/>
                  </a:lnTo>
                  <a:lnTo>
                    <a:pt x="2" y="732"/>
                  </a:lnTo>
                  <a:lnTo>
                    <a:pt x="9" y="693"/>
                  </a:lnTo>
                  <a:lnTo>
                    <a:pt x="22" y="656"/>
                  </a:lnTo>
                  <a:lnTo>
                    <a:pt x="38" y="621"/>
                  </a:lnTo>
                  <a:lnTo>
                    <a:pt x="52" y="597"/>
                  </a:lnTo>
                  <a:lnTo>
                    <a:pt x="66" y="572"/>
                  </a:lnTo>
                  <a:lnTo>
                    <a:pt x="82" y="544"/>
                  </a:lnTo>
                  <a:lnTo>
                    <a:pt x="101" y="511"/>
                  </a:lnTo>
                  <a:lnTo>
                    <a:pt x="121" y="475"/>
                  </a:lnTo>
                  <a:lnTo>
                    <a:pt x="145" y="436"/>
                  </a:lnTo>
                  <a:lnTo>
                    <a:pt x="170" y="395"/>
                  </a:lnTo>
                  <a:lnTo>
                    <a:pt x="195" y="352"/>
                  </a:lnTo>
                  <a:lnTo>
                    <a:pt x="223" y="307"/>
                  </a:lnTo>
                  <a:lnTo>
                    <a:pt x="251" y="262"/>
                  </a:lnTo>
                  <a:lnTo>
                    <a:pt x="281" y="216"/>
                  </a:lnTo>
                  <a:lnTo>
                    <a:pt x="311" y="171"/>
                  </a:lnTo>
                  <a:lnTo>
                    <a:pt x="341" y="127"/>
                  </a:lnTo>
                  <a:lnTo>
                    <a:pt x="387" y="61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726641" y="701816"/>
            <a:ext cx="4738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4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2863510"/>
              </p:ext>
            </p:extLst>
          </p:nvPr>
        </p:nvGraphicFramePr>
        <p:xfrm>
          <a:off x="1711325" y="512233"/>
          <a:ext cx="8769350" cy="58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51"/>
          <p:cNvSpPr>
            <a:spLocks noEditPoints="1"/>
          </p:cNvSpPr>
          <p:nvPr/>
        </p:nvSpPr>
        <p:spPr bwMode="auto">
          <a:xfrm>
            <a:off x="4094384" y="1219201"/>
            <a:ext cx="877666" cy="731160"/>
          </a:xfrm>
          <a:custGeom>
            <a:avLst/>
            <a:gdLst>
              <a:gd name="T0" fmla="*/ 2623 w 3140"/>
              <a:gd name="T1" fmla="*/ 1677 h 2957"/>
              <a:gd name="T2" fmla="*/ 2477 w 3140"/>
              <a:gd name="T3" fmla="*/ 1601 h 2957"/>
              <a:gd name="T4" fmla="*/ 301 w 3140"/>
              <a:gd name="T5" fmla="*/ 1494 h 2957"/>
              <a:gd name="T6" fmla="*/ 363 w 3140"/>
              <a:gd name="T7" fmla="*/ 1533 h 2957"/>
              <a:gd name="T8" fmla="*/ 1910 w 3140"/>
              <a:gd name="T9" fmla="*/ 1289 h 2957"/>
              <a:gd name="T10" fmla="*/ 1908 w 3140"/>
              <a:gd name="T11" fmla="*/ 1442 h 2957"/>
              <a:gd name="T12" fmla="*/ 1453 w 3140"/>
              <a:gd name="T13" fmla="*/ 1404 h 2957"/>
              <a:gd name="T14" fmla="*/ 1200 w 3140"/>
              <a:gd name="T15" fmla="*/ 1531 h 2957"/>
              <a:gd name="T16" fmla="*/ 1055 w 3140"/>
              <a:gd name="T17" fmla="*/ 1518 h 2957"/>
              <a:gd name="T18" fmla="*/ 1129 w 3140"/>
              <a:gd name="T19" fmla="*/ 1379 h 2957"/>
              <a:gd name="T20" fmla="*/ 1503 w 3140"/>
              <a:gd name="T21" fmla="*/ 1233 h 2957"/>
              <a:gd name="T22" fmla="*/ 2082 w 3140"/>
              <a:gd name="T23" fmla="*/ 1016 h 2957"/>
              <a:gd name="T24" fmla="*/ 1727 w 3140"/>
              <a:gd name="T25" fmla="*/ 955 h 2957"/>
              <a:gd name="T26" fmla="*/ 1232 w 3140"/>
              <a:gd name="T27" fmla="*/ 1046 h 2957"/>
              <a:gd name="T28" fmla="*/ 946 w 3140"/>
              <a:gd name="T29" fmla="*/ 1207 h 2957"/>
              <a:gd name="T30" fmla="*/ 648 w 3140"/>
              <a:gd name="T31" fmla="*/ 1834 h 2957"/>
              <a:gd name="T32" fmla="*/ 832 w 3140"/>
              <a:gd name="T33" fmla="*/ 2417 h 2957"/>
              <a:gd name="T34" fmla="*/ 1146 w 3140"/>
              <a:gd name="T35" fmla="*/ 2778 h 2957"/>
              <a:gd name="T36" fmla="*/ 1272 w 3140"/>
              <a:gd name="T37" fmla="*/ 2596 h 2957"/>
              <a:gd name="T38" fmla="*/ 1678 w 3140"/>
              <a:gd name="T39" fmla="*/ 2635 h 2957"/>
              <a:gd name="T40" fmla="*/ 1843 w 3140"/>
              <a:gd name="T41" fmla="*/ 2678 h 2957"/>
              <a:gd name="T42" fmla="*/ 1958 w 3140"/>
              <a:gd name="T43" fmla="*/ 2627 h 2957"/>
              <a:gd name="T44" fmla="*/ 2043 w 3140"/>
              <a:gd name="T45" fmla="*/ 2562 h 2957"/>
              <a:gd name="T46" fmla="*/ 2234 w 3140"/>
              <a:gd name="T47" fmla="*/ 2550 h 2957"/>
              <a:gd name="T48" fmla="*/ 2481 w 3140"/>
              <a:gd name="T49" fmla="*/ 2648 h 2957"/>
              <a:gd name="T50" fmla="*/ 2505 w 3140"/>
              <a:gd name="T51" fmla="*/ 2492 h 2957"/>
              <a:gd name="T52" fmla="*/ 2625 w 3140"/>
              <a:gd name="T53" fmla="*/ 2315 h 2957"/>
              <a:gd name="T54" fmla="*/ 2977 w 3140"/>
              <a:gd name="T55" fmla="*/ 2131 h 2957"/>
              <a:gd name="T56" fmla="*/ 2814 w 3140"/>
              <a:gd name="T57" fmla="*/ 1686 h 2957"/>
              <a:gd name="T58" fmla="*/ 2509 w 3140"/>
              <a:gd name="T59" fmla="*/ 1158 h 2957"/>
              <a:gd name="T60" fmla="*/ 2577 w 3140"/>
              <a:gd name="T61" fmla="*/ 912 h 2957"/>
              <a:gd name="T62" fmla="*/ 2745 w 3140"/>
              <a:gd name="T63" fmla="*/ 866 h 2957"/>
              <a:gd name="T64" fmla="*/ 2878 w 3140"/>
              <a:gd name="T65" fmla="*/ 1370 h 2957"/>
              <a:gd name="T66" fmla="*/ 3039 w 3140"/>
              <a:gd name="T67" fmla="*/ 1748 h 2957"/>
              <a:gd name="T68" fmla="*/ 3129 w 3140"/>
              <a:gd name="T69" fmla="*/ 2249 h 2957"/>
              <a:gd name="T70" fmla="*/ 2885 w 3140"/>
              <a:gd name="T71" fmla="*/ 2318 h 2957"/>
              <a:gd name="T72" fmla="*/ 2666 w 3140"/>
              <a:gd name="T73" fmla="*/ 2566 h 2957"/>
              <a:gd name="T74" fmla="*/ 2656 w 3140"/>
              <a:gd name="T75" fmla="*/ 2800 h 2957"/>
              <a:gd name="T76" fmla="*/ 2202 w 3140"/>
              <a:gd name="T77" fmla="*/ 2804 h 2957"/>
              <a:gd name="T78" fmla="*/ 2094 w 3140"/>
              <a:gd name="T79" fmla="*/ 2842 h 2957"/>
              <a:gd name="T80" fmla="*/ 1776 w 3140"/>
              <a:gd name="T81" fmla="*/ 2948 h 2957"/>
              <a:gd name="T82" fmla="*/ 1588 w 3140"/>
              <a:gd name="T83" fmla="*/ 2797 h 2957"/>
              <a:gd name="T84" fmla="*/ 1312 w 3140"/>
              <a:gd name="T85" fmla="*/ 2908 h 2957"/>
              <a:gd name="T86" fmla="*/ 889 w 3140"/>
              <a:gd name="T87" fmla="*/ 2899 h 2957"/>
              <a:gd name="T88" fmla="*/ 840 w 3140"/>
              <a:gd name="T89" fmla="*/ 2626 h 2957"/>
              <a:gd name="T90" fmla="*/ 506 w 3140"/>
              <a:gd name="T91" fmla="*/ 2148 h 2957"/>
              <a:gd name="T92" fmla="*/ 443 w 3140"/>
              <a:gd name="T93" fmla="*/ 1692 h 2957"/>
              <a:gd name="T94" fmla="*/ 144 w 3140"/>
              <a:gd name="T95" fmla="*/ 1739 h 2957"/>
              <a:gd name="T96" fmla="*/ 1 w 3140"/>
              <a:gd name="T97" fmla="*/ 1448 h 2957"/>
              <a:gd name="T98" fmla="*/ 72 w 3140"/>
              <a:gd name="T99" fmla="*/ 1296 h 2957"/>
              <a:gd name="T100" fmla="*/ 95 w 3140"/>
              <a:gd name="T101" fmla="*/ 1518 h 2957"/>
              <a:gd name="T102" fmla="*/ 308 w 3140"/>
              <a:gd name="T103" fmla="*/ 1671 h 2957"/>
              <a:gd name="T104" fmla="*/ 244 w 3140"/>
              <a:gd name="T105" fmla="*/ 1451 h 2957"/>
              <a:gd name="T106" fmla="*/ 418 w 3140"/>
              <a:gd name="T107" fmla="*/ 1426 h 2957"/>
              <a:gd name="T108" fmla="*/ 594 w 3140"/>
              <a:gd name="T109" fmla="*/ 1388 h 2957"/>
              <a:gd name="T110" fmla="*/ 1004 w 3140"/>
              <a:gd name="T111" fmla="*/ 972 h 2957"/>
              <a:gd name="T112" fmla="*/ 1404 w 3140"/>
              <a:gd name="T113" fmla="*/ 824 h 2957"/>
              <a:gd name="T114" fmla="*/ 2014 w 3140"/>
              <a:gd name="T115" fmla="*/ 832 h 2957"/>
              <a:gd name="T116" fmla="*/ 1495 w 3140"/>
              <a:gd name="T117" fmla="*/ 44 h 2957"/>
              <a:gd name="T118" fmla="*/ 1686 w 3140"/>
              <a:gd name="T119" fmla="*/ 470 h 2957"/>
              <a:gd name="T120" fmla="*/ 1315 w 3140"/>
              <a:gd name="T121" fmla="*/ 754 h 2957"/>
              <a:gd name="T122" fmla="*/ 944 w 3140"/>
              <a:gd name="T123" fmla="*/ 470 h 2957"/>
              <a:gd name="T124" fmla="*/ 1135 w 3140"/>
              <a:gd name="T125" fmla="*/ 44 h 2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40" h="2957">
                <a:moveTo>
                  <a:pt x="2559" y="1481"/>
                </a:moveTo>
                <a:lnTo>
                  <a:pt x="2577" y="1484"/>
                </a:lnTo>
                <a:lnTo>
                  <a:pt x="2595" y="1494"/>
                </a:lnTo>
                <a:lnTo>
                  <a:pt x="2610" y="1508"/>
                </a:lnTo>
                <a:lnTo>
                  <a:pt x="2623" y="1526"/>
                </a:lnTo>
                <a:lnTo>
                  <a:pt x="2633" y="1549"/>
                </a:lnTo>
                <a:lnTo>
                  <a:pt x="2638" y="1574"/>
                </a:lnTo>
                <a:lnTo>
                  <a:pt x="2641" y="1601"/>
                </a:lnTo>
                <a:lnTo>
                  <a:pt x="2638" y="1629"/>
                </a:lnTo>
                <a:lnTo>
                  <a:pt x="2633" y="1654"/>
                </a:lnTo>
                <a:lnTo>
                  <a:pt x="2623" y="1677"/>
                </a:lnTo>
                <a:lnTo>
                  <a:pt x="2610" y="1695"/>
                </a:lnTo>
                <a:lnTo>
                  <a:pt x="2595" y="1709"/>
                </a:lnTo>
                <a:lnTo>
                  <a:pt x="2577" y="1718"/>
                </a:lnTo>
                <a:lnTo>
                  <a:pt x="2559" y="1722"/>
                </a:lnTo>
                <a:lnTo>
                  <a:pt x="2540" y="1718"/>
                </a:lnTo>
                <a:lnTo>
                  <a:pt x="2522" y="1709"/>
                </a:lnTo>
                <a:lnTo>
                  <a:pt x="2507" y="1695"/>
                </a:lnTo>
                <a:lnTo>
                  <a:pt x="2495" y="1677"/>
                </a:lnTo>
                <a:lnTo>
                  <a:pt x="2485" y="1654"/>
                </a:lnTo>
                <a:lnTo>
                  <a:pt x="2479" y="1629"/>
                </a:lnTo>
                <a:lnTo>
                  <a:pt x="2477" y="1601"/>
                </a:lnTo>
                <a:lnTo>
                  <a:pt x="2479" y="1574"/>
                </a:lnTo>
                <a:lnTo>
                  <a:pt x="2485" y="1549"/>
                </a:lnTo>
                <a:lnTo>
                  <a:pt x="2495" y="1526"/>
                </a:lnTo>
                <a:lnTo>
                  <a:pt x="2507" y="1508"/>
                </a:lnTo>
                <a:lnTo>
                  <a:pt x="2522" y="1494"/>
                </a:lnTo>
                <a:lnTo>
                  <a:pt x="2540" y="1484"/>
                </a:lnTo>
                <a:lnTo>
                  <a:pt x="2559" y="1481"/>
                </a:lnTo>
                <a:close/>
                <a:moveTo>
                  <a:pt x="318" y="1478"/>
                </a:moveTo>
                <a:lnTo>
                  <a:pt x="311" y="1480"/>
                </a:lnTo>
                <a:lnTo>
                  <a:pt x="305" y="1485"/>
                </a:lnTo>
                <a:lnTo>
                  <a:pt x="301" y="1494"/>
                </a:lnTo>
                <a:lnTo>
                  <a:pt x="300" y="1503"/>
                </a:lnTo>
                <a:lnTo>
                  <a:pt x="301" y="1514"/>
                </a:lnTo>
                <a:lnTo>
                  <a:pt x="306" y="1526"/>
                </a:lnTo>
                <a:lnTo>
                  <a:pt x="320" y="1549"/>
                </a:lnTo>
                <a:lnTo>
                  <a:pt x="336" y="1568"/>
                </a:lnTo>
                <a:lnTo>
                  <a:pt x="352" y="1582"/>
                </a:lnTo>
                <a:lnTo>
                  <a:pt x="371" y="1592"/>
                </a:lnTo>
                <a:lnTo>
                  <a:pt x="370" y="1580"/>
                </a:lnTo>
                <a:lnTo>
                  <a:pt x="370" y="1567"/>
                </a:lnTo>
                <a:lnTo>
                  <a:pt x="367" y="1551"/>
                </a:lnTo>
                <a:lnTo>
                  <a:pt x="363" y="1533"/>
                </a:lnTo>
                <a:lnTo>
                  <a:pt x="357" y="1517"/>
                </a:lnTo>
                <a:lnTo>
                  <a:pt x="350" y="1502"/>
                </a:lnTo>
                <a:lnTo>
                  <a:pt x="339" y="1487"/>
                </a:lnTo>
                <a:lnTo>
                  <a:pt x="328" y="1481"/>
                </a:lnTo>
                <a:lnTo>
                  <a:pt x="318" y="1478"/>
                </a:lnTo>
                <a:close/>
                <a:moveTo>
                  <a:pt x="1606" y="1229"/>
                </a:moveTo>
                <a:lnTo>
                  <a:pt x="1661" y="1233"/>
                </a:lnTo>
                <a:lnTo>
                  <a:pt x="1720" y="1240"/>
                </a:lnTo>
                <a:lnTo>
                  <a:pt x="1781" y="1251"/>
                </a:lnTo>
                <a:lnTo>
                  <a:pt x="1844" y="1268"/>
                </a:lnTo>
                <a:lnTo>
                  <a:pt x="1910" y="1289"/>
                </a:lnTo>
                <a:lnTo>
                  <a:pt x="1928" y="1297"/>
                </a:lnTo>
                <a:lnTo>
                  <a:pt x="1941" y="1309"/>
                </a:lnTo>
                <a:lnTo>
                  <a:pt x="1952" y="1324"/>
                </a:lnTo>
                <a:lnTo>
                  <a:pt x="1960" y="1339"/>
                </a:lnTo>
                <a:lnTo>
                  <a:pt x="1964" y="1356"/>
                </a:lnTo>
                <a:lnTo>
                  <a:pt x="1964" y="1375"/>
                </a:lnTo>
                <a:lnTo>
                  <a:pt x="1960" y="1393"/>
                </a:lnTo>
                <a:lnTo>
                  <a:pt x="1950" y="1410"/>
                </a:lnTo>
                <a:lnTo>
                  <a:pt x="1939" y="1423"/>
                </a:lnTo>
                <a:lnTo>
                  <a:pt x="1924" y="1435"/>
                </a:lnTo>
                <a:lnTo>
                  <a:pt x="1908" y="1442"/>
                </a:lnTo>
                <a:lnTo>
                  <a:pt x="1891" y="1446"/>
                </a:lnTo>
                <a:lnTo>
                  <a:pt x="1873" y="1446"/>
                </a:lnTo>
                <a:lnTo>
                  <a:pt x="1854" y="1442"/>
                </a:lnTo>
                <a:lnTo>
                  <a:pt x="1794" y="1422"/>
                </a:lnTo>
                <a:lnTo>
                  <a:pt x="1737" y="1408"/>
                </a:lnTo>
                <a:lnTo>
                  <a:pt x="1683" y="1398"/>
                </a:lnTo>
                <a:lnTo>
                  <a:pt x="1631" y="1393"/>
                </a:lnTo>
                <a:lnTo>
                  <a:pt x="1582" y="1391"/>
                </a:lnTo>
                <a:lnTo>
                  <a:pt x="1537" y="1392"/>
                </a:lnTo>
                <a:lnTo>
                  <a:pt x="1494" y="1397"/>
                </a:lnTo>
                <a:lnTo>
                  <a:pt x="1453" y="1404"/>
                </a:lnTo>
                <a:lnTo>
                  <a:pt x="1416" y="1412"/>
                </a:lnTo>
                <a:lnTo>
                  <a:pt x="1382" y="1423"/>
                </a:lnTo>
                <a:lnTo>
                  <a:pt x="1350" y="1436"/>
                </a:lnTo>
                <a:lnTo>
                  <a:pt x="1321" y="1449"/>
                </a:lnTo>
                <a:lnTo>
                  <a:pt x="1295" y="1462"/>
                </a:lnTo>
                <a:lnTo>
                  <a:pt x="1273" y="1475"/>
                </a:lnTo>
                <a:lnTo>
                  <a:pt x="1252" y="1490"/>
                </a:lnTo>
                <a:lnTo>
                  <a:pt x="1234" y="1502"/>
                </a:lnTo>
                <a:lnTo>
                  <a:pt x="1221" y="1513"/>
                </a:lnTo>
                <a:lnTo>
                  <a:pt x="1209" y="1523"/>
                </a:lnTo>
                <a:lnTo>
                  <a:pt x="1200" y="1531"/>
                </a:lnTo>
                <a:lnTo>
                  <a:pt x="1195" y="1537"/>
                </a:lnTo>
                <a:lnTo>
                  <a:pt x="1192" y="1540"/>
                </a:lnTo>
                <a:lnTo>
                  <a:pt x="1179" y="1552"/>
                </a:lnTo>
                <a:lnTo>
                  <a:pt x="1163" y="1560"/>
                </a:lnTo>
                <a:lnTo>
                  <a:pt x="1148" y="1565"/>
                </a:lnTo>
                <a:lnTo>
                  <a:pt x="1130" y="1567"/>
                </a:lnTo>
                <a:lnTo>
                  <a:pt x="1111" y="1565"/>
                </a:lnTo>
                <a:lnTo>
                  <a:pt x="1093" y="1559"/>
                </a:lnTo>
                <a:lnTo>
                  <a:pt x="1076" y="1548"/>
                </a:lnTo>
                <a:lnTo>
                  <a:pt x="1064" y="1533"/>
                </a:lnTo>
                <a:lnTo>
                  <a:pt x="1055" y="1518"/>
                </a:lnTo>
                <a:lnTo>
                  <a:pt x="1049" y="1501"/>
                </a:lnTo>
                <a:lnTo>
                  <a:pt x="1048" y="1483"/>
                </a:lnTo>
                <a:lnTo>
                  <a:pt x="1052" y="1466"/>
                </a:lnTo>
                <a:lnTo>
                  <a:pt x="1058" y="1450"/>
                </a:lnTo>
                <a:lnTo>
                  <a:pt x="1069" y="1435"/>
                </a:lnTo>
                <a:lnTo>
                  <a:pt x="1071" y="1432"/>
                </a:lnTo>
                <a:lnTo>
                  <a:pt x="1077" y="1424"/>
                </a:lnTo>
                <a:lnTo>
                  <a:pt x="1086" y="1416"/>
                </a:lnTo>
                <a:lnTo>
                  <a:pt x="1098" y="1405"/>
                </a:lnTo>
                <a:lnTo>
                  <a:pt x="1112" y="1393"/>
                </a:lnTo>
                <a:lnTo>
                  <a:pt x="1129" y="1379"/>
                </a:lnTo>
                <a:lnTo>
                  <a:pt x="1150" y="1363"/>
                </a:lnTo>
                <a:lnTo>
                  <a:pt x="1172" y="1348"/>
                </a:lnTo>
                <a:lnTo>
                  <a:pt x="1198" y="1332"/>
                </a:lnTo>
                <a:lnTo>
                  <a:pt x="1226" y="1316"/>
                </a:lnTo>
                <a:lnTo>
                  <a:pt x="1257" y="1300"/>
                </a:lnTo>
                <a:lnTo>
                  <a:pt x="1291" y="1285"/>
                </a:lnTo>
                <a:lnTo>
                  <a:pt x="1328" y="1271"/>
                </a:lnTo>
                <a:lnTo>
                  <a:pt x="1368" y="1259"/>
                </a:lnTo>
                <a:lnTo>
                  <a:pt x="1410" y="1247"/>
                </a:lnTo>
                <a:lnTo>
                  <a:pt x="1454" y="1239"/>
                </a:lnTo>
                <a:lnTo>
                  <a:pt x="1503" y="1233"/>
                </a:lnTo>
                <a:lnTo>
                  <a:pt x="1553" y="1229"/>
                </a:lnTo>
                <a:lnTo>
                  <a:pt x="1606" y="1229"/>
                </a:lnTo>
                <a:close/>
                <a:moveTo>
                  <a:pt x="2577" y="912"/>
                </a:moveTo>
                <a:lnTo>
                  <a:pt x="2143" y="1023"/>
                </a:lnTo>
                <a:lnTo>
                  <a:pt x="2140" y="1023"/>
                </a:lnTo>
                <a:lnTo>
                  <a:pt x="2138" y="1023"/>
                </a:lnTo>
                <a:lnTo>
                  <a:pt x="2136" y="1024"/>
                </a:lnTo>
                <a:lnTo>
                  <a:pt x="2134" y="1024"/>
                </a:lnTo>
                <a:lnTo>
                  <a:pt x="2116" y="1026"/>
                </a:lnTo>
                <a:lnTo>
                  <a:pt x="2098" y="1023"/>
                </a:lnTo>
                <a:lnTo>
                  <a:pt x="2082" y="1016"/>
                </a:lnTo>
                <a:lnTo>
                  <a:pt x="2068" y="1006"/>
                </a:lnTo>
                <a:lnTo>
                  <a:pt x="2057" y="1004"/>
                </a:lnTo>
                <a:lnTo>
                  <a:pt x="2040" y="1001"/>
                </a:lnTo>
                <a:lnTo>
                  <a:pt x="2019" y="997"/>
                </a:lnTo>
                <a:lnTo>
                  <a:pt x="1995" y="993"/>
                </a:lnTo>
                <a:lnTo>
                  <a:pt x="1964" y="988"/>
                </a:lnTo>
                <a:lnTo>
                  <a:pt x="1928" y="983"/>
                </a:lnTo>
                <a:lnTo>
                  <a:pt x="1884" y="977"/>
                </a:lnTo>
                <a:lnTo>
                  <a:pt x="1835" y="971"/>
                </a:lnTo>
                <a:lnTo>
                  <a:pt x="1780" y="962"/>
                </a:lnTo>
                <a:lnTo>
                  <a:pt x="1727" y="955"/>
                </a:lnTo>
                <a:lnTo>
                  <a:pt x="1673" y="953"/>
                </a:lnTo>
                <a:lnTo>
                  <a:pt x="1625" y="955"/>
                </a:lnTo>
                <a:lnTo>
                  <a:pt x="1575" y="960"/>
                </a:lnTo>
                <a:lnTo>
                  <a:pt x="1528" y="966"/>
                </a:lnTo>
                <a:lnTo>
                  <a:pt x="1480" y="974"/>
                </a:lnTo>
                <a:lnTo>
                  <a:pt x="1435" y="983"/>
                </a:lnTo>
                <a:lnTo>
                  <a:pt x="1390" y="994"/>
                </a:lnTo>
                <a:lnTo>
                  <a:pt x="1347" y="1006"/>
                </a:lnTo>
                <a:lnTo>
                  <a:pt x="1307" y="1020"/>
                </a:lnTo>
                <a:lnTo>
                  <a:pt x="1268" y="1033"/>
                </a:lnTo>
                <a:lnTo>
                  <a:pt x="1232" y="1046"/>
                </a:lnTo>
                <a:lnTo>
                  <a:pt x="1198" y="1059"/>
                </a:lnTo>
                <a:lnTo>
                  <a:pt x="1168" y="1072"/>
                </a:lnTo>
                <a:lnTo>
                  <a:pt x="1140" y="1085"/>
                </a:lnTo>
                <a:lnTo>
                  <a:pt x="1117" y="1096"/>
                </a:lnTo>
                <a:lnTo>
                  <a:pt x="1097" y="1106"/>
                </a:lnTo>
                <a:lnTo>
                  <a:pt x="1080" y="1114"/>
                </a:lnTo>
                <a:lnTo>
                  <a:pt x="1068" y="1120"/>
                </a:lnTo>
                <a:lnTo>
                  <a:pt x="1061" y="1124"/>
                </a:lnTo>
                <a:lnTo>
                  <a:pt x="1058" y="1126"/>
                </a:lnTo>
                <a:lnTo>
                  <a:pt x="1000" y="1165"/>
                </a:lnTo>
                <a:lnTo>
                  <a:pt x="946" y="1207"/>
                </a:lnTo>
                <a:lnTo>
                  <a:pt x="896" y="1251"/>
                </a:lnTo>
                <a:lnTo>
                  <a:pt x="850" y="1299"/>
                </a:lnTo>
                <a:lnTo>
                  <a:pt x="809" y="1350"/>
                </a:lnTo>
                <a:lnTo>
                  <a:pt x="772" y="1404"/>
                </a:lnTo>
                <a:lnTo>
                  <a:pt x="740" y="1460"/>
                </a:lnTo>
                <a:lnTo>
                  <a:pt x="712" y="1517"/>
                </a:lnTo>
                <a:lnTo>
                  <a:pt x="689" y="1577"/>
                </a:lnTo>
                <a:lnTo>
                  <a:pt x="671" y="1639"/>
                </a:lnTo>
                <a:lnTo>
                  <a:pt x="658" y="1703"/>
                </a:lnTo>
                <a:lnTo>
                  <a:pt x="650" y="1768"/>
                </a:lnTo>
                <a:lnTo>
                  <a:pt x="648" y="1834"/>
                </a:lnTo>
                <a:lnTo>
                  <a:pt x="649" y="1907"/>
                </a:lnTo>
                <a:lnTo>
                  <a:pt x="651" y="1974"/>
                </a:lnTo>
                <a:lnTo>
                  <a:pt x="656" y="2037"/>
                </a:lnTo>
                <a:lnTo>
                  <a:pt x="664" y="2096"/>
                </a:lnTo>
                <a:lnTo>
                  <a:pt x="676" y="2151"/>
                </a:lnTo>
                <a:lnTo>
                  <a:pt x="690" y="2202"/>
                </a:lnTo>
                <a:lnTo>
                  <a:pt x="709" y="2250"/>
                </a:lnTo>
                <a:lnTo>
                  <a:pt x="731" y="2295"/>
                </a:lnTo>
                <a:lnTo>
                  <a:pt x="759" y="2338"/>
                </a:lnTo>
                <a:lnTo>
                  <a:pt x="793" y="2379"/>
                </a:lnTo>
                <a:lnTo>
                  <a:pt x="832" y="2417"/>
                </a:lnTo>
                <a:lnTo>
                  <a:pt x="877" y="2454"/>
                </a:lnTo>
                <a:lnTo>
                  <a:pt x="929" y="2489"/>
                </a:lnTo>
                <a:lnTo>
                  <a:pt x="950" y="2506"/>
                </a:lnTo>
                <a:lnTo>
                  <a:pt x="969" y="2526"/>
                </a:lnTo>
                <a:lnTo>
                  <a:pt x="984" y="2553"/>
                </a:lnTo>
                <a:lnTo>
                  <a:pt x="999" y="2585"/>
                </a:lnTo>
                <a:lnTo>
                  <a:pt x="1010" y="2623"/>
                </a:lnTo>
                <a:lnTo>
                  <a:pt x="1018" y="2667"/>
                </a:lnTo>
                <a:lnTo>
                  <a:pt x="1026" y="2715"/>
                </a:lnTo>
                <a:lnTo>
                  <a:pt x="1030" y="2769"/>
                </a:lnTo>
                <a:lnTo>
                  <a:pt x="1146" y="2778"/>
                </a:lnTo>
                <a:lnTo>
                  <a:pt x="1146" y="2752"/>
                </a:lnTo>
                <a:lnTo>
                  <a:pt x="1147" y="2726"/>
                </a:lnTo>
                <a:lnTo>
                  <a:pt x="1151" y="2701"/>
                </a:lnTo>
                <a:lnTo>
                  <a:pt x="1158" y="2677"/>
                </a:lnTo>
                <a:lnTo>
                  <a:pt x="1167" y="2655"/>
                </a:lnTo>
                <a:lnTo>
                  <a:pt x="1180" y="2636"/>
                </a:lnTo>
                <a:lnTo>
                  <a:pt x="1197" y="2619"/>
                </a:lnTo>
                <a:lnTo>
                  <a:pt x="1219" y="2606"/>
                </a:lnTo>
                <a:lnTo>
                  <a:pt x="1242" y="2598"/>
                </a:lnTo>
                <a:lnTo>
                  <a:pt x="1266" y="2595"/>
                </a:lnTo>
                <a:lnTo>
                  <a:pt x="1272" y="2596"/>
                </a:lnTo>
                <a:lnTo>
                  <a:pt x="1279" y="2596"/>
                </a:lnTo>
                <a:lnTo>
                  <a:pt x="1285" y="2597"/>
                </a:lnTo>
                <a:lnTo>
                  <a:pt x="1290" y="2598"/>
                </a:lnTo>
                <a:lnTo>
                  <a:pt x="1295" y="2599"/>
                </a:lnTo>
                <a:lnTo>
                  <a:pt x="1353" y="2614"/>
                </a:lnTo>
                <a:lnTo>
                  <a:pt x="1413" y="2624"/>
                </a:lnTo>
                <a:lnTo>
                  <a:pt x="1473" y="2630"/>
                </a:lnTo>
                <a:lnTo>
                  <a:pt x="1534" y="2633"/>
                </a:lnTo>
                <a:lnTo>
                  <a:pt x="1596" y="2635"/>
                </a:lnTo>
                <a:lnTo>
                  <a:pt x="1659" y="2635"/>
                </a:lnTo>
                <a:lnTo>
                  <a:pt x="1678" y="2635"/>
                </a:lnTo>
                <a:lnTo>
                  <a:pt x="1692" y="2635"/>
                </a:lnTo>
                <a:lnTo>
                  <a:pt x="1705" y="2634"/>
                </a:lnTo>
                <a:lnTo>
                  <a:pt x="1718" y="2633"/>
                </a:lnTo>
                <a:lnTo>
                  <a:pt x="1731" y="2632"/>
                </a:lnTo>
                <a:lnTo>
                  <a:pt x="1758" y="2629"/>
                </a:lnTo>
                <a:lnTo>
                  <a:pt x="1759" y="2629"/>
                </a:lnTo>
                <a:lnTo>
                  <a:pt x="1781" y="2630"/>
                </a:lnTo>
                <a:lnTo>
                  <a:pt x="1800" y="2636"/>
                </a:lnTo>
                <a:lnTo>
                  <a:pt x="1817" y="2646"/>
                </a:lnTo>
                <a:lnTo>
                  <a:pt x="1830" y="2660"/>
                </a:lnTo>
                <a:lnTo>
                  <a:pt x="1843" y="2678"/>
                </a:lnTo>
                <a:lnTo>
                  <a:pt x="1853" y="2701"/>
                </a:lnTo>
                <a:lnTo>
                  <a:pt x="1862" y="2728"/>
                </a:lnTo>
                <a:lnTo>
                  <a:pt x="1871" y="2759"/>
                </a:lnTo>
                <a:lnTo>
                  <a:pt x="1879" y="2795"/>
                </a:lnTo>
                <a:lnTo>
                  <a:pt x="1932" y="2795"/>
                </a:lnTo>
                <a:lnTo>
                  <a:pt x="1935" y="2754"/>
                </a:lnTo>
                <a:lnTo>
                  <a:pt x="1939" y="2718"/>
                </a:lnTo>
                <a:lnTo>
                  <a:pt x="1943" y="2689"/>
                </a:lnTo>
                <a:lnTo>
                  <a:pt x="1948" y="2663"/>
                </a:lnTo>
                <a:lnTo>
                  <a:pt x="1953" y="2643"/>
                </a:lnTo>
                <a:lnTo>
                  <a:pt x="1958" y="2627"/>
                </a:lnTo>
                <a:lnTo>
                  <a:pt x="1965" y="2614"/>
                </a:lnTo>
                <a:lnTo>
                  <a:pt x="1970" y="2603"/>
                </a:lnTo>
                <a:lnTo>
                  <a:pt x="1976" y="2595"/>
                </a:lnTo>
                <a:lnTo>
                  <a:pt x="1982" y="2589"/>
                </a:lnTo>
                <a:lnTo>
                  <a:pt x="1987" y="2584"/>
                </a:lnTo>
                <a:lnTo>
                  <a:pt x="1993" y="2580"/>
                </a:lnTo>
                <a:lnTo>
                  <a:pt x="2004" y="2573"/>
                </a:lnTo>
                <a:lnTo>
                  <a:pt x="2017" y="2567"/>
                </a:lnTo>
                <a:lnTo>
                  <a:pt x="2025" y="2565"/>
                </a:lnTo>
                <a:lnTo>
                  <a:pt x="2033" y="2564"/>
                </a:lnTo>
                <a:lnTo>
                  <a:pt x="2043" y="2562"/>
                </a:lnTo>
                <a:lnTo>
                  <a:pt x="2056" y="2561"/>
                </a:lnTo>
                <a:lnTo>
                  <a:pt x="2072" y="2559"/>
                </a:lnTo>
                <a:lnTo>
                  <a:pt x="2093" y="2558"/>
                </a:lnTo>
                <a:lnTo>
                  <a:pt x="2119" y="2556"/>
                </a:lnTo>
                <a:lnTo>
                  <a:pt x="2140" y="2555"/>
                </a:lnTo>
                <a:lnTo>
                  <a:pt x="2162" y="2553"/>
                </a:lnTo>
                <a:lnTo>
                  <a:pt x="2180" y="2552"/>
                </a:lnTo>
                <a:lnTo>
                  <a:pt x="2192" y="2550"/>
                </a:lnTo>
                <a:lnTo>
                  <a:pt x="2206" y="2546"/>
                </a:lnTo>
                <a:lnTo>
                  <a:pt x="2221" y="2546"/>
                </a:lnTo>
                <a:lnTo>
                  <a:pt x="2234" y="2550"/>
                </a:lnTo>
                <a:lnTo>
                  <a:pt x="2246" y="2554"/>
                </a:lnTo>
                <a:lnTo>
                  <a:pt x="2256" y="2558"/>
                </a:lnTo>
                <a:lnTo>
                  <a:pt x="2267" y="2565"/>
                </a:lnTo>
                <a:lnTo>
                  <a:pt x="2279" y="2575"/>
                </a:lnTo>
                <a:lnTo>
                  <a:pt x="2290" y="2589"/>
                </a:lnTo>
                <a:lnTo>
                  <a:pt x="2302" y="2606"/>
                </a:lnTo>
                <a:lnTo>
                  <a:pt x="2315" y="2630"/>
                </a:lnTo>
                <a:lnTo>
                  <a:pt x="2327" y="2659"/>
                </a:lnTo>
                <a:lnTo>
                  <a:pt x="2341" y="2696"/>
                </a:lnTo>
                <a:lnTo>
                  <a:pt x="2487" y="2682"/>
                </a:lnTo>
                <a:lnTo>
                  <a:pt x="2481" y="2648"/>
                </a:lnTo>
                <a:lnTo>
                  <a:pt x="2478" y="2619"/>
                </a:lnTo>
                <a:lnTo>
                  <a:pt x="2476" y="2594"/>
                </a:lnTo>
                <a:lnTo>
                  <a:pt x="2475" y="2573"/>
                </a:lnTo>
                <a:lnTo>
                  <a:pt x="2476" y="2555"/>
                </a:lnTo>
                <a:lnTo>
                  <a:pt x="2478" y="2539"/>
                </a:lnTo>
                <a:lnTo>
                  <a:pt x="2481" y="2527"/>
                </a:lnTo>
                <a:lnTo>
                  <a:pt x="2485" y="2518"/>
                </a:lnTo>
                <a:lnTo>
                  <a:pt x="2490" y="2509"/>
                </a:lnTo>
                <a:lnTo>
                  <a:pt x="2495" y="2503"/>
                </a:lnTo>
                <a:lnTo>
                  <a:pt x="2500" y="2497"/>
                </a:lnTo>
                <a:lnTo>
                  <a:pt x="2505" y="2492"/>
                </a:lnTo>
                <a:lnTo>
                  <a:pt x="2508" y="2488"/>
                </a:lnTo>
                <a:lnTo>
                  <a:pt x="2512" y="2486"/>
                </a:lnTo>
                <a:lnTo>
                  <a:pt x="2516" y="2483"/>
                </a:lnTo>
                <a:lnTo>
                  <a:pt x="2535" y="2468"/>
                </a:lnTo>
                <a:lnTo>
                  <a:pt x="2549" y="2452"/>
                </a:lnTo>
                <a:lnTo>
                  <a:pt x="2561" y="2434"/>
                </a:lnTo>
                <a:lnTo>
                  <a:pt x="2572" y="2414"/>
                </a:lnTo>
                <a:lnTo>
                  <a:pt x="2582" y="2393"/>
                </a:lnTo>
                <a:lnTo>
                  <a:pt x="2594" y="2368"/>
                </a:lnTo>
                <a:lnTo>
                  <a:pt x="2608" y="2342"/>
                </a:lnTo>
                <a:lnTo>
                  <a:pt x="2625" y="2315"/>
                </a:lnTo>
                <a:lnTo>
                  <a:pt x="2645" y="2286"/>
                </a:lnTo>
                <a:lnTo>
                  <a:pt x="2677" y="2256"/>
                </a:lnTo>
                <a:lnTo>
                  <a:pt x="2711" y="2229"/>
                </a:lnTo>
                <a:lnTo>
                  <a:pt x="2746" y="2206"/>
                </a:lnTo>
                <a:lnTo>
                  <a:pt x="2781" y="2187"/>
                </a:lnTo>
                <a:lnTo>
                  <a:pt x="2816" y="2171"/>
                </a:lnTo>
                <a:lnTo>
                  <a:pt x="2851" y="2159"/>
                </a:lnTo>
                <a:lnTo>
                  <a:pt x="2885" y="2149"/>
                </a:lnTo>
                <a:lnTo>
                  <a:pt x="2918" y="2141"/>
                </a:lnTo>
                <a:lnTo>
                  <a:pt x="2949" y="2134"/>
                </a:lnTo>
                <a:lnTo>
                  <a:pt x="2977" y="2131"/>
                </a:lnTo>
                <a:lnTo>
                  <a:pt x="2976" y="2131"/>
                </a:lnTo>
                <a:lnTo>
                  <a:pt x="2976" y="1904"/>
                </a:lnTo>
                <a:lnTo>
                  <a:pt x="2943" y="1891"/>
                </a:lnTo>
                <a:lnTo>
                  <a:pt x="2913" y="1875"/>
                </a:lnTo>
                <a:lnTo>
                  <a:pt x="2885" y="1855"/>
                </a:lnTo>
                <a:lnTo>
                  <a:pt x="2861" y="1830"/>
                </a:lnTo>
                <a:lnTo>
                  <a:pt x="2842" y="1802"/>
                </a:lnTo>
                <a:lnTo>
                  <a:pt x="2826" y="1769"/>
                </a:lnTo>
                <a:lnTo>
                  <a:pt x="2823" y="1758"/>
                </a:lnTo>
                <a:lnTo>
                  <a:pt x="2821" y="1747"/>
                </a:lnTo>
                <a:lnTo>
                  <a:pt x="2814" y="1686"/>
                </a:lnTo>
                <a:lnTo>
                  <a:pt x="2802" y="1626"/>
                </a:lnTo>
                <a:lnTo>
                  <a:pt x="2785" y="1567"/>
                </a:lnTo>
                <a:lnTo>
                  <a:pt x="2762" y="1508"/>
                </a:lnTo>
                <a:lnTo>
                  <a:pt x="2735" y="1451"/>
                </a:lnTo>
                <a:lnTo>
                  <a:pt x="2703" y="1396"/>
                </a:lnTo>
                <a:lnTo>
                  <a:pt x="2667" y="1342"/>
                </a:lnTo>
                <a:lnTo>
                  <a:pt x="2627" y="1290"/>
                </a:lnTo>
                <a:lnTo>
                  <a:pt x="2581" y="1240"/>
                </a:lnTo>
                <a:lnTo>
                  <a:pt x="2532" y="1193"/>
                </a:lnTo>
                <a:lnTo>
                  <a:pt x="2518" y="1177"/>
                </a:lnTo>
                <a:lnTo>
                  <a:pt x="2509" y="1158"/>
                </a:lnTo>
                <a:lnTo>
                  <a:pt x="2505" y="1136"/>
                </a:lnTo>
                <a:lnTo>
                  <a:pt x="2507" y="1114"/>
                </a:lnTo>
                <a:lnTo>
                  <a:pt x="2515" y="1094"/>
                </a:lnTo>
                <a:lnTo>
                  <a:pt x="2529" y="1077"/>
                </a:lnTo>
                <a:lnTo>
                  <a:pt x="2540" y="1062"/>
                </a:lnTo>
                <a:lnTo>
                  <a:pt x="2549" y="1044"/>
                </a:lnTo>
                <a:lnTo>
                  <a:pt x="2558" y="1022"/>
                </a:lnTo>
                <a:lnTo>
                  <a:pt x="2565" y="996"/>
                </a:lnTo>
                <a:lnTo>
                  <a:pt x="2570" y="970"/>
                </a:lnTo>
                <a:lnTo>
                  <a:pt x="2574" y="941"/>
                </a:lnTo>
                <a:lnTo>
                  <a:pt x="2577" y="912"/>
                </a:lnTo>
                <a:close/>
                <a:moveTo>
                  <a:pt x="2659" y="727"/>
                </a:moveTo>
                <a:lnTo>
                  <a:pt x="2677" y="729"/>
                </a:lnTo>
                <a:lnTo>
                  <a:pt x="2694" y="734"/>
                </a:lnTo>
                <a:lnTo>
                  <a:pt x="2709" y="743"/>
                </a:lnTo>
                <a:lnTo>
                  <a:pt x="2723" y="754"/>
                </a:lnTo>
                <a:lnTo>
                  <a:pt x="2733" y="769"/>
                </a:lnTo>
                <a:lnTo>
                  <a:pt x="2740" y="785"/>
                </a:lnTo>
                <a:lnTo>
                  <a:pt x="2744" y="803"/>
                </a:lnTo>
                <a:lnTo>
                  <a:pt x="2744" y="817"/>
                </a:lnTo>
                <a:lnTo>
                  <a:pt x="2745" y="838"/>
                </a:lnTo>
                <a:lnTo>
                  <a:pt x="2745" y="866"/>
                </a:lnTo>
                <a:lnTo>
                  <a:pt x="2744" y="897"/>
                </a:lnTo>
                <a:lnTo>
                  <a:pt x="2741" y="932"/>
                </a:lnTo>
                <a:lnTo>
                  <a:pt x="2737" y="970"/>
                </a:lnTo>
                <a:lnTo>
                  <a:pt x="2730" y="1008"/>
                </a:lnTo>
                <a:lnTo>
                  <a:pt x="2722" y="1047"/>
                </a:lnTo>
                <a:lnTo>
                  <a:pt x="2709" y="1086"/>
                </a:lnTo>
                <a:lnTo>
                  <a:pt x="2693" y="1122"/>
                </a:lnTo>
                <a:lnTo>
                  <a:pt x="2747" y="1180"/>
                </a:lnTo>
                <a:lnTo>
                  <a:pt x="2796" y="1241"/>
                </a:lnTo>
                <a:lnTo>
                  <a:pt x="2840" y="1304"/>
                </a:lnTo>
                <a:lnTo>
                  <a:pt x="2878" y="1370"/>
                </a:lnTo>
                <a:lnTo>
                  <a:pt x="2911" y="1438"/>
                </a:lnTo>
                <a:lnTo>
                  <a:pt x="2938" y="1507"/>
                </a:lnTo>
                <a:lnTo>
                  <a:pt x="2959" y="1577"/>
                </a:lnTo>
                <a:lnTo>
                  <a:pt x="2975" y="1648"/>
                </a:lnTo>
                <a:lnTo>
                  <a:pt x="2984" y="1721"/>
                </a:lnTo>
                <a:lnTo>
                  <a:pt x="2988" y="1728"/>
                </a:lnTo>
                <a:lnTo>
                  <a:pt x="2994" y="1734"/>
                </a:lnTo>
                <a:lnTo>
                  <a:pt x="3001" y="1740"/>
                </a:lnTo>
                <a:lnTo>
                  <a:pt x="3011" y="1744"/>
                </a:lnTo>
                <a:lnTo>
                  <a:pt x="3023" y="1747"/>
                </a:lnTo>
                <a:lnTo>
                  <a:pt x="3039" y="1748"/>
                </a:lnTo>
                <a:lnTo>
                  <a:pt x="3058" y="1747"/>
                </a:lnTo>
                <a:lnTo>
                  <a:pt x="3076" y="1750"/>
                </a:lnTo>
                <a:lnTo>
                  <a:pt x="3094" y="1757"/>
                </a:lnTo>
                <a:lnTo>
                  <a:pt x="3108" y="1767"/>
                </a:lnTo>
                <a:lnTo>
                  <a:pt x="3122" y="1779"/>
                </a:lnTo>
                <a:lnTo>
                  <a:pt x="3132" y="1794"/>
                </a:lnTo>
                <a:lnTo>
                  <a:pt x="3138" y="1810"/>
                </a:lnTo>
                <a:lnTo>
                  <a:pt x="3140" y="1828"/>
                </a:lnTo>
                <a:lnTo>
                  <a:pt x="3140" y="2208"/>
                </a:lnTo>
                <a:lnTo>
                  <a:pt x="3137" y="2229"/>
                </a:lnTo>
                <a:lnTo>
                  <a:pt x="3129" y="2249"/>
                </a:lnTo>
                <a:lnTo>
                  <a:pt x="3115" y="2266"/>
                </a:lnTo>
                <a:lnTo>
                  <a:pt x="3098" y="2279"/>
                </a:lnTo>
                <a:lnTo>
                  <a:pt x="3077" y="2287"/>
                </a:lnTo>
                <a:lnTo>
                  <a:pt x="3054" y="2288"/>
                </a:lnTo>
                <a:lnTo>
                  <a:pt x="3041" y="2288"/>
                </a:lnTo>
                <a:lnTo>
                  <a:pt x="3022" y="2289"/>
                </a:lnTo>
                <a:lnTo>
                  <a:pt x="3001" y="2291"/>
                </a:lnTo>
                <a:lnTo>
                  <a:pt x="2975" y="2294"/>
                </a:lnTo>
                <a:lnTo>
                  <a:pt x="2946" y="2300"/>
                </a:lnTo>
                <a:lnTo>
                  <a:pt x="2916" y="2307"/>
                </a:lnTo>
                <a:lnTo>
                  <a:pt x="2885" y="2318"/>
                </a:lnTo>
                <a:lnTo>
                  <a:pt x="2855" y="2330"/>
                </a:lnTo>
                <a:lnTo>
                  <a:pt x="2825" y="2346"/>
                </a:lnTo>
                <a:lnTo>
                  <a:pt x="2796" y="2366"/>
                </a:lnTo>
                <a:lnTo>
                  <a:pt x="2770" y="2391"/>
                </a:lnTo>
                <a:lnTo>
                  <a:pt x="2756" y="2412"/>
                </a:lnTo>
                <a:lnTo>
                  <a:pt x="2744" y="2436"/>
                </a:lnTo>
                <a:lnTo>
                  <a:pt x="2730" y="2461"/>
                </a:lnTo>
                <a:lnTo>
                  <a:pt x="2719" y="2486"/>
                </a:lnTo>
                <a:lnTo>
                  <a:pt x="2704" y="2513"/>
                </a:lnTo>
                <a:lnTo>
                  <a:pt x="2688" y="2539"/>
                </a:lnTo>
                <a:lnTo>
                  <a:pt x="2666" y="2566"/>
                </a:lnTo>
                <a:lnTo>
                  <a:pt x="2640" y="2592"/>
                </a:lnTo>
                <a:lnTo>
                  <a:pt x="2642" y="2610"/>
                </a:lnTo>
                <a:lnTo>
                  <a:pt x="2645" y="2631"/>
                </a:lnTo>
                <a:lnTo>
                  <a:pt x="2650" y="2655"/>
                </a:lnTo>
                <a:lnTo>
                  <a:pt x="2655" y="2681"/>
                </a:lnTo>
                <a:lnTo>
                  <a:pt x="2661" y="2707"/>
                </a:lnTo>
                <a:lnTo>
                  <a:pt x="2667" y="2734"/>
                </a:lnTo>
                <a:lnTo>
                  <a:pt x="2670" y="2751"/>
                </a:lnTo>
                <a:lnTo>
                  <a:pt x="2669" y="2768"/>
                </a:lnTo>
                <a:lnTo>
                  <a:pt x="2664" y="2785"/>
                </a:lnTo>
                <a:lnTo>
                  <a:pt x="2656" y="2800"/>
                </a:lnTo>
                <a:lnTo>
                  <a:pt x="2643" y="2813"/>
                </a:lnTo>
                <a:lnTo>
                  <a:pt x="2630" y="2823"/>
                </a:lnTo>
                <a:lnTo>
                  <a:pt x="2613" y="2830"/>
                </a:lnTo>
                <a:lnTo>
                  <a:pt x="2596" y="2834"/>
                </a:lnTo>
                <a:lnTo>
                  <a:pt x="2289" y="2863"/>
                </a:lnTo>
                <a:lnTo>
                  <a:pt x="2270" y="2863"/>
                </a:lnTo>
                <a:lnTo>
                  <a:pt x="2252" y="2858"/>
                </a:lnTo>
                <a:lnTo>
                  <a:pt x="2235" y="2849"/>
                </a:lnTo>
                <a:lnTo>
                  <a:pt x="2221" y="2836"/>
                </a:lnTo>
                <a:lnTo>
                  <a:pt x="2210" y="2821"/>
                </a:lnTo>
                <a:lnTo>
                  <a:pt x="2202" y="2804"/>
                </a:lnTo>
                <a:lnTo>
                  <a:pt x="2193" y="2771"/>
                </a:lnTo>
                <a:lnTo>
                  <a:pt x="2183" y="2741"/>
                </a:lnTo>
                <a:lnTo>
                  <a:pt x="2172" y="2713"/>
                </a:lnTo>
                <a:lnTo>
                  <a:pt x="2153" y="2715"/>
                </a:lnTo>
                <a:lnTo>
                  <a:pt x="2131" y="2717"/>
                </a:lnTo>
                <a:lnTo>
                  <a:pt x="2117" y="2718"/>
                </a:lnTo>
                <a:lnTo>
                  <a:pt x="2104" y="2718"/>
                </a:lnTo>
                <a:lnTo>
                  <a:pt x="2101" y="2744"/>
                </a:lnTo>
                <a:lnTo>
                  <a:pt x="2098" y="2774"/>
                </a:lnTo>
                <a:lnTo>
                  <a:pt x="2096" y="2807"/>
                </a:lnTo>
                <a:lnTo>
                  <a:pt x="2094" y="2842"/>
                </a:lnTo>
                <a:lnTo>
                  <a:pt x="2092" y="2877"/>
                </a:lnTo>
                <a:lnTo>
                  <a:pt x="2089" y="2898"/>
                </a:lnTo>
                <a:lnTo>
                  <a:pt x="2080" y="2917"/>
                </a:lnTo>
                <a:lnTo>
                  <a:pt x="2068" y="2933"/>
                </a:lnTo>
                <a:lnTo>
                  <a:pt x="2051" y="2945"/>
                </a:lnTo>
                <a:lnTo>
                  <a:pt x="2033" y="2953"/>
                </a:lnTo>
                <a:lnTo>
                  <a:pt x="2011" y="2956"/>
                </a:lnTo>
                <a:lnTo>
                  <a:pt x="1813" y="2957"/>
                </a:lnTo>
                <a:lnTo>
                  <a:pt x="1812" y="2957"/>
                </a:lnTo>
                <a:lnTo>
                  <a:pt x="1793" y="2954"/>
                </a:lnTo>
                <a:lnTo>
                  <a:pt x="1776" y="2948"/>
                </a:lnTo>
                <a:lnTo>
                  <a:pt x="1759" y="2939"/>
                </a:lnTo>
                <a:lnTo>
                  <a:pt x="1747" y="2926"/>
                </a:lnTo>
                <a:lnTo>
                  <a:pt x="1737" y="2910"/>
                </a:lnTo>
                <a:lnTo>
                  <a:pt x="1731" y="2891"/>
                </a:lnTo>
                <a:lnTo>
                  <a:pt x="1725" y="2859"/>
                </a:lnTo>
                <a:lnTo>
                  <a:pt x="1718" y="2826"/>
                </a:lnTo>
                <a:lnTo>
                  <a:pt x="1711" y="2796"/>
                </a:lnTo>
                <a:lnTo>
                  <a:pt x="1696" y="2797"/>
                </a:lnTo>
                <a:lnTo>
                  <a:pt x="1680" y="2797"/>
                </a:lnTo>
                <a:lnTo>
                  <a:pt x="1659" y="2798"/>
                </a:lnTo>
                <a:lnTo>
                  <a:pt x="1588" y="2797"/>
                </a:lnTo>
                <a:lnTo>
                  <a:pt x="1518" y="2795"/>
                </a:lnTo>
                <a:lnTo>
                  <a:pt x="1448" y="2791"/>
                </a:lnTo>
                <a:lnTo>
                  <a:pt x="1379" y="2782"/>
                </a:lnTo>
                <a:lnTo>
                  <a:pt x="1310" y="2769"/>
                </a:lnTo>
                <a:lnTo>
                  <a:pt x="1311" y="2791"/>
                </a:lnTo>
                <a:lnTo>
                  <a:pt x="1313" y="2813"/>
                </a:lnTo>
                <a:lnTo>
                  <a:pt x="1317" y="2836"/>
                </a:lnTo>
                <a:lnTo>
                  <a:pt x="1321" y="2852"/>
                </a:lnTo>
                <a:lnTo>
                  <a:pt x="1322" y="2867"/>
                </a:lnTo>
                <a:lnTo>
                  <a:pt x="1319" y="2888"/>
                </a:lnTo>
                <a:lnTo>
                  <a:pt x="1312" y="2908"/>
                </a:lnTo>
                <a:lnTo>
                  <a:pt x="1298" y="2924"/>
                </a:lnTo>
                <a:lnTo>
                  <a:pt x="1282" y="2936"/>
                </a:lnTo>
                <a:lnTo>
                  <a:pt x="1262" y="2944"/>
                </a:lnTo>
                <a:lnTo>
                  <a:pt x="1241" y="2947"/>
                </a:lnTo>
                <a:lnTo>
                  <a:pt x="1240" y="2947"/>
                </a:lnTo>
                <a:lnTo>
                  <a:pt x="1235" y="2947"/>
                </a:lnTo>
                <a:lnTo>
                  <a:pt x="1232" y="2947"/>
                </a:lnTo>
                <a:lnTo>
                  <a:pt x="944" y="2925"/>
                </a:lnTo>
                <a:lnTo>
                  <a:pt x="923" y="2921"/>
                </a:lnTo>
                <a:lnTo>
                  <a:pt x="905" y="2912"/>
                </a:lnTo>
                <a:lnTo>
                  <a:pt x="889" y="2899"/>
                </a:lnTo>
                <a:lnTo>
                  <a:pt x="878" y="2883"/>
                </a:lnTo>
                <a:lnTo>
                  <a:pt x="871" y="2865"/>
                </a:lnTo>
                <a:lnTo>
                  <a:pt x="868" y="2845"/>
                </a:lnTo>
                <a:lnTo>
                  <a:pt x="868" y="2811"/>
                </a:lnTo>
                <a:lnTo>
                  <a:pt x="866" y="2777"/>
                </a:lnTo>
                <a:lnTo>
                  <a:pt x="864" y="2745"/>
                </a:lnTo>
                <a:lnTo>
                  <a:pt x="859" y="2713"/>
                </a:lnTo>
                <a:lnTo>
                  <a:pt x="855" y="2685"/>
                </a:lnTo>
                <a:lnTo>
                  <a:pt x="850" y="2660"/>
                </a:lnTo>
                <a:lnTo>
                  <a:pt x="845" y="2640"/>
                </a:lnTo>
                <a:lnTo>
                  <a:pt x="840" y="2626"/>
                </a:lnTo>
                <a:lnTo>
                  <a:pt x="785" y="2588"/>
                </a:lnTo>
                <a:lnTo>
                  <a:pt x="735" y="2550"/>
                </a:lnTo>
                <a:lnTo>
                  <a:pt x="692" y="2510"/>
                </a:lnTo>
                <a:lnTo>
                  <a:pt x="654" y="2468"/>
                </a:lnTo>
                <a:lnTo>
                  <a:pt x="621" y="2425"/>
                </a:lnTo>
                <a:lnTo>
                  <a:pt x="592" y="2382"/>
                </a:lnTo>
                <a:lnTo>
                  <a:pt x="567" y="2337"/>
                </a:lnTo>
                <a:lnTo>
                  <a:pt x="547" y="2291"/>
                </a:lnTo>
                <a:lnTo>
                  <a:pt x="530" y="2244"/>
                </a:lnTo>
                <a:lnTo>
                  <a:pt x="516" y="2197"/>
                </a:lnTo>
                <a:lnTo>
                  <a:pt x="506" y="2148"/>
                </a:lnTo>
                <a:lnTo>
                  <a:pt x="498" y="2097"/>
                </a:lnTo>
                <a:lnTo>
                  <a:pt x="492" y="2046"/>
                </a:lnTo>
                <a:lnTo>
                  <a:pt x="488" y="1995"/>
                </a:lnTo>
                <a:lnTo>
                  <a:pt x="485" y="1942"/>
                </a:lnTo>
                <a:lnTo>
                  <a:pt x="484" y="1888"/>
                </a:lnTo>
                <a:lnTo>
                  <a:pt x="483" y="1834"/>
                </a:lnTo>
                <a:lnTo>
                  <a:pt x="485" y="1781"/>
                </a:lnTo>
                <a:lnTo>
                  <a:pt x="491" y="1729"/>
                </a:lnTo>
                <a:lnTo>
                  <a:pt x="499" y="1677"/>
                </a:lnTo>
                <a:lnTo>
                  <a:pt x="471" y="1686"/>
                </a:lnTo>
                <a:lnTo>
                  <a:pt x="443" y="1692"/>
                </a:lnTo>
                <a:lnTo>
                  <a:pt x="413" y="1695"/>
                </a:lnTo>
                <a:lnTo>
                  <a:pt x="398" y="1714"/>
                </a:lnTo>
                <a:lnTo>
                  <a:pt x="380" y="1732"/>
                </a:lnTo>
                <a:lnTo>
                  <a:pt x="359" y="1745"/>
                </a:lnTo>
                <a:lnTo>
                  <a:pt x="336" y="1756"/>
                </a:lnTo>
                <a:lnTo>
                  <a:pt x="310" y="1762"/>
                </a:lnTo>
                <a:lnTo>
                  <a:pt x="271" y="1766"/>
                </a:lnTo>
                <a:lnTo>
                  <a:pt x="234" y="1765"/>
                </a:lnTo>
                <a:lnTo>
                  <a:pt x="201" y="1760"/>
                </a:lnTo>
                <a:lnTo>
                  <a:pt x="170" y="1751"/>
                </a:lnTo>
                <a:lnTo>
                  <a:pt x="144" y="1739"/>
                </a:lnTo>
                <a:lnTo>
                  <a:pt x="118" y="1723"/>
                </a:lnTo>
                <a:lnTo>
                  <a:pt x="96" y="1704"/>
                </a:lnTo>
                <a:lnTo>
                  <a:pt x="76" y="1683"/>
                </a:lnTo>
                <a:lnTo>
                  <a:pt x="59" y="1659"/>
                </a:lnTo>
                <a:lnTo>
                  <a:pt x="44" y="1633"/>
                </a:lnTo>
                <a:lnTo>
                  <a:pt x="32" y="1605"/>
                </a:lnTo>
                <a:lnTo>
                  <a:pt x="22" y="1576"/>
                </a:lnTo>
                <a:lnTo>
                  <a:pt x="13" y="1544"/>
                </a:lnTo>
                <a:lnTo>
                  <a:pt x="7" y="1513"/>
                </a:lnTo>
                <a:lnTo>
                  <a:pt x="3" y="1480"/>
                </a:lnTo>
                <a:lnTo>
                  <a:pt x="1" y="1448"/>
                </a:lnTo>
                <a:lnTo>
                  <a:pt x="0" y="1415"/>
                </a:lnTo>
                <a:lnTo>
                  <a:pt x="2" y="1382"/>
                </a:lnTo>
                <a:lnTo>
                  <a:pt x="5" y="1350"/>
                </a:lnTo>
                <a:lnTo>
                  <a:pt x="8" y="1339"/>
                </a:lnTo>
                <a:lnTo>
                  <a:pt x="13" y="1329"/>
                </a:lnTo>
                <a:lnTo>
                  <a:pt x="22" y="1319"/>
                </a:lnTo>
                <a:lnTo>
                  <a:pt x="31" y="1310"/>
                </a:lnTo>
                <a:lnTo>
                  <a:pt x="41" y="1304"/>
                </a:lnTo>
                <a:lnTo>
                  <a:pt x="53" y="1299"/>
                </a:lnTo>
                <a:lnTo>
                  <a:pt x="63" y="1296"/>
                </a:lnTo>
                <a:lnTo>
                  <a:pt x="72" y="1296"/>
                </a:lnTo>
                <a:lnTo>
                  <a:pt x="81" y="1299"/>
                </a:lnTo>
                <a:lnTo>
                  <a:pt x="87" y="1305"/>
                </a:lnTo>
                <a:lnTo>
                  <a:pt x="90" y="1315"/>
                </a:lnTo>
                <a:lnTo>
                  <a:pt x="90" y="1328"/>
                </a:lnTo>
                <a:lnTo>
                  <a:pt x="87" y="1354"/>
                </a:lnTo>
                <a:lnTo>
                  <a:pt x="85" y="1381"/>
                </a:lnTo>
                <a:lnTo>
                  <a:pt x="85" y="1408"/>
                </a:lnTo>
                <a:lnTo>
                  <a:pt x="85" y="1437"/>
                </a:lnTo>
                <a:lnTo>
                  <a:pt x="86" y="1464"/>
                </a:lnTo>
                <a:lnTo>
                  <a:pt x="90" y="1492"/>
                </a:lnTo>
                <a:lnTo>
                  <a:pt x="95" y="1518"/>
                </a:lnTo>
                <a:lnTo>
                  <a:pt x="102" y="1544"/>
                </a:lnTo>
                <a:lnTo>
                  <a:pt x="113" y="1568"/>
                </a:lnTo>
                <a:lnTo>
                  <a:pt x="125" y="1591"/>
                </a:lnTo>
                <a:lnTo>
                  <a:pt x="140" y="1612"/>
                </a:lnTo>
                <a:lnTo>
                  <a:pt x="160" y="1630"/>
                </a:lnTo>
                <a:lnTo>
                  <a:pt x="182" y="1646"/>
                </a:lnTo>
                <a:lnTo>
                  <a:pt x="207" y="1658"/>
                </a:lnTo>
                <a:lnTo>
                  <a:pt x="237" y="1668"/>
                </a:lnTo>
                <a:lnTo>
                  <a:pt x="262" y="1673"/>
                </a:lnTo>
                <a:lnTo>
                  <a:pt x="286" y="1674"/>
                </a:lnTo>
                <a:lnTo>
                  <a:pt x="308" y="1671"/>
                </a:lnTo>
                <a:lnTo>
                  <a:pt x="285" y="1656"/>
                </a:lnTo>
                <a:lnTo>
                  <a:pt x="263" y="1639"/>
                </a:lnTo>
                <a:lnTo>
                  <a:pt x="245" y="1619"/>
                </a:lnTo>
                <a:lnTo>
                  <a:pt x="229" y="1596"/>
                </a:lnTo>
                <a:lnTo>
                  <a:pt x="219" y="1573"/>
                </a:lnTo>
                <a:lnTo>
                  <a:pt x="214" y="1548"/>
                </a:lnTo>
                <a:lnTo>
                  <a:pt x="215" y="1527"/>
                </a:lnTo>
                <a:lnTo>
                  <a:pt x="218" y="1507"/>
                </a:lnTo>
                <a:lnTo>
                  <a:pt x="224" y="1487"/>
                </a:lnTo>
                <a:lnTo>
                  <a:pt x="233" y="1468"/>
                </a:lnTo>
                <a:lnTo>
                  <a:pt x="244" y="1451"/>
                </a:lnTo>
                <a:lnTo>
                  <a:pt x="257" y="1435"/>
                </a:lnTo>
                <a:lnTo>
                  <a:pt x="272" y="1420"/>
                </a:lnTo>
                <a:lnTo>
                  <a:pt x="287" y="1407"/>
                </a:lnTo>
                <a:lnTo>
                  <a:pt x="304" y="1398"/>
                </a:lnTo>
                <a:lnTo>
                  <a:pt x="321" y="1391"/>
                </a:lnTo>
                <a:lnTo>
                  <a:pt x="339" y="1387"/>
                </a:lnTo>
                <a:lnTo>
                  <a:pt x="356" y="1386"/>
                </a:lnTo>
                <a:lnTo>
                  <a:pt x="373" y="1390"/>
                </a:lnTo>
                <a:lnTo>
                  <a:pt x="389" y="1397"/>
                </a:lnTo>
                <a:lnTo>
                  <a:pt x="405" y="1409"/>
                </a:lnTo>
                <a:lnTo>
                  <a:pt x="418" y="1426"/>
                </a:lnTo>
                <a:lnTo>
                  <a:pt x="431" y="1448"/>
                </a:lnTo>
                <a:lnTo>
                  <a:pt x="442" y="1475"/>
                </a:lnTo>
                <a:lnTo>
                  <a:pt x="449" y="1506"/>
                </a:lnTo>
                <a:lnTo>
                  <a:pt x="452" y="1537"/>
                </a:lnTo>
                <a:lnTo>
                  <a:pt x="453" y="1569"/>
                </a:lnTo>
                <a:lnTo>
                  <a:pt x="450" y="1601"/>
                </a:lnTo>
                <a:lnTo>
                  <a:pt x="485" y="1591"/>
                </a:lnTo>
                <a:lnTo>
                  <a:pt x="520" y="1575"/>
                </a:lnTo>
                <a:lnTo>
                  <a:pt x="540" y="1510"/>
                </a:lnTo>
                <a:lnTo>
                  <a:pt x="565" y="1448"/>
                </a:lnTo>
                <a:lnTo>
                  <a:pt x="594" y="1388"/>
                </a:lnTo>
                <a:lnTo>
                  <a:pt x="627" y="1329"/>
                </a:lnTo>
                <a:lnTo>
                  <a:pt x="665" y="1273"/>
                </a:lnTo>
                <a:lnTo>
                  <a:pt x="707" y="1219"/>
                </a:lnTo>
                <a:lnTo>
                  <a:pt x="752" y="1167"/>
                </a:lnTo>
                <a:lnTo>
                  <a:pt x="802" y="1118"/>
                </a:lnTo>
                <a:lnTo>
                  <a:pt x="855" y="1072"/>
                </a:lnTo>
                <a:lnTo>
                  <a:pt x="913" y="1029"/>
                </a:lnTo>
                <a:lnTo>
                  <a:pt x="974" y="989"/>
                </a:lnTo>
                <a:lnTo>
                  <a:pt x="979" y="986"/>
                </a:lnTo>
                <a:lnTo>
                  <a:pt x="989" y="980"/>
                </a:lnTo>
                <a:lnTo>
                  <a:pt x="1004" y="972"/>
                </a:lnTo>
                <a:lnTo>
                  <a:pt x="1023" y="963"/>
                </a:lnTo>
                <a:lnTo>
                  <a:pt x="1046" y="950"/>
                </a:lnTo>
                <a:lnTo>
                  <a:pt x="1073" y="938"/>
                </a:lnTo>
                <a:lnTo>
                  <a:pt x="1104" y="924"/>
                </a:lnTo>
                <a:lnTo>
                  <a:pt x="1138" y="910"/>
                </a:lnTo>
                <a:lnTo>
                  <a:pt x="1177" y="894"/>
                </a:lnTo>
                <a:lnTo>
                  <a:pt x="1217" y="879"/>
                </a:lnTo>
                <a:lnTo>
                  <a:pt x="1260" y="865"/>
                </a:lnTo>
                <a:lnTo>
                  <a:pt x="1306" y="851"/>
                </a:lnTo>
                <a:lnTo>
                  <a:pt x="1354" y="836"/>
                </a:lnTo>
                <a:lnTo>
                  <a:pt x="1404" y="824"/>
                </a:lnTo>
                <a:lnTo>
                  <a:pt x="1455" y="814"/>
                </a:lnTo>
                <a:lnTo>
                  <a:pt x="1509" y="805"/>
                </a:lnTo>
                <a:lnTo>
                  <a:pt x="1563" y="799"/>
                </a:lnTo>
                <a:lnTo>
                  <a:pt x="1619" y="794"/>
                </a:lnTo>
                <a:lnTo>
                  <a:pt x="1674" y="793"/>
                </a:lnTo>
                <a:lnTo>
                  <a:pt x="1740" y="795"/>
                </a:lnTo>
                <a:lnTo>
                  <a:pt x="1803" y="801"/>
                </a:lnTo>
                <a:lnTo>
                  <a:pt x="1862" y="811"/>
                </a:lnTo>
                <a:lnTo>
                  <a:pt x="1920" y="819"/>
                </a:lnTo>
                <a:lnTo>
                  <a:pt x="1970" y="825"/>
                </a:lnTo>
                <a:lnTo>
                  <a:pt x="2014" y="832"/>
                </a:lnTo>
                <a:lnTo>
                  <a:pt x="2054" y="838"/>
                </a:lnTo>
                <a:lnTo>
                  <a:pt x="2087" y="845"/>
                </a:lnTo>
                <a:lnTo>
                  <a:pt x="2114" y="851"/>
                </a:lnTo>
                <a:lnTo>
                  <a:pt x="2137" y="858"/>
                </a:lnTo>
                <a:lnTo>
                  <a:pt x="2641" y="730"/>
                </a:lnTo>
                <a:lnTo>
                  <a:pt x="2659" y="727"/>
                </a:lnTo>
                <a:close/>
                <a:moveTo>
                  <a:pt x="1315" y="0"/>
                </a:moveTo>
                <a:lnTo>
                  <a:pt x="1363" y="3"/>
                </a:lnTo>
                <a:lnTo>
                  <a:pt x="1409" y="11"/>
                </a:lnTo>
                <a:lnTo>
                  <a:pt x="1453" y="26"/>
                </a:lnTo>
                <a:lnTo>
                  <a:pt x="1495" y="44"/>
                </a:lnTo>
                <a:lnTo>
                  <a:pt x="1534" y="67"/>
                </a:lnTo>
                <a:lnTo>
                  <a:pt x="1569" y="95"/>
                </a:lnTo>
                <a:lnTo>
                  <a:pt x="1601" y="126"/>
                </a:lnTo>
                <a:lnTo>
                  <a:pt x="1629" y="162"/>
                </a:lnTo>
                <a:lnTo>
                  <a:pt x="1653" y="200"/>
                </a:lnTo>
                <a:lnTo>
                  <a:pt x="1672" y="240"/>
                </a:lnTo>
                <a:lnTo>
                  <a:pt x="1686" y="284"/>
                </a:lnTo>
                <a:lnTo>
                  <a:pt x="1695" y="330"/>
                </a:lnTo>
                <a:lnTo>
                  <a:pt x="1698" y="377"/>
                </a:lnTo>
                <a:lnTo>
                  <a:pt x="1695" y="424"/>
                </a:lnTo>
                <a:lnTo>
                  <a:pt x="1686" y="470"/>
                </a:lnTo>
                <a:lnTo>
                  <a:pt x="1672" y="513"/>
                </a:lnTo>
                <a:lnTo>
                  <a:pt x="1653" y="555"/>
                </a:lnTo>
                <a:lnTo>
                  <a:pt x="1629" y="592"/>
                </a:lnTo>
                <a:lnTo>
                  <a:pt x="1601" y="627"/>
                </a:lnTo>
                <a:lnTo>
                  <a:pt x="1569" y="658"/>
                </a:lnTo>
                <a:lnTo>
                  <a:pt x="1534" y="687"/>
                </a:lnTo>
                <a:lnTo>
                  <a:pt x="1495" y="710"/>
                </a:lnTo>
                <a:lnTo>
                  <a:pt x="1453" y="729"/>
                </a:lnTo>
                <a:lnTo>
                  <a:pt x="1409" y="743"/>
                </a:lnTo>
                <a:lnTo>
                  <a:pt x="1363" y="751"/>
                </a:lnTo>
                <a:lnTo>
                  <a:pt x="1315" y="754"/>
                </a:lnTo>
                <a:lnTo>
                  <a:pt x="1267" y="751"/>
                </a:lnTo>
                <a:lnTo>
                  <a:pt x="1221" y="743"/>
                </a:lnTo>
                <a:lnTo>
                  <a:pt x="1177" y="729"/>
                </a:lnTo>
                <a:lnTo>
                  <a:pt x="1135" y="710"/>
                </a:lnTo>
                <a:lnTo>
                  <a:pt x="1096" y="687"/>
                </a:lnTo>
                <a:lnTo>
                  <a:pt x="1061" y="658"/>
                </a:lnTo>
                <a:lnTo>
                  <a:pt x="1029" y="627"/>
                </a:lnTo>
                <a:lnTo>
                  <a:pt x="1001" y="592"/>
                </a:lnTo>
                <a:lnTo>
                  <a:pt x="977" y="555"/>
                </a:lnTo>
                <a:lnTo>
                  <a:pt x="958" y="513"/>
                </a:lnTo>
                <a:lnTo>
                  <a:pt x="944" y="470"/>
                </a:lnTo>
                <a:lnTo>
                  <a:pt x="935" y="424"/>
                </a:lnTo>
                <a:lnTo>
                  <a:pt x="932" y="377"/>
                </a:lnTo>
                <a:lnTo>
                  <a:pt x="935" y="330"/>
                </a:lnTo>
                <a:lnTo>
                  <a:pt x="944" y="284"/>
                </a:lnTo>
                <a:lnTo>
                  <a:pt x="958" y="240"/>
                </a:lnTo>
                <a:lnTo>
                  <a:pt x="977" y="200"/>
                </a:lnTo>
                <a:lnTo>
                  <a:pt x="1001" y="162"/>
                </a:lnTo>
                <a:lnTo>
                  <a:pt x="1029" y="126"/>
                </a:lnTo>
                <a:lnTo>
                  <a:pt x="1061" y="95"/>
                </a:lnTo>
                <a:lnTo>
                  <a:pt x="1096" y="67"/>
                </a:lnTo>
                <a:lnTo>
                  <a:pt x="1135" y="44"/>
                </a:lnTo>
                <a:lnTo>
                  <a:pt x="1177" y="26"/>
                </a:lnTo>
                <a:lnTo>
                  <a:pt x="1221" y="11"/>
                </a:lnTo>
                <a:lnTo>
                  <a:pt x="1267" y="3"/>
                </a:lnTo>
                <a:lnTo>
                  <a:pt x="13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46"/>
          <p:cNvSpPr>
            <a:spLocks noEditPoints="1"/>
          </p:cNvSpPr>
          <p:nvPr/>
        </p:nvSpPr>
        <p:spPr bwMode="auto">
          <a:xfrm>
            <a:off x="3971242" y="4876800"/>
            <a:ext cx="1123950" cy="838200"/>
          </a:xfrm>
          <a:custGeom>
            <a:avLst/>
            <a:gdLst>
              <a:gd name="T0" fmla="*/ 1668 w 3492"/>
              <a:gd name="T1" fmla="*/ 1635 h 2911"/>
              <a:gd name="T2" fmla="*/ 1190 w 3492"/>
              <a:gd name="T3" fmla="*/ 1900 h 2911"/>
              <a:gd name="T4" fmla="*/ 730 w 3492"/>
              <a:gd name="T5" fmla="*/ 1652 h 2911"/>
              <a:gd name="T6" fmla="*/ 730 w 3492"/>
              <a:gd name="T7" fmla="*/ 2229 h 2911"/>
              <a:gd name="T8" fmla="*/ 1668 w 3492"/>
              <a:gd name="T9" fmla="*/ 2697 h 2911"/>
              <a:gd name="T10" fmla="*/ 1668 w 3492"/>
              <a:gd name="T11" fmla="*/ 1635 h 2911"/>
              <a:gd name="T12" fmla="*/ 1824 w 3492"/>
              <a:gd name="T13" fmla="*/ 1633 h 2911"/>
              <a:gd name="T14" fmla="*/ 1824 w 3492"/>
              <a:gd name="T15" fmla="*/ 2697 h 2911"/>
              <a:gd name="T16" fmla="*/ 2762 w 3492"/>
              <a:gd name="T17" fmla="*/ 2229 h 2911"/>
              <a:gd name="T18" fmla="*/ 2762 w 3492"/>
              <a:gd name="T19" fmla="*/ 1654 h 2911"/>
              <a:gd name="T20" fmla="*/ 2306 w 3492"/>
              <a:gd name="T21" fmla="*/ 1900 h 2911"/>
              <a:gd name="T22" fmla="*/ 1824 w 3492"/>
              <a:gd name="T23" fmla="*/ 1633 h 2911"/>
              <a:gd name="T24" fmla="*/ 2740 w 3492"/>
              <a:gd name="T25" fmla="*/ 1038 h 2911"/>
              <a:gd name="T26" fmla="*/ 1899 w 3492"/>
              <a:gd name="T27" fmla="*/ 1496 h 2911"/>
              <a:gd name="T28" fmla="*/ 2307 w 3492"/>
              <a:gd name="T29" fmla="*/ 1720 h 2911"/>
              <a:gd name="T30" fmla="*/ 3155 w 3492"/>
              <a:gd name="T31" fmla="*/ 1264 h 2911"/>
              <a:gd name="T32" fmla="*/ 2740 w 3492"/>
              <a:gd name="T33" fmla="*/ 1038 h 2911"/>
              <a:gd name="T34" fmla="*/ 756 w 3492"/>
              <a:gd name="T35" fmla="*/ 1038 h 2911"/>
              <a:gd name="T36" fmla="*/ 340 w 3492"/>
              <a:gd name="T37" fmla="*/ 1264 h 2911"/>
              <a:gd name="T38" fmla="*/ 1189 w 3492"/>
              <a:gd name="T39" fmla="*/ 1720 h 2911"/>
              <a:gd name="T40" fmla="*/ 1603 w 3492"/>
              <a:gd name="T41" fmla="*/ 1496 h 2911"/>
              <a:gd name="T42" fmla="*/ 756 w 3492"/>
              <a:gd name="T43" fmla="*/ 1038 h 2911"/>
              <a:gd name="T44" fmla="*/ 2327 w 3492"/>
              <a:gd name="T45" fmla="*/ 187 h 2911"/>
              <a:gd name="T46" fmla="*/ 1911 w 3492"/>
              <a:gd name="T47" fmla="*/ 414 h 2911"/>
              <a:gd name="T48" fmla="*/ 2759 w 3492"/>
              <a:gd name="T49" fmla="*/ 870 h 2911"/>
              <a:gd name="T50" fmla="*/ 3166 w 3492"/>
              <a:gd name="T51" fmla="*/ 643 h 2911"/>
              <a:gd name="T52" fmla="*/ 2327 w 3492"/>
              <a:gd name="T53" fmla="*/ 187 h 2911"/>
              <a:gd name="T54" fmla="*/ 1165 w 3492"/>
              <a:gd name="T55" fmla="*/ 179 h 2911"/>
              <a:gd name="T56" fmla="*/ 325 w 3492"/>
              <a:gd name="T57" fmla="*/ 636 h 2911"/>
              <a:gd name="T58" fmla="*/ 731 w 3492"/>
              <a:gd name="T59" fmla="*/ 862 h 2911"/>
              <a:gd name="T60" fmla="*/ 1581 w 3492"/>
              <a:gd name="T61" fmla="*/ 405 h 2911"/>
              <a:gd name="T62" fmla="*/ 1165 w 3492"/>
              <a:gd name="T63" fmla="*/ 179 h 2911"/>
              <a:gd name="T64" fmla="*/ 1165 w 3492"/>
              <a:gd name="T65" fmla="*/ 0 h 2911"/>
              <a:gd name="T66" fmla="*/ 1753 w 3492"/>
              <a:gd name="T67" fmla="*/ 321 h 2911"/>
              <a:gd name="T68" fmla="*/ 2327 w 3492"/>
              <a:gd name="T69" fmla="*/ 8 h 2911"/>
              <a:gd name="T70" fmla="*/ 3366 w 3492"/>
              <a:gd name="T71" fmla="*/ 574 h 2911"/>
              <a:gd name="T72" fmla="*/ 3492 w 3492"/>
              <a:gd name="T73" fmla="*/ 642 h 2911"/>
              <a:gd name="T74" fmla="*/ 2923 w 3492"/>
              <a:gd name="T75" fmla="*/ 959 h 2911"/>
              <a:gd name="T76" fmla="*/ 3486 w 3492"/>
              <a:gd name="T77" fmla="*/ 1265 h 2911"/>
              <a:gd name="T78" fmla="*/ 2920 w 3492"/>
              <a:gd name="T79" fmla="*/ 1570 h 2911"/>
              <a:gd name="T80" fmla="*/ 2920 w 3492"/>
              <a:gd name="T81" fmla="*/ 2327 h 2911"/>
              <a:gd name="T82" fmla="*/ 1746 w 3492"/>
              <a:gd name="T83" fmla="*/ 2911 h 2911"/>
              <a:gd name="T84" fmla="*/ 571 w 3492"/>
              <a:gd name="T85" fmla="*/ 2327 h 2911"/>
              <a:gd name="T86" fmla="*/ 571 w 3492"/>
              <a:gd name="T87" fmla="*/ 1568 h 2911"/>
              <a:gd name="T88" fmla="*/ 11 w 3492"/>
              <a:gd name="T89" fmla="*/ 1265 h 2911"/>
              <a:gd name="T90" fmla="*/ 571 w 3492"/>
              <a:gd name="T91" fmla="*/ 960 h 2911"/>
              <a:gd name="T92" fmla="*/ 571 w 3492"/>
              <a:gd name="T93" fmla="*/ 959 h 2911"/>
              <a:gd name="T94" fmla="*/ 572 w 3492"/>
              <a:gd name="T95" fmla="*/ 959 h 2911"/>
              <a:gd name="T96" fmla="*/ 579 w 3492"/>
              <a:gd name="T97" fmla="*/ 956 h 2911"/>
              <a:gd name="T98" fmla="*/ 124 w 3492"/>
              <a:gd name="T99" fmla="*/ 704 h 2911"/>
              <a:gd name="T100" fmla="*/ 0 w 3492"/>
              <a:gd name="T101" fmla="*/ 634 h 2911"/>
              <a:gd name="T102" fmla="*/ 1165 w 3492"/>
              <a:gd name="T103" fmla="*/ 0 h 2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2" h="2911">
                <a:moveTo>
                  <a:pt x="1668" y="1635"/>
                </a:moveTo>
                <a:lnTo>
                  <a:pt x="1190" y="1900"/>
                </a:lnTo>
                <a:lnTo>
                  <a:pt x="730" y="1652"/>
                </a:lnTo>
                <a:lnTo>
                  <a:pt x="730" y="2229"/>
                </a:lnTo>
                <a:lnTo>
                  <a:pt x="1668" y="2697"/>
                </a:lnTo>
                <a:lnTo>
                  <a:pt x="1668" y="1635"/>
                </a:lnTo>
                <a:close/>
                <a:moveTo>
                  <a:pt x="1824" y="1633"/>
                </a:moveTo>
                <a:lnTo>
                  <a:pt x="1824" y="2697"/>
                </a:lnTo>
                <a:lnTo>
                  <a:pt x="2762" y="2229"/>
                </a:lnTo>
                <a:lnTo>
                  <a:pt x="2762" y="1654"/>
                </a:lnTo>
                <a:lnTo>
                  <a:pt x="2306" y="1900"/>
                </a:lnTo>
                <a:lnTo>
                  <a:pt x="1824" y="1633"/>
                </a:lnTo>
                <a:close/>
                <a:moveTo>
                  <a:pt x="2740" y="1038"/>
                </a:moveTo>
                <a:lnTo>
                  <a:pt x="1899" y="1496"/>
                </a:lnTo>
                <a:lnTo>
                  <a:pt x="2307" y="1720"/>
                </a:lnTo>
                <a:lnTo>
                  <a:pt x="3155" y="1264"/>
                </a:lnTo>
                <a:lnTo>
                  <a:pt x="2740" y="1038"/>
                </a:lnTo>
                <a:close/>
                <a:moveTo>
                  <a:pt x="756" y="1038"/>
                </a:moveTo>
                <a:lnTo>
                  <a:pt x="340" y="1264"/>
                </a:lnTo>
                <a:lnTo>
                  <a:pt x="1189" y="1720"/>
                </a:lnTo>
                <a:lnTo>
                  <a:pt x="1603" y="1496"/>
                </a:lnTo>
                <a:lnTo>
                  <a:pt x="756" y="1038"/>
                </a:lnTo>
                <a:close/>
                <a:moveTo>
                  <a:pt x="2327" y="187"/>
                </a:moveTo>
                <a:lnTo>
                  <a:pt x="1911" y="414"/>
                </a:lnTo>
                <a:lnTo>
                  <a:pt x="2759" y="870"/>
                </a:lnTo>
                <a:lnTo>
                  <a:pt x="3166" y="643"/>
                </a:lnTo>
                <a:lnTo>
                  <a:pt x="2327" y="187"/>
                </a:lnTo>
                <a:close/>
                <a:moveTo>
                  <a:pt x="1165" y="179"/>
                </a:moveTo>
                <a:lnTo>
                  <a:pt x="325" y="636"/>
                </a:lnTo>
                <a:lnTo>
                  <a:pt x="731" y="862"/>
                </a:lnTo>
                <a:lnTo>
                  <a:pt x="1581" y="405"/>
                </a:lnTo>
                <a:lnTo>
                  <a:pt x="1165" y="179"/>
                </a:lnTo>
                <a:close/>
                <a:moveTo>
                  <a:pt x="1165" y="0"/>
                </a:moveTo>
                <a:lnTo>
                  <a:pt x="1753" y="321"/>
                </a:lnTo>
                <a:lnTo>
                  <a:pt x="2327" y="8"/>
                </a:lnTo>
                <a:lnTo>
                  <a:pt x="3366" y="574"/>
                </a:lnTo>
                <a:lnTo>
                  <a:pt x="3492" y="642"/>
                </a:lnTo>
                <a:lnTo>
                  <a:pt x="2923" y="959"/>
                </a:lnTo>
                <a:lnTo>
                  <a:pt x="3486" y="1265"/>
                </a:lnTo>
                <a:lnTo>
                  <a:pt x="2920" y="1570"/>
                </a:lnTo>
                <a:lnTo>
                  <a:pt x="2920" y="2327"/>
                </a:lnTo>
                <a:lnTo>
                  <a:pt x="1746" y="2911"/>
                </a:lnTo>
                <a:lnTo>
                  <a:pt x="571" y="2327"/>
                </a:lnTo>
                <a:lnTo>
                  <a:pt x="571" y="1568"/>
                </a:lnTo>
                <a:lnTo>
                  <a:pt x="11" y="1265"/>
                </a:lnTo>
                <a:lnTo>
                  <a:pt x="571" y="960"/>
                </a:lnTo>
                <a:lnTo>
                  <a:pt x="571" y="959"/>
                </a:lnTo>
                <a:lnTo>
                  <a:pt x="572" y="959"/>
                </a:lnTo>
                <a:lnTo>
                  <a:pt x="579" y="956"/>
                </a:lnTo>
                <a:lnTo>
                  <a:pt x="124" y="704"/>
                </a:lnTo>
                <a:lnTo>
                  <a:pt x="0" y="634"/>
                </a:lnTo>
                <a:lnTo>
                  <a:pt x="11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5"/>
          <p:cNvSpPr>
            <a:spLocks noEditPoints="1"/>
          </p:cNvSpPr>
          <p:nvPr/>
        </p:nvSpPr>
        <p:spPr bwMode="auto">
          <a:xfrm>
            <a:off x="7329381" y="3009706"/>
            <a:ext cx="538269" cy="857444"/>
          </a:xfrm>
          <a:custGeom>
            <a:avLst/>
            <a:gdLst>
              <a:gd name="T0" fmla="*/ 905 w 1935"/>
              <a:gd name="T1" fmla="*/ 3022 h 3492"/>
              <a:gd name="T2" fmla="*/ 1108 w 1935"/>
              <a:gd name="T3" fmla="*/ 2817 h 3492"/>
              <a:gd name="T4" fmla="*/ 1043 w 1935"/>
              <a:gd name="T5" fmla="*/ 3022 h 3492"/>
              <a:gd name="T6" fmla="*/ 1296 w 1935"/>
              <a:gd name="T7" fmla="*/ 2804 h 3492"/>
              <a:gd name="T8" fmla="*/ 1293 w 1935"/>
              <a:gd name="T9" fmla="*/ 2994 h 3492"/>
              <a:gd name="T10" fmla="*/ 613 w 1935"/>
              <a:gd name="T11" fmla="*/ 2806 h 3492"/>
              <a:gd name="T12" fmla="*/ 729 w 1935"/>
              <a:gd name="T13" fmla="*/ 2977 h 3492"/>
              <a:gd name="T14" fmla="*/ 629 w 1935"/>
              <a:gd name="T15" fmla="*/ 2801 h 3492"/>
              <a:gd name="T16" fmla="*/ 1425 w 1935"/>
              <a:gd name="T17" fmla="*/ 2984 h 3492"/>
              <a:gd name="T18" fmla="*/ 432 w 1935"/>
              <a:gd name="T19" fmla="*/ 2779 h 3492"/>
              <a:gd name="T20" fmla="*/ 521 w 1935"/>
              <a:gd name="T21" fmla="*/ 2979 h 3492"/>
              <a:gd name="T22" fmla="*/ 487 w 1935"/>
              <a:gd name="T23" fmla="*/ 2804 h 3492"/>
              <a:gd name="T24" fmla="*/ 1601 w 1935"/>
              <a:gd name="T25" fmla="*/ 2940 h 3492"/>
              <a:gd name="T26" fmla="*/ 1707 w 1935"/>
              <a:gd name="T27" fmla="*/ 2750 h 3492"/>
              <a:gd name="T28" fmla="*/ 302 w 1935"/>
              <a:gd name="T29" fmla="*/ 2954 h 3492"/>
              <a:gd name="T30" fmla="*/ 318 w 1935"/>
              <a:gd name="T31" fmla="*/ 2801 h 3492"/>
              <a:gd name="T32" fmla="*/ 810 w 1935"/>
              <a:gd name="T33" fmla="*/ 2748 h 3492"/>
              <a:gd name="T34" fmla="*/ 903 w 1935"/>
              <a:gd name="T35" fmla="*/ 2622 h 3492"/>
              <a:gd name="T36" fmla="*/ 1014 w 1935"/>
              <a:gd name="T37" fmla="*/ 2684 h 3492"/>
              <a:gd name="T38" fmla="*/ 1134 w 1935"/>
              <a:gd name="T39" fmla="*/ 2584 h 3492"/>
              <a:gd name="T40" fmla="*/ 1212 w 1935"/>
              <a:gd name="T41" fmla="*/ 2732 h 3492"/>
              <a:gd name="T42" fmla="*/ 1327 w 1935"/>
              <a:gd name="T43" fmla="*/ 2560 h 3492"/>
              <a:gd name="T44" fmla="*/ 637 w 1935"/>
              <a:gd name="T45" fmla="*/ 2748 h 3492"/>
              <a:gd name="T46" fmla="*/ 634 w 1935"/>
              <a:gd name="T47" fmla="*/ 2559 h 3492"/>
              <a:gd name="T48" fmla="*/ 1418 w 1935"/>
              <a:gd name="T49" fmla="*/ 2733 h 3492"/>
              <a:gd name="T50" fmla="*/ 1508 w 1935"/>
              <a:gd name="T51" fmla="*/ 2533 h 3492"/>
              <a:gd name="T52" fmla="*/ 505 w 1935"/>
              <a:gd name="T53" fmla="*/ 2738 h 3492"/>
              <a:gd name="T54" fmla="*/ 231 w 1935"/>
              <a:gd name="T55" fmla="*/ 2504 h 3492"/>
              <a:gd name="T56" fmla="*/ 320 w 1935"/>
              <a:gd name="T57" fmla="*/ 2704 h 3492"/>
              <a:gd name="T58" fmla="*/ 1694 w 1935"/>
              <a:gd name="T59" fmla="*/ 2507 h 3492"/>
              <a:gd name="T60" fmla="*/ 1691 w 1935"/>
              <a:gd name="T61" fmla="*/ 2698 h 3492"/>
              <a:gd name="T62" fmla="*/ 1058 w 1935"/>
              <a:gd name="T63" fmla="*/ 2353 h 3492"/>
              <a:gd name="T64" fmla="*/ 1114 w 1935"/>
              <a:gd name="T65" fmla="*/ 2515 h 3492"/>
              <a:gd name="T66" fmla="*/ 801 w 1935"/>
              <a:gd name="T67" fmla="*/ 2340 h 3492"/>
              <a:gd name="T68" fmla="*/ 921 w 1935"/>
              <a:gd name="T69" fmla="*/ 2440 h 3492"/>
              <a:gd name="T70" fmla="*/ 601 w 1935"/>
              <a:gd name="T71" fmla="*/ 2335 h 3492"/>
              <a:gd name="T72" fmla="*/ 721 w 1935"/>
              <a:gd name="T73" fmla="*/ 2402 h 3492"/>
              <a:gd name="T74" fmla="*/ 1221 w 1935"/>
              <a:gd name="T75" fmla="*/ 2381 h 3492"/>
              <a:gd name="T76" fmla="*/ 1333 w 1935"/>
              <a:gd name="T77" fmla="*/ 2461 h 3492"/>
              <a:gd name="T78" fmla="*/ 408 w 1935"/>
              <a:gd name="T79" fmla="*/ 2453 h 3492"/>
              <a:gd name="T80" fmla="*/ 508 w 1935"/>
              <a:gd name="T81" fmla="*/ 2340 h 3492"/>
              <a:gd name="T82" fmla="*/ 1409 w 1935"/>
              <a:gd name="T83" fmla="*/ 2402 h 3492"/>
              <a:gd name="T84" fmla="*/ 1529 w 1935"/>
              <a:gd name="T85" fmla="*/ 2302 h 3492"/>
              <a:gd name="T86" fmla="*/ 230 w 1935"/>
              <a:gd name="T87" fmla="*/ 2448 h 3492"/>
              <a:gd name="T88" fmla="*/ 287 w 1935"/>
              <a:gd name="T89" fmla="*/ 2287 h 3492"/>
              <a:gd name="T90" fmla="*/ 1607 w 1935"/>
              <a:gd name="T91" fmla="*/ 2451 h 3492"/>
              <a:gd name="T92" fmla="*/ 1713 w 1935"/>
              <a:gd name="T93" fmla="*/ 2262 h 3492"/>
              <a:gd name="T94" fmla="*/ 892 w 1935"/>
              <a:gd name="T95" fmla="*/ 2228 h 3492"/>
              <a:gd name="T96" fmla="*/ 1062 w 1935"/>
              <a:gd name="T97" fmla="*/ 2144 h 3492"/>
              <a:gd name="T98" fmla="*/ 759 w 1935"/>
              <a:gd name="T99" fmla="*/ 285 h 3492"/>
              <a:gd name="T100" fmla="*/ 1202 w 1935"/>
              <a:gd name="T101" fmla="*/ 325 h 3492"/>
              <a:gd name="T102" fmla="*/ 1364 w 1935"/>
              <a:gd name="T103" fmla="*/ 10 h 3492"/>
              <a:gd name="T104" fmla="*/ 1763 w 1935"/>
              <a:gd name="T105" fmla="*/ 49 h 3492"/>
              <a:gd name="T106" fmla="*/ 1907 w 1935"/>
              <a:gd name="T107" fmla="*/ 3244 h 3492"/>
              <a:gd name="T108" fmla="*/ 1589 w 1935"/>
              <a:gd name="T109" fmla="*/ 3442 h 3492"/>
              <a:gd name="T110" fmla="*/ 965 w 1935"/>
              <a:gd name="T111" fmla="*/ 3488 h 3492"/>
              <a:gd name="T112" fmla="*/ 325 w 1935"/>
              <a:gd name="T113" fmla="*/ 3440 h 3492"/>
              <a:gd name="T114" fmla="*/ 25 w 1935"/>
              <a:gd name="T115" fmla="*/ 3250 h 3492"/>
              <a:gd name="T116" fmla="*/ 175 w 1935"/>
              <a:gd name="T117" fmla="*/ 49 h 3492"/>
              <a:gd name="T118" fmla="*/ 550 w 1935"/>
              <a:gd name="T119" fmla="*/ 11 h 3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35" h="3492">
                <a:moveTo>
                  <a:pt x="827" y="2817"/>
                </a:moveTo>
                <a:lnTo>
                  <a:pt x="818" y="2818"/>
                </a:lnTo>
                <a:lnTo>
                  <a:pt x="811" y="2823"/>
                </a:lnTo>
                <a:lnTo>
                  <a:pt x="807" y="2829"/>
                </a:lnTo>
                <a:lnTo>
                  <a:pt x="805" y="2840"/>
                </a:lnTo>
                <a:lnTo>
                  <a:pt x="805" y="2966"/>
                </a:lnTo>
                <a:lnTo>
                  <a:pt x="808" y="2982"/>
                </a:lnTo>
                <a:lnTo>
                  <a:pt x="815" y="2995"/>
                </a:lnTo>
                <a:lnTo>
                  <a:pt x="826" y="3005"/>
                </a:lnTo>
                <a:lnTo>
                  <a:pt x="840" y="3010"/>
                </a:lnTo>
                <a:lnTo>
                  <a:pt x="892" y="3022"/>
                </a:lnTo>
                <a:lnTo>
                  <a:pt x="905" y="3022"/>
                </a:lnTo>
                <a:lnTo>
                  <a:pt x="917" y="3017"/>
                </a:lnTo>
                <a:lnTo>
                  <a:pt x="923" y="3007"/>
                </a:lnTo>
                <a:lnTo>
                  <a:pt x="927" y="2994"/>
                </a:lnTo>
                <a:lnTo>
                  <a:pt x="927" y="2929"/>
                </a:lnTo>
                <a:lnTo>
                  <a:pt x="924" y="2907"/>
                </a:lnTo>
                <a:lnTo>
                  <a:pt x="918" y="2886"/>
                </a:lnTo>
                <a:lnTo>
                  <a:pt x="908" y="2868"/>
                </a:lnTo>
                <a:lnTo>
                  <a:pt x="896" y="2852"/>
                </a:lnTo>
                <a:lnTo>
                  <a:pt x="881" y="2843"/>
                </a:lnTo>
                <a:lnTo>
                  <a:pt x="837" y="2821"/>
                </a:lnTo>
                <a:lnTo>
                  <a:pt x="827" y="2817"/>
                </a:lnTo>
                <a:close/>
                <a:moveTo>
                  <a:pt x="1108" y="2817"/>
                </a:moveTo>
                <a:lnTo>
                  <a:pt x="1098" y="2821"/>
                </a:lnTo>
                <a:lnTo>
                  <a:pt x="1053" y="2843"/>
                </a:lnTo>
                <a:lnTo>
                  <a:pt x="1039" y="2852"/>
                </a:lnTo>
                <a:lnTo>
                  <a:pt x="1027" y="2868"/>
                </a:lnTo>
                <a:lnTo>
                  <a:pt x="1017" y="2886"/>
                </a:lnTo>
                <a:lnTo>
                  <a:pt x="1011" y="2907"/>
                </a:lnTo>
                <a:lnTo>
                  <a:pt x="1009" y="2929"/>
                </a:lnTo>
                <a:lnTo>
                  <a:pt x="1009" y="2994"/>
                </a:lnTo>
                <a:lnTo>
                  <a:pt x="1011" y="3007"/>
                </a:lnTo>
                <a:lnTo>
                  <a:pt x="1018" y="3017"/>
                </a:lnTo>
                <a:lnTo>
                  <a:pt x="1029" y="3022"/>
                </a:lnTo>
                <a:lnTo>
                  <a:pt x="1043" y="3022"/>
                </a:lnTo>
                <a:lnTo>
                  <a:pt x="1095" y="3010"/>
                </a:lnTo>
                <a:lnTo>
                  <a:pt x="1108" y="3005"/>
                </a:lnTo>
                <a:lnTo>
                  <a:pt x="1120" y="2995"/>
                </a:lnTo>
                <a:lnTo>
                  <a:pt x="1128" y="2982"/>
                </a:lnTo>
                <a:lnTo>
                  <a:pt x="1130" y="2966"/>
                </a:lnTo>
                <a:lnTo>
                  <a:pt x="1130" y="2840"/>
                </a:lnTo>
                <a:lnTo>
                  <a:pt x="1129" y="2829"/>
                </a:lnTo>
                <a:lnTo>
                  <a:pt x="1123" y="2822"/>
                </a:lnTo>
                <a:lnTo>
                  <a:pt x="1117" y="2817"/>
                </a:lnTo>
                <a:lnTo>
                  <a:pt x="1108" y="2817"/>
                </a:lnTo>
                <a:close/>
                <a:moveTo>
                  <a:pt x="1306" y="2801"/>
                </a:moveTo>
                <a:lnTo>
                  <a:pt x="1296" y="2804"/>
                </a:lnTo>
                <a:lnTo>
                  <a:pt x="1251" y="2826"/>
                </a:lnTo>
                <a:lnTo>
                  <a:pt x="1237" y="2836"/>
                </a:lnTo>
                <a:lnTo>
                  <a:pt x="1225" y="2851"/>
                </a:lnTo>
                <a:lnTo>
                  <a:pt x="1215" y="2870"/>
                </a:lnTo>
                <a:lnTo>
                  <a:pt x="1209" y="2891"/>
                </a:lnTo>
                <a:lnTo>
                  <a:pt x="1207" y="2913"/>
                </a:lnTo>
                <a:lnTo>
                  <a:pt x="1207" y="2977"/>
                </a:lnTo>
                <a:lnTo>
                  <a:pt x="1209" y="2991"/>
                </a:lnTo>
                <a:lnTo>
                  <a:pt x="1216" y="3000"/>
                </a:lnTo>
                <a:lnTo>
                  <a:pt x="1228" y="3006"/>
                </a:lnTo>
                <a:lnTo>
                  <a:pt x="1241" y="3006"/>
                </a:lnTo>
                <a:lnTo>
                  <a:pt x="1293" y="2994"/>
                </a:lnTo>
                <a:lnTo>
                  <a:pt x="1307" y="2988"/>
                </a:lnTo>
                <a:lnTo>
                  <a:pt x="1318" y="2979"/>
                </a:lnTo>
                <a:lnTo>
                  <a:pt x="1326" y="2965"/>
                </a:lnTo>
                <a:lnTo>
                  <a:pt x="1328" y="2950"/>
                </a:lnTo>
                <a:lnTo>
                  <a:pt x="1328" y="2824"/>
                </a:lnTo>
                <a:lnTo>
                  <a:pt x="1327" y="2813"/>
                </a:lnTo>
                <a:lnTo>
                  <a:pt x="1322" y="2806"/>
                </a:lnTo>
                <a:lnTo>
                  <a:pt x="1315" y="2802"/>
                </a:lnTo>
                <a:lnTo>
                  <a:pt x="1306" y="2801"/>
                </a:lnTo>
                <a:close/>
                <a:moveTo>
                  <a:pt x="629" y="2801"/>
                </a:moveTo>
                <a:lnTo>
                  <a:pt x="621" y="2802"/>
                </a:lnTo>
                <a:lnTo>
                  <a:pt x="613" y="2806"/>
                </a:lnTo>
                <a:lnTo>
                  <a:pt x="609" y="2813"/>
                </a:lnTo>
                <a:lnTo>
                  <a:pt x="608" y="2824"/>
                </a:lnTo>
                <a:lnTo>
                  <a:pt x="608" y="2950"/>
                </a:lnTo>
                <a:lnTo>
                  <a:pt x="610" y="2965"/>
                </a:lnTo>
                <a:lnTo>
                  <a:pt x="617" y="2979"/>
                </a:lnTo>
                <a:lnTo>
                  <a:pt x="628" y="2988"/>
                </a:lnTo>
                <a:lnTo>
                  <a:pt x="641" y="2994"/>
                </a:lnTo>
                <a:lnTo>
                  <a:pt x="694" y="3006"/>
                </a:lnTo>
                <a:lnTo>
                  <a:pt x="707" y="3006"/>
                </a:lnTo>
                <a:lnTo>
                  <a:pt x="718" y="3000"/>
                </a:lnTo>
                <a:lnTo>
                  <a:pt x="725" y="2991"/>
                </a:lnTo>
                <a:lnTo>
                  <a:pt x="729" y="2977"/>
                </a:lnTo>
                <a:lnTo>
                  <a:pt x="729" y="2974"/>
                </a:lnTo>
                <a:lnTo>
                  <a:pt x="729" y="2965"/>
                </a:lnTo>
                <a:lnTo>
                  <a:pt x="729" y="2951"/>
                </a:lnTo>
                <a:lnTo>
                  <a:pt x="729" y="2934"/>
                </a:lnTo>
                <a:lnTo>
                  <a:pt x="729" y="2913"/>
                </a:lnTo>
                <a:lnTo>
                  <a:pt x="727" y="2891"/>
                </a:lnTo>
                <a:lnTo>
                  <a:pt x="720" y="2870"/>
                </a:lnTo>
                <a:lnTo>
                  <a:pt x="710" y="2851"/>
                </a:lnTo>
                <a:lnTo>
                  <a:pt x="698" y="2836"/>
                </a:lnTo>
                <a:lnTo>
                  <a:pt x="683" y="2826"/>
                </a:lnTo>
                <a:lnTo>
                  <a:pt x="639" y="2804"/>
                </a:lnTo>
                <a:lnTo>
                  <a:pt x="629" y="2801"/>
                </a:lnTo>
                <a:close/>
                <a:moveTo>
                  <a:pt x="1503" y="2779"/>
                </a:moveTo>
                <a:lnTo>
                  <a:pt x="1493" y="2782"/>
                </a:lnTo>
                <a:lnTo>
                  <a:pt x="1448" y="2804"/>
                </a:lnTo>
                <a:lnTo>
                  <a:pt x="1434" y="2814"/>
                </a:lnTo>
                <a:lnTo>
                  <a:pt x="1422" y="2829"/>
                </a:lnTo>
                <a:lnTo>
                  <a:pt x="1412" y="2848"/>
                </a:lnTo>
                <a:lnTo>
                  <a:pt x="1406" y="2869"/>
                </a:lnTo>
                <a:lnTo>
                  <a:pt x="1403" y="2891"/>
                </a:lnTo>
                <a:lnTo>
                  <a:pt x="1403" y="2956"/>
                </a:lnTo>
                <a:lnTo>
                  <a:pt x="1406" y="2969"/>
                </a:lnTo>
                <a:lnTo>
                  <a:pt x="1413" y="2979"/>
                </a:lnTo>
                <a:lnTo>
                  <a:pt x="1425" y="2984"/>
                </a:lnTo>
                <a:lnTo>
                  <a:pt x="1438" y="2984"/>
                </a:lnTo>
                <a:lnTo>
                  <a:pt x="1490" y="2972"/>
                </a:lnTo>
                <a:lnTo>
                  <a:pt x="1504" y="2966"/>
                </a:lnTo>
                <a:lnTo>
                  <a:pt x="1515" y="2957"/>
                </a:lnTo>
                <a:lnTo>
                  <a:pt x="1522" y="2943"/>
                </a:lnTo>
                <a:lnTo>
                  <a:pt x="1524" y="2928"/>
                </a:lnTo>
                <a:lnTo>
                  <a:pt x="1524" y="2802"/>
                </a:lnTo>
                <a:lnTo>
                  <a:pt x="1523" y="2791"/>
                </a:lnTo>
                <a:lnTo>
                  <a:pt x="1519" y="2783"/>
                </a:lnTo>
                <a:lnTo>
                  <a:pt x="1511" y="2779"/>
                </a:lnTo>
                <a:lnTo>
                  <a:pt x="1503" y="2779"/>
                </a:lnTo>
                <a:close/>
                <a:moveTo>
                  <a:pt x="432" y="2779"/>
                </a:moveTo>
                <a:lnTo>
                  <a:pt x="424" y="2779"/>
                </a:lnTo>
                <a:lnTo>
                  <a:pt x="416" y="2783"/>
                </a:lnTo>
                <a:lnTo>
                  <a:pt x="412" y="2791"/>
                </a:lnTo>
                <a:lnTo>
                  <a:pt x="411" y="2802"/>
                </a:lnTo>
                <a:lnTo>
                  <a:pt x="411" y="2928"/>
                </a:lnTo>
                <a:lnTo>
                  <a:pt x="413" y="2943"/>
                </a:lnTo>
                <a:lnTo>
                  <a:pt x="421" y="2957"/>
                </a:lnTo>
                <a:lnTo>
                  <a:pt x="431" y="2966"/>
                </a:lnTo>
                <a:lnTo>
                  <a:pt x="444" y="2972"/>
                </a:lnTo>
                <a:lnTo>
                  <a:pt x="497" y="2984"/>
                </a:lnTo>
                <a:lnTo>
                  <a:pt x="510" y="2984"/>
                </a:lnTo>
                <a:lnTo>
                  <a:pt x="521" y="2979"/>
                </a:lnTo>
                <a:lnTo>
                  <a:pt x="529" y="2969"/>
                </a:lnTo>
                <a:lnTo>
                  <a:pt x="532" y="2956"/>
                </a:lnTo>
                <a:lnTo>
                  <a:pt x="532" y="2952"/>
                </a:lnTo>
                <a:lnTo>
                  <a:pt x="532" y="2942"/>
                </a:lnTo>
                <a:lnTo>
                  <a:pt x="532" y="2929"/>
                </a:lnTo>
                <a:lnTo>
                  <a:pt x="532" y="2912"/>
                </a:lnTo>
                <a:lnTo>
                  <a:pt x="532" y="2891"/>
                </a:lnTo>
                <a:lnTo>
                  <a:pt x="530" y="2869"/>
                </a:lnTo>
                <a:lnTo>
                  <a:pt x="523" y="2848"/>
                </a:lnTo>
                <a:lnTo>
                  <a:pt x="514" y="2829"/>
                </a:lnTo>
                <a:lnTo>
                  <a:pt x="501" y="2814"/>
                </a:lnTo>
                <a:lnTo>
                  <a:pt x="487" y="2804"/>
                </a:lnTo>
                <a:lnTo>
                  <a:pt x="442" y="2782"/>
                </a:lnTo>
                <a:lnTo>
                  <a:pt x="432" y="2779"/>
                </a:lnTo>
                <a:close/>
                <a:moveTo>
                  <a:pt x="1699" y="2750"/>
                </a:moveTo>
                <a:lnTo>
                  <a:pt x="1689" y="2754"/>
                </a:lnTo>
                <a:lnTo>
                  <a:pt x="1643" y="2776"/>
                </a:lnTo>
                <a:lnTo>
                  <a:pt x="1629" y="2786"/>
                </a:lnTo>
                <a:lnTo>
                  <a:pt x="1617" y="2801"/>
                </a:lnTo>
                <a:lnTo>
                  <a:pt x="1608" y="2820"/>
                </a:lnTo>
                <a:lnTo>
                  <a:pt x="1601" y="2840"/>
                </a:lnTo>
                <a:lnTo>
                  <a:pt x="1599" y="2862"/>
                </a:lnTo>
                <a:lnTo>
                  <a:pt x="1599" y="2927"/>
                </a:lnTo>
                <a:lnTo>
                  <a:pt x="1601" y="2940"/>
                </a:lnTo>
                <a:lnTo>
                  <a:pt x="1609" y="2950"/>
                </a:lnTo>
                <a:lnTo>
                  <a:pt x="1621" y="2956"/>
                </a:lnTo>
                <a:lnTo>
                  <a:pt x="1634" y="2954"/>
                </a:lnTo>
                <a:lnTo>
                  <a:pt x="1686" y="2943"/>
                </a:lnTo>
                <a:lnTo>
                  <a:pt x="1700" y="2938"/>
                </a:lnTo>
                <a:lnTo>
                  <a:pt x="1710" y="2927"/>
                </a:lnTo>
                <a:lnTo>
                  <a:pt x="1718" y="2915"/>
                </a:lnTo>
                <a:lnTo>
                  <a:pt x="1720" y="2900"/>
                </a:lnTo>
                <a:lnTo>
                  <a:pt x="1720" y="2774"/>
                </a:lnTo>
                <a:lnTo>
                  <a:pt x="1719" y="2763"/>
                </a:lnTo>
                <a:lnTo>
                  <a:pt x="1715" y="2755"/>
                </a:lnTo>
                <a:lnTo>
                  <a:pt x="1707" y="2750"/>
                </a:lnTo>
                <a:lnTo>
                  <a:pt x="1699" y="2750"/>
                </a:lnTo>
                <a:close/>
                <a:moveTo>
                  <a:pt x="237" y="2750"/>
                </a:moveTo>
                <a:lnTo>
                  <a:pt x="228" y="2750"/>
                </a:lnTo>
                <a:lnTo>
                  <a:pt x="221" y="2755"/>
                </a:lnTo>
                <a:lnTo>
                  <a:pt x="216" y="2763"/>
                </a:lnTo>
                <a:lnTo>
                  <a:pt x="215" y="2774"/>
                </a:lnTo>
                <a:lnTo>
                  <a:pt x="215" y="2900"/>
                </a:lnTo>
                <a:lnTo>
                  <a:pt x="217" y="2915"/>
                </a:lnTo>
                <a:lnTo>
                  <a:pt x="225" y="2927"/>
                </a:lnTo>
                <a:lnTo>
                  <a:pt x="236" y="2938"/>
                </a:lnTo>
                <a:lnTo>
                  <a:pt x="249" y="2943"/>
                </a:lnTo>
                <a:lnTo>
                  <a:pt x="302" y="2954"/>
                </a:lnTo>
                <a:lnTo>
                  <a:pt x="315" y="2956"/>
                </a:lnTo>
                <a:lnTo>
                  <a:pt x="325" y="2950"/>
                </a:lnTo>
                <a:lnTo>
                  <a:pt x="333" y="2940"/>
                </a:lnTo>
                <a:lnTo>
                  <a:pt x="336" y="2927"/>
                </a:lnTo>
                <a:lnTo>
                  <a:pt x="336" y="2924"/>
                </a:lnTo>
                <a:lnTo>
                  <a:pt x="336" y="2914"/>
                </a:lnTo>
                <a:lnTo>
                  <a:pt x="336" y="2901"/>
                </a:lnTo>
                <a:lnTo>
                  <a:pt x="336" y="2883"/>
                </a:lnTo>
                <a:lnTo>
                  <a:pt x="336" y="2862"/>
                </a:lnTo>
                <a:lnTo>
                  <a:pt x="334" y="2840"/>
                </a:lnTo>
                <a:lnTo>
                  <a:pt x="328" y="2820"/>
                </a:lnTo>
                <a:lnTo>
                  <a:pt x="318" y="2801"/>
                </a:lnTo>
                <a:lnTo>
                  <a:pt x="306" y="2786"/>
                </a:lnTo>
                <a:lnTo>
                  <a:pt x="291" y="2776"/>
                </a:lnTo>
                <a:lnTo>
                  <a:pt x="247" y="2753"/>
                </a:lnTo>
                <a:lnTo>
                  <a:pt x="237" y="2750"/>
                </a:lnTo>
                <a:close/>
                <a:moveTo>
                  <a:pt x="822" y="2572"/>
                </a:moveTo>
                <a:lnTo>
                  <a:pt x="813" y="2572"/>
                </a:lnTo>
                <a:lnTo>
                  <a:pt x="805" y="2576"/>
                </a:lnTo>
                <a:lnTo>
                  <a:pt x="801" y="2584"/>
                </a:lnTo>
                <a:lnTo>
                  <a:pt x="800" y="2595"/>
                </a:lnTo>
                <a:lnTo>
                  <a:pt x="800" y="2721"/>
                </a:lnTo>
                <a:lnTo>
                  <a:pt x="802" y="2735"/>
                </a:lnTo>
                <a:lnTo>
                  <a:pt x="810" y="2748"/>
                </a:lnTo>
                <a:lnTo>
                  <a:pt x="821" y="2759"/>
                </a:lnTo>
                <a:lnTo>
                  <a:pt x="835" y="2765"/>
                </a:lnTo>
                <a:lnTo>
                  <a:pt x="887" y="2777"/>
                </a:lnTo>
                <a:lnTo>
                  <a:pt x="897" y="2777"/>
                </a:lnTo>
                <a:lnTo>
                  <a:pt x="907" y="2774"/>
                </a:lnTo>
                <a:lnTo>
                  <a:pt x="915" y="2768"/>
                </a:lnTo>
                <a:lnTo>
                  <a:pt x="919" y="2759"/>
                </a:lnTo>
                <a:lnTo>
                  <a:pt x="921" y="2748"/>
                </a:lnTo>
                <a:lnTo>
                  <a:pt x="921" y="2684"/>
                </a:lnTo>
                <a:lnTo>
                  <a:pt x="919" y="2662"/>
                </a:lnTo>
                <a:lnTo>
                  <a:pt x="913" y="2641"/>
                </a:lnTo>
                <a:lnTo>
                  <a:pt x="903" y="2622"/>
                </a:lnTo>
                <a:lnTo>
                  <a:pt x="891" y="2607"/>
                </a:lnTo>
                <a:lnTo>
                  <a:pt x="877" y="2597"/>
                </a:lnTo>
                <a:lnTo>
                  <a:pt x="831" y="2574"/>
                </a:lnTo>
                <a:lnTo>
                  <a:pt x="822" y="2572"/>
                </a:lnTo>
                <a:close/>
                <a:moveTo>
                  <a:pt x="1114" y="2572"/>
                </a:moveTo>
                <a:lnTo>
                  <a:pt x="1103" y="2574"/>
                </a:lnTo>
                <a:lnTo>
                  <a:pt x="1058" y="2597"/>
                </a:lnTo>
                <a:lnTo>
                  <a:pt x="1044" y="2607"/>
                </a:lnTo>
                <a:lnTo>
                  <a:pt x="1033" y="2622"/>
                </a:lnTo>
                <a:lnTo>
                  <a:pt x="1023" y="2641"/>
                </a:lnTo>
                <a:lnTo>
                  <a:pt x="1016" y="2662"/>
                </a:lnTo>
                <a:lnTo>
                  <a:pt x="1014" y="2684"/>
                </a:lnTo>
                <a:lnTo>
                  <a:pt x="1014" y="2748"/>
                </a:lnTo>
                <a:lnTo>
                  <a:pt x="1016" y="2761"/>
                </a:lnTo>
                <a:lnTo>
                  <a:pt x="1024" y="2771"/>
                </a:lnTo>
                <a:lnTo>
                  <a:pt x="1035" y="2777"/>
                </a:lnTo>
                <a:lnTo>
                  <a:pt x="1049" y="2777"/>
                </a:lnTo>
                <a:lnTo>
                  <a:pt x="1101" y="2765"/>
                </a:lnTo>
                <a:lnTo>
                  <a:pt x="1114" y="2759"/>
                </a:lnTo>
                <a:lnTo>
                  <a:pt x="1125" y="2748"/>
                </a:lnTo>
                <a:lnTo>
                  <a:pt x="1133" y="2735"/>
                </a:lnTo>
                <a:lnTo>
                  <a:pt x="1135" y="2721"/>
                </a:lnTo>
                <a:lnTo>
                  <a:pt x="1135" y="2595"/>
                </a:lnTo>
                <a:lnTo>
                  <a:pt x="1134" y="2584"/>
                </a:lnTo>
                <a:lnTo>
                  <a:pt x="1129" y="2576"/>
                </a:lnTo>
                <a:lnTo>
                  <a:pt x="1122" y="2572"/>
                </a:lnTo>
                <a:lnTo>
                  <a:pt x="1114" y="2572"/>
                </a:lnTo>
                <a:close/>
                <a:moveTo>
                  <a:pt x="1311" y="2555"/>
                </a:moveTo>
                <a:lnTo>
                  <a:pt x="1302" y="2559"/>
                </a:lnTo>
                <a:lnTo>
                  <a:pt x="1256" y="2581"/>
                </a:lnTo>
                <a:lnTo>
                  <a:pt x="1242" y="2590"/>
                </a:lnTo>
                <a:lnTo>
                  <a:pt x="1230" y="2606"/>
                </a:lnTo>
                <a:lnTo>
                  <a:pt x="1221" y="2624"/>
                </a:lnTo>
                <a:lnTo>
                  <a:pt x="1214" y="2645"/>
                </a:lnTo>
                <a:lnTo>
                  <a:pt x="1212" y="2667"/>
                </a:lnTo>
                <a:lnTo>
                  <a:pt x="1212" y="2732"/>
                </a:lnTo>
                <a:lnTo>
                  <a:pt x="1214" y="2745"/>
                </a:lnTo>
                <a:lnTo>
                  <a:pt x="1222" y="2755"/>
                </a:lnTo>
                <a:lnTo>
                  <a:pt x="1233" y="2760"/>
                </a:lnTo>
                <a:lnTo>
                  <a:pt x="1247" y="2760"/>
                </a:lnTo>
                <a:lnTo>
                  <a:pt x="1298" y="2748"/>
                </a:lnTo>
                <a:lnTo>
                  <a:pt x="1313" y="2743"/>
                </a:lnTo>
                <a:lnTo>
                  <a:pt x="1323" y="2732"/>
                </a:lnTo>
                <a:lnTo>
                  <a:pt x="1331" y="2719"/>
                </a:lnTo>
                <a:lnTo>
                  <a:pt x="1333" y="2704"/>
                </a:lnTo>
                <a:lnTo>
                  <a:pt x="1333" y="2578"/>
                </a:lnTo>
                <a:lnTo>
                  <a:pt x="1332" y="2567"/>
                </a:lnTo>
                <a:lnTo>
                  <a:pt x="1327" y="2560"/>
                </a:lnTo>
                <a:lnTo>
                  <a:pt x="1320" y="2555"/>
                </a:lnTo>
                <a:lnTo>
                  <a:pt x="1311" y="2555"/>
                </a:lnTo>
                <a:close/>
                <a:moveTo>
                  <a:pt x="624" y="2555"/>
                </a:moveTo>
                <a:lnTo>
                  <a:pt x="615" y="2555"/>
                </a:lnTo>
                <a:lnTo>
                  <a:pt x="608" y="2560"/>
                </a:lnTo>
                <a:lnTo>
                  <a:pt x="603" y="2567"/>
                </a:lnTo>
                <a:lnTo>
                  <a:pt x="601" y="2578"/>
                </a:lnTo>
                <a:lnTo>
                  <a:pt x="601" y="2704"/>
                </a:lnTo>
                <a:lnTo>
                  <a:pt x="604" y="2719"/>
                </a:lnTo>
                <a:lnTo>
                  <a:pt x="612" y="2732"/>
                </a:lnTo>
                <a:lnTo>
                  <a:pt x="623" y="2743"/>
                </a:lnTo>
                <a:lnTo>
                  <a:pt x="637" y="2748"/>
                </a:lnTo>
                <a:lnTo>
                  <a:pt x="689" y="2760"/>
                </a:lnTo>
                <a:lnTo>
                  <a:pt x="702" y="2760"/>
                </a:lnTo>
                <a:lnTo>
                  <a:pt x="712" y="2755"/>
                </a:lnTo>
                <a:lnTo>
                  <a:pt x="720" y="2745"/>
                </a:lnTo>
                <a:lnTo>
                  <a:pt x="723" y="2732"/>
                </a:lnTo>
                <a:lnTo>
                  <a:pt x="723" y="2667"/>
                </a:lnTo>
                <a:lnTo>
                  <a:pt x="721" y="2645"/>
                </a:lnTo>
                <a:lnTo>
                  <a:pt x="715" y="2624"/>
                </a:lnTo>
                <a:lnTo>
                  <a:pt x="705" y="2606"/>
                </a:lnTo>
                <a:lnTo>
                  <a:pt x="693" y="2590"/>
                </a:lnTo>
                <a:lnTo>
                  <a:pt x="679" y="2581"/>
                </a:lnTo>
                <a:lnTo>
                  <a:pt x="634" y="2559"/>
                </a:lnTo>
                <a:lnTo>
                  <a:pt x="624" y="2555"/>
                </a:lnTo>
                <a:close/>
                <a:moveTo>
                  <a:pt x="1508" y="2533"/>
                </a:moveTo>
                <a:lnTo>
                  <a:pt x="1499" y="2536"/>
                </a:lnTo>
                <a:lnTo>
                  <a:pt x="1453" y="2559"/>
                </a:lnTo>
                <a:lnTo>
                  <a:pt x="1439" y="2569"/>
                </a:lnTo>
                <a:lnTo>
                  <a:pt x="1427" y="2584"/>
                </a:lnTo>
                <a:lnTo>
                  <a:pt x="1417" y="2602"/>
                </a:lnTo>
                <a:lnTo>
                  <a:pt x="1411" y="2623"/>
                </a:lnTo>
                <a:lnTo>
                  <a:pt x="1409" y="2645"/>
                </a:lnTo>
                <a:lnTo>
                  <a:pt x="1409" y="2710"/>
                </a:lnTo>
                <a:lnTo>
                  <a:pt x="1411" y="2723"/>
                </a:lnTo>
                <a:lnTo>
                  <a:pt x="1418" y="2733"/>
                </a:lnTo>
                <a:lnTo>
                  <a:pt x="1429" y="2738"/>
                </a:lnTo>
                <a:lnTo>
                  <a:pt x="1443" y="2737"/>
                </a:lnTo>
                <a:lnTo>
                  <a:pt x="1495" y="2726"/>
                </a:lnTo>
                <a:lnTo>
                  <a:pt x="1509" y="2721"/>
                </a:lnTo>
                <a:lnTo>
                  <a:pt x="1520" y="2710"/>
                </a:lnTo>
                <a:lnTo>
                  <a:pt x="1528" y="2697"/>
                </a:lnTo>
                <a:lnTo>
                  <a:pt x="1530" y="2683"/>
                </a:lnTo>
                <a:lnTo>
                  <a:pt x="1530" y="2556"/>
                </a:lnTo>
                <a:lnTo>
                  <a:pt x="1529" y="2545"/>
                </a:lnTo>
                <a:lnTo>
                  <a:pt x="1523" y="2538"/>
                </a:lnTo>
                <a:lnTo>
                  <a:pt x="1517" y="2533"/>
                </a:lnTo>
                <a:lnTo>
                  <a:pt x="1508" y="2533"/>
                </a:lnTo>
                <a:close/>
                <a:moveTo>
                  <a:pt x="427" y="2533"/>
                </a:moveTo>
                <a:lnTo>
                  <a:pt x="417" y="2533"/>
                </a:lnTo>
                <a:lnTo>
                  <a:pt x="411" y="2538"/>
                </a:lnTo>
                <a:lnTo>
                  <a:pt x="407" y="2545"/>
                </a:lnTo>
                <a:lnTo>
                  <a:pt x="404" y="2556"/>
                </a:lnTo>
                <a:lnTo>
                  <a:pt x="404" y="2683"/>
                </a:lnTo>
                <a:lnTo>
                  <a:pt x="408" y="2697"/>
                </a:lnTo>
                <a:lnTo>
                  <a:pt x="415" y="2710"/>
                </a:lnTo>
                <a:lnTo>
                  <a:pt x="426" y="2721"/>
                </a:lnTo>
                <a:lnTo>
                  <a:pt x="440" y="2726"/>
                </a:lnTo>
                <a:lnTo>
                  <a:pt x="492" y="2737"/>
                </a:lnTo>
                <a:lnTo>
                  <a:pt x="505" y="2738"/>
                </a:lnTo>
                <a:lnTo>
                  <a:pt x="516" y="2733"/>
                </a:lnTo>
                <a:lnTo>
                  <a:pt x="523" y="2723"/>
                </a:lnTo>
                <a:lnTo>
                  <a:pt x="527" y="2710"/>
                </a:lnTo>
                <a:lnTo>
                  <a:pt x="527" y="2645"/>
                </a:lnTo>
                <a:lnTo>
                  <a:pt x="524" y="2623"/>
                </a:lnTo>
                <a:lnTo>
                  <a:pt x="518" y="2602"/>
                </a:lnTo>
                <a:lnTo>
                  <a:pt x="508" y="2584"/>
                </a:lnTo>
                <a:lnTo>
                  <a:pt x="495" y="2569"/>
                </a:lnTo>
                <a:lnTo>
                  <a:pt x="481" y="2559"/>
                </a:lnTo>
                <a:lnTo>
                  <a:pt x="437" y="2536"/>
                </a:lnTo>
                <a:lnTo>
                  <a:pt x="427" y="2533"/>
                </a:lnTo>
                <a:close/>
                <a:moveTo>
                  <a:pt x="231" y="2504"/>
                </a:moveTo>
                <a:lnTo>
                  <a:pt x="223" y="2505"/>
                </a:lnTo>
                <a:lnTo>
                  <a:pt x="215" y="2509"/>
                </a:lnTo>
                <a:lnTo>
                  <a:pt x="211" y="2517"/>
                </a:lnTo>
                <a:lnTo>
                  <a:pt x="209" y="2528"/>
                </a:lnTo>
                <a:lnTo>
                  <a:pt x="209" y="2654"/>
                </a:lnTo>
                <a:lnTo>
                  <a:pt x="212" y="2668"/>
                </a:lnTo>
                <a:lnTo>
                  <a:pt x="219" y="2681"/>
                </a:lnTo>
                <a:lnTo>
                  <a:pt x="230" y="2692"/>
                </a:lnTo>
                <a:lnTo>
                  <a:pt x="244" y="2698"/>
                </a:lnTo>
                <a:lnTo>
                  <a:pt x="296" y="2709"/>
                </a:lnTo>
                <a:lnTo>
                  <a:pt x="309" y="2710"/>
                </a:lnTo>
                <a:lnTo>
                  <a:pt x="320" y="2704"/>
                </a:lnTo>
                <a:lnTo>
                  <a:pt x="328" y="2695"/>
                </a:lnTo>
                <a:lnTo>
                  <a:pt x="331" y="2681"/>
                </a:lnTo>
                <a:lnTo>
                  <a:pt x="331" y="2617"/>
                </a:lnTo>
                <a:lnTo>
                  <a:pt x="329" y="2595"/>
                </a:lnTo>
                <a:lnTo>
                  <a:pt x="322" y="2574"/>
                </a:lnTo>
                <a:lnTo>
                  <a:pt x="312" y="2555"/>
                </a:lnTo>
                <a:lnTo>
                  <a:pt x="301" y="2540"/>
                </a:lnTo>
                <a:lnTo>
                  <a:pt x="287" y="2529"/>
                </a:lnTo>
                <a:lnTo>
                  <a:pt x="241" y="2507"/>
                </a:lnTo>
                <a:lnTo>
                  <a:pt x="231" y="2504"/>
                </a:lnTo>
                <a:close/>
                <a:moveTo>
                  <a:pt x="1704" y="2504"/>
                </a:moveTo>
                <a:lnTo>
                  <a:pt x="1694" y="2507"/>
                </a:lnTo>
                <a:lnTo>
                  <a:pt x="1649" y="2529"/>
                </a:lnTo>
                <a:lnTo>
                  <a:pt x="1635" y="2540"/>
                </a:lnTo>
                <a:lnTo>
                  <a:pt x="1623" y="2555"/>
                </a:lnTo>
                <a:lnTo>
                  <a:pt x="1613" y="2574"/>
                </a:lnTo>
                <a:lnTo>
                  <a:pt x="1607" y="2595"/>
                </a:lnTo>
                <a:lnTo>
                  <a:pt x="1604" y="2617"/>
                </a:lnTo>
                <a:lnTo>
                  <a:pt x="1604" y="2681"/>
                </a:lnTo>
                <a:lnTo>
                  <a:pt x="1607" y="2695"/>
                </a:lnTo>
                <a:lnTo>
                  <a:pt x="1614" y="2704"/>
                </a:lnTo>
                <a:lnTo>
                  <a:pt x="1625" y="2710"/>
                </a:lnTo>
                <a:lnTo>
                  <a:pt x="1639" y="2709"/>
                </a:lnTo>
                <a:lnTo>
                  <a:pt x="1691" y="2698"/>
                </a:lnTo>
                <a:lnTo>
                  <a:pt x="1705" y="2692"/>
                </a:lnTo>
                <a:lnTo>
                  <a:pt x="1716" y="2681"/>
                </a:lnTo>
                <a:lnTo>
                  <a:pt x="1723" y="2668"/>
                </a:lnTo>
                <a:lnTo>
                  <a:pt x="1726" y="2654"/>
                </a:lnTo>
                <a:lnTo>
                  <a:pt x="1726" y="2528"/>
                </a:lnTo>
                <a:lnTo>
                  <a:pt x="1724" y="2517"/>
                </a:lnTo>
                <a:lnTo>
                  <a:pt x="1719" y="2509"/>
                </a:lnTo>
                <a:lnTo>
                  <a:pt x="1713" y="2505"/>
                </a:lnTo>
                <a:lnTo>
                  <a:pt x="1704" y="2504"/>
                </a:lnTo>
                <a:close/>
                <a:moveTo>
                  <a:pt x="1114" y="2327"/>
                </a:moveTo>
                <a:lnTo>
                  <a:pt x="1103" y="2331"/>
                </a:lnTo>
                <a:lnTo>
                  <a:pt x="1058" y="2353"/>
                </a:lnTo>
                <a:lnTo>
                  <a:pt x="1044" y="2363"/>
                </a:lnTo>
                <a:lnTo>
                  <a:pt x="1033" y="2379"/>
                </a:lnTo>
                <a:lnTo>
                  <a:pt x="1023" y="2397"/>
                </a:lnTo>
                <a:lnTo>
                  <a:pt x="1016" y="2418"/>
                </a:lnTo>
                <a:lnTo>
                  <a:pt x="1014" y="2439"/>
                </a:lnTo>
                <a:lnTo>
                  <a:pt x="1014" y="2504"/>
                </a:lnTo>
                <a:lnTo>
                  <a:pt x="1016" y="2518"/>
                </a:lnTo>
                <a:lnTo>
                  <a:pt x="1024" y="2528"/>
                </a:lnTo>
                <a:lnTo>
                  <a:pt x="1035" y="2532"/>
                </a:lnTo>
                <a:lnTo>
                  <a:pt x="1049" y="2532"/>
                </a:lnTo>
                <a:lnTo>
                  <a:pt x="1101" y="2521"/>
                </a:lnTo>
                <a:lnTo>
                  <a:pt x="1114" y="2515"/>
                </a:lnTo>
                <a:lnTo>
                  <a:pt x="1125" y="2505"/>
                </a:lnTo>
                <a:lnTo>
                  <a:pt x="1133" y="2492"/>
                </a:lnTo>
                <a:lnTo>
                  <a:pt x="1135" y="2478"/>
                </a:lnTo>
                <a:lnTo>
                  <a:pt x="1135" y="2351"/>
                </a:lnTo>
                <a:lnTo>
                  <a:pt x="1134" y="2340"/>
                </a:lnTo>
                <a:lnTo>
                  <a:pt x="1129" y="2333"/>
                </a:lnTo>
                <a:lnTo>
                  <a:pt x="1122" y="2328"/>
                </a:lnTo>
                <a:lnTo>
                  <a:pt x="1114" y="2327"/>
                </a:lnTo>
                <a:close/>
                <a:moveTo>
                  <a:pt x="822" y="2327"/>
                </a:moveTo>
                <a:lnTo>
                  <a:pt x="813" y="2328"/>
                </a:lnTo>
                <a:lnTo>
                  <a:pt x="805" y="2333"/>
                </a:lnTo>
                <a:lnTo>
                  <a:pt x="801" y="2340"/>
                </a:lnTo>
                <a:lnTo>
                  <a:pt x="800" y="2351"/>
                </a:lnTo>
                <a:lnTo>
                  <a:pt x="800" y="2478"/>
                </a:lnTo>
                <a:lnTo>
                  <a:pt x="802" y="2492"/>
                </a:lnTo>
                <a:lnTo>
                  <a:pt x="810" y="2505"/>
                </a:lnTo>
                <a:lnTo>
                  <a:pt x="821" y="2515"/>
                </a:lnTo>
                <a:lnTo>
                  <a:pt x="835" y="2521"/>
                </a:lnTo>
                <a:lnTo>
                  <a:pt x="887" y="2532"/>
                </a:lnTo>
                <a:lnTo>
                  <a:pt x="900" y="2533"/>
                </a:lnTo>
                <a:lnTo>
                  <a:pt x="911" y="2528"/>
                </a:lnTo>
                <a:lnTo>
                  <a:pt x="919" y="2518"/>
                </a:lnTo>
                <a:lnTo>
                  <a:pt x="921" y="2504"/>
                </a:lnTo>
                <a:lnTo>
                  <a:pt x="921" y="2440"/>
                </a:lnTo>
                <a:lnTo>
                  <a:pt x="919" y="2418"/>
                </a:lnTo>
                <a:lnTo>
                  <a:pt x="913" y="2397"/>
                </a:lnTo>
                <a:lnTo>
                  <a:pt x="903" y="2379"/>
                </a:lnTo>
                <a:lnTo>
                  <a:pt x="891" y="2363"/>
                </a:lnTo>
                <a:lnTo>
                  <a:pt x="877" y="2354"/>
                </a:lnTo>
                <a:lnTo>
                  <a:pt x="831" y="2331"/>
                </a:lnTo>
                <a:lnTo>
                  <a:pt x="822" y="2327"/>
                </a:lnTo>
                <a:close/>
                <a:moveTo>
                  <a:pt x="624" y="2312"/>
                </a:moveTo>
                <a:lnTo>
                  <a:pt x="615" y="2312"/>
                </a:lnTo>
                <a:lnTo>
                  <a:pt x="608" y="2316"/>
                </a:lnTo>
                <a:lnTo>
                  <a:pt x="603" y="2324"/>
                </a:lnTo>
                <a:lnTo>
                  <a:pt x="601" y="2335"/>
                </a:lnTo>
                <a:lnTo>
                  <a:pt x="601" y="2461"/>
                </a:lnTo>
                <a:lnTo>
                  <a:pt x="604" y="2475"/>
                </a:lnTo>
                <a:lnTo>
                  <a:pt x="612" y="2488"/>
                </a:lnTo>
                <a:lnTo>
                  <a:pt x="623" y="2499"/>
                </a:lnTo>
                <a:lnTo>
                  <a:pt x="637" y="2505"/>
                </a:lnTo>
                <a:lnTo>
                  <a:pt x="689" y="2517"/>
                </a:lnTo>
                <a:lnTo>
                  <a:pt x="702" y="2517"/>
                </a:lnTo>
                <a:lnTo>
                  <a:pt x="712" y="2511"/>
                </a:lnTo>
                <a:lnTo>
                  <a:pt x="720" y="2502"/>
                </a:lnTo>
                <a:lnTo>
                  <a:pt x="723" y="2488"/>
                </a:lnTo>
                <a:lnTo>
                  <a:pt x="723" y="2424"/>
                </a:lnTo>
                <a:lnTo>
                  <a:pt x="721" y="2402"/>
                </a:lnTo>
                <a:lnTo>
                  <a:pt x="715" y="2381"/>
                </a:lnTo>
                <a:lnTo>
                  <a:pt x="705" y="2362"/>
                </a:lnTo>
                <a:lnTo>
                  <a:pt x="693" y="2347"/>
                </a:lnTo>
                <a:lnTo>
                  <a:pt x="679" y="2337"/>
                </a:lnTo>
                <a:lnTo>
                  <a:pt x="634" y="2315"/>
                </a:lnTo>
                <a:lnTo>
                  <a:pt x="624" y="2312"/>
                </a:lnTo>
                <a:close/>
                <a:moveTo>
                  <a:pt x="1311" y="2311"/>
                </a:moveTo>
                <a:lnTo>
                  <a:pt x="1302" y="2314"/>
                </a:lnTo>
                <a:lnTo>
                  <a:pt x="1256" y="2337"/>
                </a:lnTo>
                <a:lnTo>
                  <a:pt x="1242" y="2347"/>
                </a:lnTo>
                <a:lnTo>
                  <a:pt x="1230" y="2362"/>
                </a:lnTo>
                <a:lnTo>
                  <a:pt x="1221" y="2381"/>
                </a:lnTo>
                <a:lnTo>
                  <a:pt x="1214" y="2402"/>
                </a:lnTo>
                <a:lnTo>
                  <a:pt x="1212" y="2424"/>
                </a:lnTo>
                <a:lnTo>
                  <a:pt x="1212" y="2488"/>
                </a:lnTo>
                <a:lnTo>
                  <a:pt x="1214" y="2502"/>
                </a:lnTo>
                <a:lnTo>
                  <a:pt x="1222" y="2511"/>
                </a:lnTo>
                <a:lnTo>
                  <a:pt x="1233" y="2517"/>
                </a:lnTo>
                <a:lnTo>
                  <a:pt x="1247" y="2517"/>
                </a:lnTo>
                <a:lnTo>
                  <a:pt x="1298" y="2505"/>
                </a:lnTo>
                <a:lnTo>
                  <a:pt x="1313" y="2499"/>
                </a:lnTo>
                <a:lnTo>
                  <a:pt x="1323" y="2488"/>
                </a:lnTo>
                <a:lnTo>
                  <a:pt x="1331" y="2475"/>
                </a:lnTo>
                <a:lnTo>
                  <a:pt x="1333" y="2461"/>
                </a:lnTo>
                <a:lnTo>
                  <a:pt x="1333" y="2335"/>
                </a:lnTo>
                <a:lnTo>
                  <a:pt x="1332" y="2324"/>
                </a:lnTo>
                <a:lnTo>
                  <a:pt x="1327" y="2316"/>
                </a:lnTo>
                <a:lnTo>
                  <a:pt x="1320" y="2312"/>
                </a:lnTo>
                <a:lnTo>
                  <a:pt x="1311" y="2311"/>
                </a:lnTo>
                <a:close/>
                <a:moveTo>
                  <a:pt x="427" y="2289"/>
                </a:moveTo>
                <a:lnTo>
                  <a:pt x="417" y="2290"/>
                </a:lnTo>
                <a:lnTo>
                  <a:pt x="411" y="2294"/>
                </a:lnTo>
                <a:lnTo>
                  <a:pt x="407" y="2302"/>
                </a:lnTo>
                <a:lnTo>
                  <a:pt x="404" y="2313"/>
                </a:lnTo>
                <a:lnTo>
                  <a:pt x="404" y="2439"/>
                </a:lnTo>
                <a:lnTo>
                  <a:pt x="408" y="2453"/>
                </a:lnTo>
                <a:lnTo>
                  <a:pt x="415" y="2467"/>
                </a:lnTo>
                <a:lnTo>
                  <a:pt x="426" y="2478"/>
                </a:lnTo>
                <a:lnTo>
                  <a:pt x="440" y="2483"/>
                </a:lnTo>
                <a:lnTo>
                  <a:pt x="492" y="2495"/>
                </a:lnTo>
                <a:lnTo>
                  <a:pt x="505" y="2495"/>
                </a:lnTo>
                <a:lnTo>
                  <a:pt x="516" y="2490"/>
                </a:lnTo>
                <a:lnTo>
                  <a:pt x="523" y="2480"/>
                </a:lnTo>
                <a:lnTo>
                  <a:pt x="527" y="2467"/>
                </a:lnTo>
                <a:lnTo>
                  <a:pt x="527" y="2402"/>
                </a:lnTo>
                <a:lnTo>
                  <a:pt x="524" y="2380"/>
                </a:lnTo>
                <a:lnTo>
                  <a:pt x="518" y="2359"/>
                </a:lnTo>
                <a:lnTo>
                  <a:pt x="508" y="2340"/>
                </a:lnTo>
                <a:lnTo>
                  <a:pt x="495" y="2325"/>
                </a:lnTo>
                <a:lnTo>
                  <a:pt x="481" y="2315"/>
                </a:lnTo>
                <a:lnTo>
                  <a:pt x="437" y="2292"/>
                </a:lnTo>
                <a:lnTo>
                  <a:pt x="427" y="2289"/>
                </a:lnTo>
                <a:close/>
                <a:moveTo>
                  <a:pt x="1508" y="2289"/>
                </a:moveTo>
                <a:lnTo>
                  <a:pt x="1499" y="2292"/>
                </a:lnTo>
                <a:lnTo>
                  <a:pt x="1453" y="2315"/>
                </a:lnTo>
                <a:lnTo>
                  <a:pt x="1439" y="2325"/>
                </a:lnTo>
                <a:lnTo>
                  <a:pt x="1427" y="2340"/>
                </a:lnTo>
                <a:lnTo>
                  <a:pt x="1417" y="2359"/>
                </a:lnTo>
                <a:lnTo>
                  <a:pt x="1411" y="2380"/>
                </a:lnTo>
                <a:lnTo>
                  <a:pt x="1409" y="2402"/>
                </a:lnTo>
                <a:lnTo>
                  <a:pt x="1409" y="2465"/>
                </a:lnTo>
                <a:lnTo>
                  <a:pt x="1411" y="2480"/>
                </a:lnTo>
                <a:lnTo>
                  <a:pt x="1418" y="2490"/>
                </a:lnTo>
                <a:lnTo>
                  <a:pt x="1429" y="2495"/>
                </a:lnTo>
                <a:lnTo>
                  <a:pt x="1443" y="2495"/>
                </a:lnTo>
                <a:lnTo>
                  <a:pt x="1495" y="2483"/>
                </a:lnTo>
                <a:lnTo>
                  <a:pt x="1509" y="2476"/>
                </a:lnTo>
                <a:lnTo>
                  <a:pt x="1520" y="2467"/>
                </a:lnTo>
                <a:lnTo>
                  <a:pt x="1528" y="2453"/>
                </a:lnTo>
                <a:lnTo>
                  <a:pt x="1530" y="2439"/>
                </a:lnTo>
                <a:lnTo>
                  <a:pt x="1530" y="2313"/>
                </a:lnTo>
                <a:lnTo>
                  <a:pt x="1529" y="2302"/>
                </a:lnTo>
                <a:lnTo>
                  <a:pt x="1523" y="2294"/>
                </a:lnTo>
                <a:lnTo>
                  <a:pt x="1517" y="2290"/>
                </a:lnTo>
                <a:lnTo>
                  <a:pt x="1508" y="2289"/>
                </a:lnTo>
                <a:close/>
                <a:moveTo>
                  <a:pt x="231" y="2260"/>
                </a:moveTo>
                <a:lnTo>
                  <a:pt x="223" y="2262"/>
                </a:lnTo>
                <a:lnTo>
                  <a:pt x="215" y="2266"/>
                </a:lnTo>
                <a:lnTo>
                  <a:pt x="211" y="2274"/>
                </a:lnTo>
                <a:lnTo>
                  <a:pt x="209" y="2285"/>
                </a:lnTo>
                <a:lnTo>
                  <a:pt x="209" y="2411"/>
                </a:lnTo>
                <a:lnTo>
                  <a:pt x="212" y="2425"/>
                </a:lnTo>
                <a:lnTo>
                  <a:pt x="219" y="2438"/>
                </a:lnTo>
                <a:lnTo>
                  <a:pt x="230" y="2448"/>
                </a:lnTo>
                <a:lnTo>
                  <a:pt x="244" y="2454"/>
                </a:lnTo>
                <a:lnTo>
                  <a:pt x="296" y="2465"/>
                </a:lnTo>
                <a:lnTo>
                  <a:pt x="309" y="2467"/>
                </a:lnTo>
                <a:lnTo>
                  <a:pt x="320" y="2461"/>
                </a:lnTo>
                <a:lnTo>
                  <a:pt x="328" y="2451"/>
                </a:lnTo>
                <a:lnTo>
                  <a:pt x="331" y="2437"/>
                </a:lnTo>
                <a:lnTo>
                  <a:pt x="331" y="2373"/>
                </a:lnTo>
                <a:lnTo>
                  <a:pt x="329" y="2351"/>
                </a:lnTo>
                <a:lnTo>
                  <a:pt x="322" y="2331"/>
                </a:lnTo>
                <a:lnTo>
                  <a:pt x="312" y="2312"/>
                </a:lnTo>
                <a:lnTo>
                  <a:pt x="301" y="2297"/>
                </a:lnTo>
                <a:lnTo>
                  <a:pt x="287" y="2287"/>
                </a:lnTo>
                <a:lnTo>
                  <a:pt x="241" y="2264"/>
                </a:lnTo>
                <a:lnTo>
                  <a:pt x="231" y="2260"/>
                </a:lnTo>
                <a:close/>
                <a:moveTo>
                  <a:pt x="1704" y="2260"/>
                </a:moveTo>
                <a:lnTo>
                  <a:pt x="1694" y="2264"/>
                </a:lnTo>
                <a:lnTo>
                  <a:pt x="1649" y="2287"/>
                </a:lnTo>
                <a:lnTo>
                  <a:pt x="1635" y="2297"/>
                </a:lnTo>
                <a:lnTo>
                  <a:pt x="1623" y="2312"/>
                </a:lnTo>
                <a:lnTo>
                  <a:pt x="1613" y="2331"/>
                </a:lnTo>
                <a:lnTo>
                  <a:pt x="1607" y="2351"/>
                </a:lnTo>
                <a:lnTo>
                  <a:pt x="1604" y="2372"/>
                </a:lnTo>
                <a:lnTo>
                  <a:pt x="1604" y="2437"/>
                </a:lnTo>
                <a:lnTo>
                  <a:pt x="1607" y="2451"/>
                </a:lnTo>
                <a:lnTo>
                  <a:pt x="1614" y="2461"/>
                </a:lnTo>
                <a:lnTo>
                  <a:pt x="1625" y="2465"/>
                </a:lnTo>
                <a:lnTo>
                  <a:pt x="1639" y="2465"/>
                </a:lnTo>
                <a:lnTo>
                  <a:pt x="1691" y="2454"/>
                </a:lnTo>
                <a:lnTo>
                  <a:pt x="1705" y="2448"/>
                </a:lnTo>
                <a:lnTo>
                  <a:pt x="1716" y="2438"/>
                </a:lnTo>
                <a:lnTo>
                  <a:pt x="1723" y="2425"/>
                </a:lnTo>
                <a:lnTo>
                  <a:pt x="1726" y="2411"/>
                </a:lnTo>
                <a:lnTo>
                  <a:pt x="1726" y="2285"/>
                </a:lnTo>
                <a:lnTo>
                  <a:pt x="1724" y="2274"/>
                </a:lnTo>
                <a:lnTo>
                  <a:pt x="1719" y="2266"/>
                </a:lnTo>
                <a:lnTo>
                  <a:pt x="1713" y="2262"/>
                </a:lnTo>
                <a:lnTo>
                  <a:pt x="1704" y="2260"/>
                </a:lnTo>
                <a:close/>
                <a:moveTo>
                  <a:pt x="968" y="2069"/>
                </a:moveTo>
                <a:lnTo>
                  <a:pt x="945" y="2072"/>
                </a:lnTo>
                <a:lnTo>
                  <a:pt x="925" y="2078"/>
                </a:lnTo>
                <a:lnTo>
                  <a:pt x="907" y="2090"/>
                </a:lnTo>
                <a:lnTo>
                  <a:pt x="892" y="2106"/>
                </a:lnTo>
                <a:lnTo>
                  <a:pt x="880" y="2123"/>
                </a:lnTo>
                <a:lnTo>
                  <a:pt x="874" y="2144"/>
                </a:lnTo>
                <a:lnTo>
                  <a:pt x="870" y="2166"/>
                </a:lnTo>
                <a:lnTo>
                  <a:pt x="874" y="2189"/>
                </a:lnTo>
                <a:lnTo>
                  <a:pt x="880" y="2210"/>
                </a:lnTo>
                <a:lnTo>
                  <a:pt x="892" y="2228"/>
                </a:lnTo>
                <a:lnTo>
                  <a:pt x="907" y="2243"/>
                </a:lnTo>
                <a:lnTo>
                  <a:pt x="925" y="2255"/>
                </a:lnTo>
                <a:lnTo>
                  <a:pt x="945" y="2263"/>
                </a:lnTo>
                <a:lnTo>
                  <a:pt x="968" y="2265"/>
                </a:lnTo>
                <a:lnTo>
                  <a:pt x="989" y="2263"/>
                </a:lnTo>
                <a:lnTo>
                  <a:pt x="1010" y="2255"/>
                </a:lnTo>
                <a:lnTo>
                  <a:pt x="1028" y="2243"/>
                </a:lnTo>
                <a:lnTo>
                  <a:pt x="1042" y="2228"/>
                </a:lnTo>
                <a:lnTo>
                  <a:pt x="1054" y="2210"/>
                </a:lnTo>
                <a:lnTo>
                  <a:pt x="1062" y="2189"/>
                </a:lnTo>
                <a:lnTo>
                  <a:pt x="1064" y="2166"/>
                </a:lnTo>
                <a:lnTo>
                  <a:pt x="1062" y="2144"/>
                </a:lnTo>
                <a:lnTo>
                  <a:pt x="1054" y="2123"/>
                </a:lnTo>
                <a:lnTo>
                  <a:pt x="1042" y="2106"/>
                </a:lnTo>
                <a:lnTo>
                  <a:pt x="1028" y="2090"/>
                </a:lnTo>
                <a:lnTo>
                  <a:pt x="1010" y="2078"/>
                </a:lnTo>
                <a:lnTo>
                  <a:pt x="989" y="2072"/>
                </a:lnTo>
                <a:lnTo>
                  <a:pt x="968" y="2069"/>
                </a:lnTo>
                <a:close/>
                <a:moveTo>
                  <a:pt x="179" y="660"/>
                </a:moveTo>
                <a:lnTo>
                  <a:pt x="179" y="1892"/>
                </a:lnTo>
                <a:lnTo>
                  <a:pt x="1756" y="1892"/>
                </a:lnTo>
                <a:lnTo>
                  <a:pt x="1756" y="660"/>
                </a:lnTo>
                <a:lnTo>
                  <a:pt x="179" y="660"/>
                </a:lnTo>
                <a:close/>
                <a:moveTo>
                  <a:pt x="759" y="285"/>
                </a:moveTo>
                <a:lnTo>
                  <a:pt x="747" y="287"/>
                </a:lnTo>
                <a:lnTo>
                  <a:pt x="738" y="294"/>
                </a:lnTo>
                <a:lnTo>
                  <a:pt x="732" y="302"/>
                </a:lnTo>
                <a:lnTo>
                  <a:pt x="730" y="313"/>
                </a:lnTo>
                <a:lnTo>
                  <a:pt x="732" y="325"/>
                </a:lnTo>
                <a:lnTo>
                  <a:pt x="738" y="334"/>
                </a:lnTo>
                <a:lnTo>
                  <a:pt x="747" y="341"/>
                </a:lnTo>
                <a:lnTo>
                  <a:pt x="759" y="343"/>
                </a:lnTo>
                <a:lnTo>
                  <a:pt x="1176" y="343"/>
                </a:lnTo>
                <a:lnTo>
                  <a:pt x="1187" y="341"/>
                </a:lnTo>
                <a:lnTo>
                  <a:pt x="1197" y="334"/>
                </a:lnTo>
                <a:lnTo>
                  <a:pt x="1202" y="325"/>
                </a:lnTo>
                <a:lnTo>
                  <a:pt x="1206" y="313"/>
                </a:lnTo>
                <a:lnTo>
                  <a:pt x="1202" y="302"/>
                </a:lnTo>
                <a:lnTo>
                  <a:pt x="1197" y="294"/>
                </a:lnTo>
                <a:lnTo>
                  <a:pt x="1187" y="287"/>
                </a:lnTo>
                <a:lnTo>
                  <a:pt x="1176" y="285"/>
                </a:lnTo>
                <a:lnTo>
                  <a:pt x="759" y="285"/>
                </a:lnTo>
                <a:close/>
                <a:moveTo>
                  <a:pt x="985" y="0"/>
                </a:moveTo>
                <a:lnTo>
                  <a:pt x="1071" y="0"/>
                </a:lnTo>
                <a:lnTo>
                  <a:pt x="1153" y="2"/>
                </a:lnTo>
                <a:lnTo>
                  <a:pt x="1228" y="4"/>
                </a:lnTo>
                <a:lnTo>
                  <a:pt x="1300" y="6"/>
                </a:lnTo>
                <a:lnTo>
                  <a:pt x="1364" y="10"/>
                </a:lnTo>
                <a:lnTo>
                  <a:pt x="1425" y="13"/>
                </a:lnTo>
                <a:lnTo>
                  <a:pt x="1479" y="16"/>
                </a:lnTo>
                <a:lnTo>
                  <a:pt x="1528" y="21"/>
                </a:lnTo>
                <a:lnTo>
                  <a:pt x="1570" y="24"/>
                </a:lnTo>
                <a:lnTo>
                  <a:pt x="1606" y="27"/>
                </a:lnTo>
                <a:lnTo>
                  <a:pt x="1635" y="30"/>
                </a:lnTo>
                <a:lnTo>
                  <a:pt x="1659" y="33"/>
                </a:lnTo>
                <a:lnTo>
                  <a:pt x="1675" y="35"/>
                </a:lnTo>
                <a:lnTo>
                  <a:pt x="1684" y="36"/>
                </a:lnTo>
                <a:lnTo>
                  <a:pt x="1684" y="36"/>
                </a:lnTo>
                <a:lnTo>
                  <a:pt x="1724" y="39"/>
                </a:lnTo>
                <a:lnTo>
                  <a:pt x="1763" y="49"/>
                </a:lnTo>
                <a:lnTo>
                  <a:pt x="1799" y="66"/>
                </a:lnTo>
                <a:lnTo>
                  <a:pt x="1833" y="86"/>
                </a:lnTo>
                <a:lnTo>
                  <a:pt x="1862" y="113"/>
                </a:lnTo>
                <a:lnTo>
                  <a:pt x="1887" y="142"/>
                </a:lnTo>
                <a:lnTo>
                  <a:pt x="1907" y="176"/>
                </a:lnTo>
                <a:lnTo>
                  <a:pt x="1922" y="214"/>
                </a:lnTo>
                <a:lnTo>
                  <a:pt x="1932" y="254"/>
                </a:lnTo>
                <a:lnTo>
                  <a:pt x="1935" y="296"/>
                </a:lnTo>
                <a:lnTo>
                  <a:pt x="1935" y="3127"/>
                </a:lnTo>
                <a:lnTo>
                  <a:pt x="1932" y="3167"/>
                </a:lnTo>
                <a:lnTo>
                  <a:pt x="1922" y="3207"/>
                </a:lnTo>
                <a:lnTo>
                  <a:pt x="1907" y="3244"/>
                </a:lnTo>
                <a:lnTo>
                  <a:pt x="1886" y="3279"/>
                </a:lnTo>
                <a:lnTo>
                  <a:pt x="1859" y="3312"/>
                </a:lnTo>
                <a:lnTo>
                  <a:pt x="1826" y="3343"/>
                </a:lnTo>
                <a:lnTo>
                  <a:pt x="1787" y="3371"/>
                </a:lnTo>
                <a:lnTo>
                  <a:pt x="1744" y="3396"/>
                </a:lnTo>
                <a:lnTo>
                  <a:pt x="1695" y="3419"/>
                </a:lnTo>
                <a:lnTo>
                  <a:pt x="1691" y="3420"/>
                </a:lnTo>
                <a:lnTo>
                  <a:pt x="1681" y="3423"/>
                </a:lnTo>
                <a:lnTo>
                  <a:pt x="1666" y="3427"/>
                </a:lnTo>
                <a:lnTo>
                  <a:pt x="1646" y="3431"/>
                </a:lnTo>
                <a:lnTo>
                  <a:pt x="1621" y="3437"/>
                </a:lnTo>
                <a:lnTo>
                  <a:pt x="1589" y="3442"/>
                </a:lnTo>
                <a:lnTo>
                  <a:pt x="1555" y="3449"/>
                </a:lnTo>
                <a:lnTo>
                  <a:pt x="1516" y="3455"/>
                </a:lnTo>
                <a:lnTo>
                  <a:pt x="1473" y="3463"/>
                </a:lnTo>
                <a:lnTo>
                  <a:pt x="1425" y="3469"/>
                </a:lnTo>
                <a:lnTo>
                  <a:pt x="1375" y="3475"/>
                </a:lnTo>
                <a:lnTo>
                  <a:pt x="1321" y="3481"/>
                </a:lnTo>
                <a:lnTo>
                  <a:pt x="1265" y="3485"/>
                </a:lnTo>
                <a:lnTo>
                  <a:pt x="1206" y="3488"/>
                </a:lnTo>
                <a:lnTo>
                  <a:pt x="1143" y="3491"/>
                </a:lnTo>
                <a:lnTo>
                  <a:pt x="1079" y="3492"/>
                </a:lnTo>
                <a:lnTo>
                  <a:pt x="1022" y="3491"/>
                </a:lnTo>
                <a:lnTo>
                  <a:pt x="965" y="3488"/>
                </a:lnTo>
                <a:lnTo>
                  <a:pt x="913" y="3491"/>
                </a:lnTo>
                <a:lnTo>
                  <a:pt x="860" y="3491"/>
                </a:lnTo>
                <a:lnTo>
                  <a:pt x="787" y="3489"/>
                </a:lnTo>
                <a:lnTo>
                  <a:pt x="719" y="3487"/>
                </a:lnTo>
                <a:lnTo>
                  <a:pt x="654" y="3484"/>
                </a:lnTo>
                <a:lnTo>
                  <a:pt x="594" y="3478"/>
                </a:lnTo>
                <a:lnTo>
                  <a:pt x="537" y="3473"/>
                </a:lnTo>
                <a:lnTo>
                  <a:pt x="485" y="3468"/>
                </a:lnTo>
                <a:lnTo>
                  <a:pt x="439" y="3460"/>
                </a:lnTo>
                <a:lnTo>
                  <a:pt x="396" y="3453"/>
                </a:lnTo>
                <a:lnTo>
                  <a:pt x="359" y="3447"/>
                </a:lnTo>
                <a:lnTo>
                  <a:pt x="325" y="3440"/>
                </a:lnTo>
                <a:lnTo>
                  <a:pt x="298" y="3435"/>
                </a:lnTo>
                <a:lnTo>
                  <a:pt x="277" y="3429"/>
                </a:lnTo>
                <a:lnTo>
                  <a:pt x="259" y="3425"/>
                </a:lnTo>
                <a:lnTo>
                  <a:pt x="249" y="3423"/>
                </a:lnTo>
                <a:lnTo>
                  <a:pt x="244" y="3420"/>
                </a:lnTo>
                <a:lnTo>
                  <a:pt x="201" y="3409"/>
                </a:lnTo>
                <a:lnTo>
                  <a:pt x="161" y="3393"/>
                </a:lnTo>
                <a:lnTo>
                  <a:pt x="125" y="3372"/>
                </a:lnTo>
                <a:lnTo>
                  <a:pt x="93" y="3347"/>
                </a:lnTo>
                <a:lnTo>
                  <a:pt x="66" y="3318"/>
                </a:lnTo>
                <a:lnTo>
                  <a:pt x="42" y="3287"/>
                </a:lnTo>
                <a:lnTo>
                  <a:pt x="25" y="3250"/>
                </a:lnTo>
                <a:lnTo>
                  <a:pt x="11" y="3212"/>
                </a:lnTo>
                <a:lnTo>
                  <a:pt x="3" y="3170"/>
                </a:lnTo>
                <a:lnTo>
                  <a:pt x="0" y="3127"/>
                </a:lnTo>
                <a:lnTo>
                  <a:pt x="0" y="296"/>
                </a:lnTo>
                <a:lnTo>
                  <a:pt x="3" y="254"/>
                </a:lnTo>
                <a:lnTo>
                  <a:pt x="13" y="214"/>
                </a:lnTo>
                <a:lnTo>
                  <a:pt x="28" y="176"/>
                </a:lnTo>
                <a:lnTo>
                  <a:pt x="50" y="142"/>
                </a:lnTo>
                <a:lnTo>
                  <a:pt x="75" y="113"/>
                </a:lnTo>
                <a:lnTo>
                  <a:pt x="105" y="86"/>
                </a:lnTo>
                <a:lnTo>
                  <a:pt x="138" y="66"/>
                </a:lnTo>
                <a:lnTo>
                  <a:pt x="175" y="49"/>
                </a:lnTo>
                <a:lnTo>
                  <a:pt x="215" y="39"/>
                </a:lnTo>
                <a:lnTo>
                  <a:pt x="256" y="36"/>
                </a:lnTo>
                <a:lnTo>
                  <a:pt x="258" y="36"/>
                </a:lnTo>
                <a:lnTo>
                  <a:pt x="267" y="35"/>
                </a:lnTo>
                <a:lnTo>
                  <a:pt x="281" y="33"/>
                </a:lnTo>
                <a:lnTo>
                  <a:pt x="301" y="30"/>
                </a:lnTo>
                <a:lnTo>
                  <a:pt x="327" y="27"/>
                </a:lnTo>
                <a:lnTo>
                  <a:pt x="359" y="24"/>
                </a:lnTo>
                <a:lnTo>
                  <a:pt x="398" y="21"/>
                </a:lnTo>
                <a:lnTo>
                  <a:pt x="442" y="17"/>
                </a:lnTo>
                <a:lnTo>
                  <a:pt x="493" y="14"/>
                </a:lnTo>
                <a:lnTo>
                  <a:pt x="550" y="11"/>
                </a:lnTo>
                <a:lnTo>
                  <a:pt x="613" y="7"/>
                </a:lnTo>
                <a:lnTo>
                  <a:pt x="683" y="5"/>
                </a:lnTo>
                <a:lnTo>
                  <a:pt x="761" y="3"/>
                </a:lnTo>
                <a:lnTo>
                  <a:pt x="844" y="1"/>
                </a:lnTo>
                <a:lnTo>
                  <a:pt x="934" y="0"/>
                </a:lnTo>
                <a:lnTo>
                  <a:pt x="9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2054" y="984616"/>
            <a:ext cx="236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2054" y="4695735"/>
            <a:ext cx="236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3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6137" y="2838263"/>
            <a:ext cx="236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81358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442173" y="2038349"/>
            <a:ext cx="2335353" cy="610609"/>
            <a:chOff x="492419" y="2268057"/>
            <a:chExt cx="2335353" cy="1297418"/>
          </a:xfrm>
        </p:grpSpPr>
        <p:sp>
          <p:nvSpPr>
            <p:cNvPr id="7" name="Rectangle 6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090623" y="2648958"/>
            <a:ext cx="2335353" cy="610609"/>
            <a:chOff x="492419" y="2268057"/>
            <a:chExt cx="2335353" cy="1297418"/>
          </a:xfrm>
        </p:grpSpPr>
        <p:sp>
          <p:nvSpPr>
            <p:cNvPr id="10" name="Rectangle 9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42173" y="5372099"/>
            <a:ext cx="2335353" cy="610609"/>
            <a:chOff x="492419" y="2268057"/>
            <a:chExt cx="2335353" cy="1297418"/>
          </a:xfrm>
        </p:grpSpPr>
        <p:sp>
          <p:nvSpPr>
            <p:cNvPr id="13" name="Rectangle 12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9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Elbow Connector 26"/>
          <p:cNvCxnSpPr>
            <a:stCxn id="11" idx="0"/>
            <a:endCxn id="24" idx="1"/>
          </p:cNvCxnSpPr>
          <p:nvPr/>
        </p:nvCxnSpPr>
        <p:spPr>
          <a:xfrm rot="5400000" flipH="1" flipV="1">
            <a:off x="2566151" y="2051536"/>
            <a:ext cx="1365250" cy="970578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0" idx="3"/>
          </p:cNvCxnSpPr>
          <p:nvPr/>
        </p:nvCxnSpPr>
        <p:spPr>
          <a:xfrm flipV="1">
            <a:off x="3931163" y="4332354"/>
            <a:ext cx="954998" cy="1107822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5" idx="0"/>
            <a:endCxn id="36" idx="1"/>
          </p:cNvCxnSpPr>
          <p:nvPr/>
        </p:nvCxnSpPr>
        <p:spPr>
          <a:xfrm rot="5400000" flipH="1" flipV="1">
            <a:off x="7089034" y="2002262"/>
            <a:ext cx="1365250" cy="106912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9" idx="3"/>
            <a:endCxn id="17" idx="2"/>
          </p:cNvCxnSpPr>
          <p:nvPr/>
        </p:nvCxnSpPr>
        <p:spPr>
          <a:xfrm flipV="1">
            <a:off x="8404772" y="4389120"/>
            <a:ext cx="1069128" cy="1051056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190625" y="3219450"/>
            <a:ext cx="2688355" cy="1169670"/>
            <a:chOff x="1104900" y="2743200"/>
            <a:chExt cx="2933700" cy="1645920"/>
          </a:xfrm>
        </p:grpSpPr>
        <p:sp>
          <p:nvSpPr>
            <p:cNvPr id="9" name="Oval 8"/>
            <p:cNvSpPr/>
            <p:nvPr/>
          </p:nvSpPr>
          <p:spPr>
            <a:xfrm>
              <a:off x="1104900" y="2743200"/>
              <a:ext cx="998220" cy="1645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04010" y="2743200"/>
              <a:ext cx="2434590" cy="1645920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27429" y="3219450"/>
            <a:ext cx="2688355" cy="1169670"/>
            <a:chOff x="3539490" y="2743200"/>
            <a:chExt cx="2933700" cy="1645920"/>
          </a:xfrm>
        </p:grpSpPr>
        <p:sp>
          <p:nvSpPr>
            <p:cNvPr id="12" name="Oval 11"/>
            <p:cNvSpPr/>
            <p:nvPr/>
          </p:nvSpPr>
          <p:spPr>
            <a:xfrm>
              <a:off x="3539490" y="2743200"/>
              <a:ext cx="998220" cy="16459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2743200"/>
              <a:ext cx="2434590" cy="16459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64234" y="3219450"/>
            <a:ext cx="2688355" cy="1169670"/>
            <a:chOff x="6042660" y="2743200"/>
            <a:chExt cx="2933700" cy="1645920"/>
          </a:xfrm>
        </p:grpSpPr>
        <p:sp>
          <p:nvSpPr>
            <p:cNvPr id="14" name="Oval 13"/>
            <p:cNvSpPr/>
            <p:nvPr/>
          </p:nvSpPr>
          <p:spPr>
            <a:xfrm>
              <a:off x="6042660" y="2743200"/>
              <a:ext cx="998220" cy="16459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41770" y="2743200"/>
              <a:ext cx="2434590" cy="16459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01038" y="3219450"/>
            <a:ext cx="2688355" cy="1169670"/>
            <a:chOff x="8427720" y="2743200"/>
            <a:chExt cx="2933700" cy="1645920"/>
          </a:xfrm>
        </p:grpSpPr>
        <p:sp>
          <p:nvSpPr>
            <p:cNvPr id="16" name="Oval 15"/>
            <p:cNvSpPr/>
            <p:nvPr/>
          </p:nvSpPr>
          <p:spPr>
            <a:xfrm>
              <a:off x="8427720" y="2743200"/>
              <a:ext cx="998220" cy="16459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926830" y="2743200"/>
              <a:ext cx="2434590" cy="16459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10086636" y="3219450"/>
            <a:ext cx="914739" cy="11696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734065" y="1548895"/>
            <a:ext cx="2335353" cy="610609"/>
            <a:chOff x="492419" y="2268057"/>
            <a:chExt cx="2335353" cy="1297418"/>
          </a:xfrm>
        </p:grpSpPr>
        <p:sp>
          <p:nvSpPr>
            <p:cNvPr id="24" name="Rectangle 23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4300"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95810" y="5134871"/>
            <a:ext cx="2335353" cy="610609"/>
            <a:chOff x="492419" y="2268057"/>
            <a:chExt cx="2335353" cy="1297418"/>
          </a:xfrm>
        </p:grpSpPr>
        <p:sp>
          <p:nvSpPr>
            <p:cNvPr id="30" name="Rectangle 29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06223" y="1548895"/>
            <a:ext cx="2335353" cy="610609"/>
            <a:chOff x="492419" y="2268057"/>
            <a:chExt cx="2335353" cy="1297418"/>
          </a:xfrm>
        </p:grpSpPr>
        <p:sp>
          <p:nvSpPr>
            <p:cNvPr id="36" name="Rectangle 35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4300"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69419" y="5134871"/>
            <a:ext cx="2335353" cy="610609"/>
            <a:chOff x="492419" y="2268057"/>
            <a:chExt cx="2335353" cy="1297418"/>
          </a:xfrm>
        </p:grpSpPr>
        <p:sp>
          <p:nvSpPr>
            <p:cNvPr id="39" name="Rectangle 38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angle 39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2123322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Oval 47"/>
          <p:cNvSpPr/>
          <p:nvPr/>
        </p:nvSpPr>
        <p:spPr>
          <a:xfrm>
            <a:off x="4360126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9" name="Oval 48"/>
          <p:cNvSpPr/>
          <p:nvPr/>
        </p:nvSpPr>
        <p:spPr>
          <a:xfrm>
            <a:off x="6596931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0" name="Oval 49"/>
          <p:cNvSpPr/>
          <p:nvPr/>
        </p:nvSpPr>
        <p:spPr>
          <a:xfrm>
            <a:off x="8833735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42" name="Elbow Connector 26">
            <a:extLst>
              <a:ext uri="{FF2B5EF4-FFF2-40B4-BE49-F238E27FC236}">
                <a16:creationId xmlns:a16="http://schemas.microsoft.com/office/drawing/2014/main" id="{E9173BD1-72AF-4DE0-80C6-B98D6DA771A0}"/>
              </a:ext>
            </a:extLst>
          </p:cNvPr>
          <p:cNvCxnSpPr>
            <a:stCxn id="51" idx="0"/>
            <a:endCxn id="63" idx="1"/>
          </p:cNvCxnSpPr>
          <p:nvPr/>
        </p:nvCxnSpPr>
        <p:spPr>
          <a:xfrm rot="5400000" flipH="1" flipV="1">
            <a:off x="3389448" y="2593490"/>
            <a:ext cx="12700" cy="1251921"/>
          </a:xfrm>
          <a:prstGeom prst="bentConnector4">
            <a:avLst>
              <a:gd name="adj1" fmla="val -1800000"/>
              <a:gd name="adj2" fmla="val 94551"/>
            </a:avLst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0">
            <a:extLst>
              <a:ext uri="{FF2B5EF4-FFF2-40B4-BE49-F238E27FC236}">
                <a16:creationId xmlns:a16="http://schemas.microsoft.com/office/drawing/2014/main" id="{873DF743-9BE6-423D-8920-CDF5EDAAD48F}"/>
              </a:ext>
            </a:extLst>
          </p:cNvPr>
          <p:cNvCxnSpPr>
            <a:stCxn id="57" idx="0"/>
          </p:cNvCxnSpPr>
          <p:nvPr/>
        </p:nvCxnSpPr>
        <p:spPr>
          <a:xfrm rot="5400000" flipH="1" flipV="1">
            <a:off x="7089035" y="2002262"/>
            <a:ext cx="1365250" cy="106912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960892-BEC1-4B7E-BACF-FA482919C582}"/>
              </a:ext>
            </a:extLst>
          </p:cNvPr>
          <p:cNvGrpSpPr/>
          <p:nvPr/>
        </p:nvGrpSpPr>
        <p:grpSpPr>
          <a:xfrm>
            <a:off x="1190626" y="3219450"/>
            <a:ext cx="2688355" cy="1169670"/>
            <a:chOff x="1104900" y="2743200"/>
            <a:chExt cx="2933700" cy="164592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D28EACB-8E8C-47D8-99EE-B392340C6DDD}"/>
                </a:ext>
              </a:extLst>
            </p:cNvPr>
            <p:cNvSpPr/>
            <p:nvPr/>
          </p:nvSpPr>
          <p:spPr>
            <a:xfrm>
              <a:off x="1104900" y="2743200"/>
              <a:ext cx="998220" cy="1645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77476D-AED7-40EA-B0D2-D3EA35C89A67}"/>
                </a:ext>
              </a:extLst>
            </p:cNvPr>
            <p:cNvSpPr/>
            <p:nvPr/>
          </p:nvSpPr>
          <p:spPr>
            <a:xfrm>
              <a:off x="1604010" y="2743200"/>
              <a:ext cx="2434590" cy="1645920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D4A8A7C-8C13-4885-9B50-2731BA4CEBE0}"/>
              </a:ext>
            </a:extLst>
          </p:cNvPr>
          <p:cNvGrpSpPr/>
          <p:nvPr/>
        </p:nvGrpSpPr>
        <p:grpSpPr>
          <a:xfrm>
            <a:off x="3427430" y="3219450"/>
            <a:ext cx="2688355" cy="1169670"/>
            <a:chOff x="3539490" y="2743200"/>
            <a:chExt cx="2933700" cy="164592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DFB75B0-AFA3-4CD0-BA2D-92EA9D4F3B83}"/>
                </a:ext>
              </a:extLst>
            </p:cNvPr>
            <p:cNvSpPr/>
            <p:nvPr/>
          </p:nvSpPr>
          <p:spPr>
            <a:xfrm>
              <a:off x="3539490" y="2743200"/>
              <a:ext cx="998220" cy="16459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698D07-9DCF-4CBA-8085-C704119FE814}"/>
                </a:ext>
              </a:extLst>
            </p:cNvPr>
            <p:cNvSpPr/>
            <p:nvPr/>
          </p:nvSpPr>
          <p:spPr>
            <a:xfrm>
              <a:off x="4038600" y="2743200"/>
              <a:ext cx="2434590" cy="16459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FD53A77-CBF3-4AAF-8D33-BFEE5847A06C}"/>
              </a:ext>
            </a:extLst>
          </p:cNvPr>
          <p:cNvGrpSpPr/>
          <p:nvPr/>
        </p:nvGrpSpPr>
        <p:grpSpPr>
          <a:xfrm>
            <a:off x="5664235" y="3219450"/>
            <a:ext cx="2688355" cy="1169670"/>
            <a:chOff x="6042660" y="2743200"/>
            <a:chExt cx="2933700" cy="164592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883DFFE-7076-4659-9961-C252D416C634}"/>
                </a:ext>
              </a:extLst>
            </p:cNvPr>
            <p:cNvSpPr/>
            <p:nvPr/>
          </p:nvSpPr>
          <p:spPr>
            <a:xfrm>
              <a:off x="6042660" y="2743200"/>
              <a:ext cx="998220" cy="16459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734F515-54F1-43DC-B82F-4F3F7F8A9EBA}"/>
                </a:ext>
              </a:extLst>
            </p:cNvPr>
            <p:cNvSpPr/>
            <p:nvPr/>
          </p:nvSpPr>
          <p:spPr>
            <a:xfrm>
              <a:off x="6541770" y="2743200"/>
              <a:ext cx="2434590" cy="16459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A16F126-F052-4D91-A7A4-086FE2B5095C}"/>
              </a:ext>
            </a:extLst>
          </p:cNvPr>
          <p:cNvGrpSpPr/>
          <p:nvPr/>
        </p:nvGrpSpPr>
        <p:grpSpPr>
          <a:xfrm>
            <a:off x="7901039" y="3219450"/>
            <a:ext cx="2688355" cy="1169670"/>
            <a:chOff x="8427720" y="2743200"/>
            <a:chExt cx="2933700" cy="164592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A7417A7-6DEC-41E6-82E6-DF9A94B7D2F7}"/>
                </a:ext>
              </a:extLst>
            </p:cNvPr>
            <p:cNvSpPr/>
            <p:nvPr/>
          </p:nvSpPr>
          <p:spPr>
            <a:xfrm>
              <a:off x="8427720" y="2743200"/>
              <a:ext cx="998220" cy="16459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1CF333A-8839-44D8-AEA0-E5513C11FC7B}"/>
                </a:ext>
              </a:extLst>
            </p:cNvPr>
            <p:cNvSpPr/>
            <p:nvPr/>
          </p:nvSpPr>
          <p:spPr>
            <a:xfrm>
              <a:off x="8926830" y="2743200"/>
              <a:ext cx="2434590" cy="16459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87DB7CA8-5361-48AD-966F-89F969AE0527}"/>
              </a:ext>
            </a:extLst>
          </p:cNvPr>
          <p:cNvSpPr/>
          <p:nvPr/>
        </p:nvSpPr>
        <p:spPr>
          <a:xfrm>
            <a:off x="10086637" y="3219450"/>
            <a:ext cx="914739" cy="11696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DFEDD49-8BDE-4EB6-A56D-4CF4A3640A7C}"/>
              </a:ext>
            </a:extLst>
          </p:cNvPr>
          <p:cNvSpPr/>
          <p:nvPr/>
        </p:nvSpPr>
        <p:spPr>
          <a:xfrm>
            <a:off x="2123323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8CF5A62-966D-4D37-82D7-2AB9B4E27CDA}"/>
              </a:ext>
            </a:extLst>
          </p:cNvPr>
          <p:cNvSpPr/>
          <p:nvPr/>
        </p:nvSpPr>
        <p:spPr>
          <a:xfrm>
            <a:off x="4360127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C083400-BB5F-4F18-947F-2250DA5DC9DB}"/>
              </a:ext>
            </a:extLst>
          </p:cNvPr>
          <p:cNvSpPr/>
          <p:nvPr/>
        </p:nvSpPr>
        <p:spPr>
          <a:xfrm>
            <a:off x="6596932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01BA9B5-8029-4586-9BD3-7A74F362F1DE}"/>
              </a:ext>
            </a:extLst>
          </p:cNvPr>
          <p:cNvSpPr/>
          <p:nvPr/>
        </p:nvSpPr>
        <p:spPr>
          <a:xfrm>
            <a:off x="8833736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69" name="Elbow Connector 26">
            <a:extLst>
              <a:ext uri="{FF2B5EF4-FFF2-40B4-BE49-F238E27FC236}">
                <a16:creationId xmlns:a16="http://schemas.microsoft.com/office/drawing/2014/main" id="{90CBD319-4E4C-4943-911C-D3884EBF0217}"/>
              </a:ext>
            </a:extLst>
          </p:cNvPr>
          <p:cNvCxnSpPr>
            <a:stCxn id="73" idx="0"/>
            <a:endCxn id="85" idx="1"/>
          </p:cNvCxnSpPr>
          <p:nvPr/>
        </p:nvCxnSpPr>
        <p:spPr>
          <a:xfrm rot="5400000" flipH="1" flipV="1">
            <a:off x="2566153" y="2051536"/>
            <a:ext cx="1365250" cy="970578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40">
            <a:extLst>
              <a:ext uri="{FF2B5EF4-FFF2-40B4-BE49-F238E27FC236}">
                <a16:creationId xmlns:a16="http://schemas.microsoft.com/office/drawing/2014/main" id="{3CF6619B-8515-43C0-BE5F-6EE294C3F702}"/>
              </a:ext>
            </a:extLst>
          </p:cNvPr>
          <p:cNvCxnSpPr>
            <a:stCxn id="79" idx="0"/>
          </p:cNvCxnSpPr>
          <p:nvPr/>
        </p:nvCxnSpPr>
        <p:spPr>
          <a:xfrm rot="5400000" flipH="1" flipV="1">
            <a:off x="7089036" y="2002262"/>
            <a:ext cx="1365250" cy="106912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BFAA9C8-88F8-45AE-8F29-6F62332BC097}"/>
              </a:ext>
            </a:extLst>
          </p:cNvPr>
          <p:cNvGrpSpPr/>
          <p:nvPr/>
        </p:nvGrpSpPr>
        <p:grpSpPr>
          <a:xfrm>
            <a:off x="1190627" y="3219450"/>
            <a:ext cx="2688355" cy="1169670"/>
            <a:chOff x="1104900" y="2743200"/>
            <a:chExt cx="2933700" cy="164592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8077746-3506-49C3-AC24-3FE51FC3FC00}"/>
                </a:ext>
              </a:extLst>
            </p:cNvPr>
            <p:cNvSpPr/>
            <p:nvPr/>
          </p:nvSpPr>
          <p:spPr>
            <a:xfrm>
              <a:off x="1104900" y="2743200"/>
              <a:ext cx="998220" cy="1645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8B3EEA5-02AD-4CFD-962D-6FF3C926CE39}"/>
                </a:ext>
              </a:extLst>
            </p:cNvPr>
            <p:cNvSpPr/>
            <p:nvPr/>
          </p:nvSpPr>
          <p:spPr>
            <a:xfrm>
              <a:off x="1604010" y="2743200"/>
              <a:ext cx="2434590" cy="1645920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943BCB9-F07A-43F1-811F-98BA989121F3}"/>
              </a:ext>
            </a:extLst>
          </p:cNvPr>
          <p:cNvGrpSpPr/>
          <p:nvPr/>
        </p:nvGrpSpPr>
        <p:grpSpPr>
          <a:xfrm>
            <a:off x="3427431" y="3219450"/>
            <a:ext cx="2688355" cy="1169670"/>
            <a:chOff x="3539490" y="2743200"/>
            <a:chExt cx="2933700" cy="164592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1FABDEE-D565-4D28-9BBC-8CC1C12D87BF}"/>
                </a:ext>
              </a:extLst>
            </p:cNvPr>
            <p:cNvSpPr/>
            <p:nvPr/>
          </p:nvSpPr>
          <p:spPr>
            <a:xfrm>
              <a:off x="3539490" y="2743200"/>
              <a:ext cx="998220" cy="16459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05E9089-294F-4267-986F-276981D3A8BA}"/>
                </a:ext>
              </a:extLst>
            </p:cNvPr>
            <p:cNvSpPr/>
            <p:nvPr/>
          </p:nvSpPr>
          <p:spPr>
            <a:xfrm>
              <a:off x="4038600" y="2743200"/>
              <a:ext cx="2434590" cy="16459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BAE2E49-6F8E-4CCC-A33B-0159F8F9F12B}"/>
              </a:ext>
            </a:extLst>
          </p:cNvPr>
          <p:cNvGrpSpPr/>
          <p:nvPr/>
        </p:nvGrpSpPr>
        <p:grpSpPr>
          <a:xfrm>
            <a:off x="5664236" y="3219450"/>
            <a:ext cx="2688355" cy="1169670"/>
            <a:chOff x="6042660" y="2743200"/>
            <a:chExt cx="2933700" cy="164592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D2D900F-374A-4455-BF20-3DA7239B4466}"/>
                </a:ext>
              </a:extLst>
            </p:cNvPr>
            <p:cNvSpPr/>
            <p:nvPr/>
          </p:nvSpPr>
          <p:spPr>
            <a:xfrm>
              <a:off x="6042660" y="2743200"/>
              <a:ext cx="998220" cy="16459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5D791F3-3CA3-46E8-BD40-E910997FB686}"/>
                </a:ext>
              </a:extLst>
            </p:cNvPr>
            <p:cNvSpPr/>
            <p:nvPr/>
          </p:nvSpPr>
          <p:spPr>
            <a:xfrm>
              <a:off x="6541770" y="2743200"/>
              <a:ext cx="2434590" cy="16459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4F402D-5060-48B8-86E6-BDF972B74343}"/>
              </a:ext>
            </a:extLst>
          </p:cNvPr>
          <p:cNvGrpSpPr/>
          <p:nvPr/>
        </p:nvGrpSpPr>
        <p:grpSpPr>
          <a:xfrm>
            <a:off x="7901040" y="3219450"/>
            <a:ext cx="2688355" cy="1169670"/>
            <a:chOff x="8427720" y="2743200"/>
            <a:chExt cx="2933700" cy="164592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5FABE78-74CC-48C2-A832-4EDAFA161E7B}"/>
                </a:ext>
              </a:extLst>
            </p:cNvPr>
            <p:cNvSpPr/>
            <p:nvPr/>
          </p:nvSpPr>
          <p:spPr>
            <a:xfrm>
              <a:off x="8427720" y="2743200"/>
              <a:ext cx="998220" cy="16459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7E9A5BF-7B67-4B54-9D1A-93954E10AC2C}"/>
                </a:ext>
              </a:extLst>
            </p:cNvPr>
            <p:cNvSpPr/>
            <p:nvPr/>
          </p:nvSpPr>
          <p:spPr>
            <a:xfrm>
              <a:off x="8926830" y="2743200"/>
              <a:ext cx="2434590" cy="16459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69B26E10-2778-46F7-922B-3A492FAB1082}"/>
              </a:ext>
            </a:extLst>
          </p:cNvPr>
          <p:cNvSpPr/>
          <p:nvPr/>
        </p:nvSpPr>
        <p:spPr>
          <a:xfrm>
            <a:off x="10086638" y="3219450"/>
            <a:ext cx="914739" cy="11696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88A371-E8ED-4CA9-9E97-D842C0AE87E4}"/>
              </a:ext>
            </a:extLst>
          </p:cNvPr>
          <p:cNvGrpSpPr/>
          <p:nvPr/>
        </p:nvGrpSpPr>
        <p:grpSpPr>
          <a:xfrm>
            <a:off x="3734067" y="1548895"/>
            <a:ext cx="2335353" cy="610609"/>
            <a:chOff x="492419" y="2268057"/>
            <a:chExt cx="2335353" cy="129741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68FD21E-52B1-418E-BFC7-432CE0AC4049}"/>
                </a:ext>
              </a:extLst>
            </p:cNvPr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CD1C8B7-32B1-4322-8897-F36449D111AE}"/>
                </a:ext>
              </a:extLst>
            </p:cNvPr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4300"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7C761621-9702-40CD-B62C-CC2CA58B79E1}"/>
              </a:ext>
            </a:extLst>
          </p:cNvPr>
          <p:cNvSpPr/>
          <p:nvPr/>
        </p:nvSpPr>
        <p:spPr>
          <a:xfrm>
            <a:off x="2123324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8AE9D80-7B1A-4F29-9A57-F6EBB7F28368}"/>
              </a:ext>
            </a:extLst>
          </p:cNvPr>
          <p:cNvSpPr/>
          <p:nvPr/>
        </p:nvSpPr>
        <p:spPr>
          <a:xfrm>
            <a:off x="4360128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741E69E-BE6B-4A0D-B498-D436D975AF39}"/>
              </a:ext>
            </a:extLst>
          </p:cNvPr>
          <p:cNvSpPr/>
          <p:nvPr/>
        </p:nvSpPr>
        <p:spPr>
          <a:xfrm>
            <a:off x="6596933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4755CA8-F180-45AD-B020-5DC3B5A6DDED}"/>
              </a:ext>
            </a:extLst>
          </p:cNvPr>
          <p:cNvSpPr/>
          <p:nvPr/>
        </p:nvSpPr>
        <p:spPr>
          <a:xfrm>
            <a:off x="8833737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91" name="Elbow Connector 26">
            <a:extLst>
              <a:ext uri="{FF2B5EF4-FFF2-40B4-BE49-F238E27FC236}">
                <a16:creationId xmlns:a16="http://schemas.microsoft.com/office/drawing/2014/main" id="{E9DFCE89-80D7-4436-960C-463B6874BFC5}"/>
              </a:ext>
            </a:extLst>
          </p:cNvPr>
          <p:cNvCxnSpPr>
            <a:stCxn id="95" idx="0"/>
            <a:endCxn id="107" idx="1"/>
          </p:cNvCxnSpPr>
          <p:nvPr/>
        </p:nvCxnSpPr>
        <p:spPr>
          <a:xfrm rot="5400000" flipH="1" flipV="1">
            <a:off x="2566154" y="2051536"/>
            <a:ext cx="1365250" cy="970578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40">
            <a:extLst>
              <a:ext uri="{FF2B5EF4-FFF2-40B4-BE49-F238E27FC236}">
                <a16:creationId xmlns:a16="http://schemas.microsoft.com/office/drawing/2014/main" id="{ABACFA43-6D49-4E21-9813-23E893CE3380}"/>
              </a:ext>
            </a:extLst>
          </p:cNvPr>
          <p:cNvCxnSpPr>
            <a:stCxn id="101" idx="0"/>
          </p:cNvCxnSpPr>
          <p:nvPr/>
        </p:nvCxnSpPr>
        <p:spPr>
          <a:xfrm rot="5400000" flipH="1" flipV="1">
            <a:off x="7089037" y="2002262"/>
            <a:ext cx="1365250" cy="106912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C62EE98-865C-4FEC-8482-C94AC4B38627}"/>
              </a:ext>
            </a:extLst>
          </p:cNvPr>
          <p:cNvGrpSpPr/>
          <p:nvPr/>
        </p:nvGrpSpPr>
        <p:grpSpPr>
          <a:xfrm>
            <a:off x="1190628" y="3219450"/>
            <a:ext cx="2688355" cy="1169670"/>
            <a:chOff x="1104900" y="2743200"/>
            <a:chExt cx="2933700" cy="164592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AFE2489-2FF1-4333-8F55-FEC7D32001B5}"/>
                </a:ext>
              </a:extLst>
            </p:cNvPr>
            <p:cNvSpPr/>
            <p:nvPr/>
          </p:nvSpPr>
          <p:spPr>
            <a:xfrm>
              <a:off x="1104900" y="2743200"/>
              <a:ext cx="998220" cy="1645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3FC53A0-AF4F-4065-B62F-9AF451184F8A}"/>
                </a:ext>
              </a:extLst>
            </p:cNvPr>
            <p:cNvSpPr/>
            <p:nvPr/>
          </p:nvSpPr>
          <p:spPr>
            <a:xfrm>
              <a:off x="1604010" y="2743200"/>
              <a:ext cx="2434590" cy="1645920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1D4B5E3-7103-4C6A-96C6-FB616856F256}"/>
              </a:ext>
            </a:extLst>
          </p:cNvPr>
          <p:cNvGrpSpPr/>
          <p:nvPr/>
        </p:nvGrpSpPr>
        <p:grpSpPr>
          <a:xfrm>
            <a:off x="3427432" y="3219450"/>
            <a:ext cx="2688355" cy="1169670"/>
            <a:chOff x="3539490" y="2743200"/>
            <a:chExt cx="2933700" cy="164592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8DE1009-1449-4E00-BA6C-E99445647F54}"/>
                </a:ext>
              </a:extLst>
            </p:cNvPr>
            <p:cNvSpPr/>
            <p:nvPr/>
          </p:nvSpPr>
          <p:spPr>
            <a:xfrm>
              <a:off x="3539490" y="2743200"/>
              <a:ext cx="998220" cy="16459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3C8DF14-FF2E-4726-9B32-476366513096}"/>
                </a:ext>
              </a:extLst>
            </p:cNvPr>
            <p:cNvSpPr/>
            <p:nvPr/>
          </p:nvSpPr>
          <p:spPr>
            <a:xfrm>
              <a:off x="4038600" y="2743200"/>
              <a:ext cx="2434590" cy="16459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1A03C75-A34E-4763-9704-3FD22CE4A05C}"/>
              </a:ext>
            </a:extLst>
          </p:cNvPr>
          <p:cNvGrpSpPr/>
          <p:nvPr/>
        </p:nvGrpSpPr>
        <p:grpSpPr>
          <a:xfrm>
            <a:off x="5664237" y="3219450"/>
            <a:ext cx="2688355" cy="1169670"/>
            <a:chOff x="6042660" y="2743200"/>
            <a:chExt cx="2933700" cy="164592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C0A0876-0280-478D-8C99-F12F64D68F4E}"/>
                </a:ext>
              </a:extLst>
            </p:cNvPr>
            <p:cNvSpPr/>
            <p:nvPr/>
          </p:nvSpPr>
          <p:spPr>
            <a:xfrm>
              <a:off x="6042660" y="2743200"/>
              <a:ext cx="998220" cy="16459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56C1DA9-326D-433C-9156-B032042E31F0}"/>
                </a:ext>
              </a:extLst>
            </p:cNvPr>
            <p:cNvSpPr/>
            <p:nvPr/>
          </p:nvSpPr>
          <p:spPr>
            <a:xfrm>
              <a:off x="6541770" y="2743200"/>
              <a:ext cx="2434590" cy="16459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D633789-8E72-43AA-95B2-A26B51E71AF8}"/>
              </a:ext>
            </a:extLst>
          </p:cNvPr>
          <p:cNvGrpSpPr/>
          <p:nvPr/>
        </p:nvGrpSpPr>
        <p:grpSpPr>
          <a:xfrm>
            <a:off x="7901041" y="3219450"/>
            <a:ext cx="2688355" cy="1169670"/>
            <a:chOff x="8427720" y="2743200"/>
            <a:chExt cx="2933700" cy="164592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094BBD9-A7D9-4083-AD91-D11C107D3284}"/>
                </a:ext>
              </a:extLst>
            </p:cNvPr>
            <p:cNvSpPr/>
            <p:nvPr/>
          </p:nvSpPr>
          <p:spPr>
            <a:xfrm>
              <a:off x="8427720" y="2743200"/>
              <a:ext cx="998220" cy="16459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F13DA86-29A9-4D24-8F64-1B76771F6858}"/>
                </a:ext>
              </a:extLst>
            </p:cNvPr>
            <p:cNvSpPr/>
            <p:nvPr/>
          </p:nvSpPr>
          <p:spPr>
            <a:xfrm>
              <a:off x="8926830" y="2743200"/>
              <a:ext cx="2434590" cy="16459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C472AC79-E228-4EF8-B77D-A1DA36BB4134}"/>
              </a:ext>
            </a:extLst>
          </p:cNvPr>
          <p:cNvSpPr/>
          <p:nvPr/>
        </p:nvSpPr>
        <p:spPr>
          <a:xfrm>
            <a:off x="10086639" y="3219450"/>
            <a:ext cx="914739" cy="11696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46878AF-8BBA-4417-9A45-B7D66E0768E0}"/>
              </a:ext>
            </a:extLst>
          </p:cNvPr>
          <p:cNvGrpSpPr/>
          <p:nvPr/>
        </p:nvGrpSpPr>
        <p:grpSpPr>
          <a:xfrm>
            <a:off x="3734068" y="1548895"/>
            <a:ext cx="2335353" cy="610609"/>
            <a:chOff x="492419" y="2268057"/>
            <a:chExt cx="2335353" cy="129741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F42AC08-6169-472D-92DE-64CA79EC3F8C}"/>
                </a:ext>
              </a:extLst>
            </p:cNvPr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B95D3F2-92C8-4D2C-98C9-079740D97FF5}"/>
                </a:ext>
              </a:extLst>
            </p:cNvPr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4300"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Oval 108">
            <a:extLst>
              <a:ext uri="{FF2B5EF4-FFF2-40B4-BE49-F238E27FC236}">
                <a16:creationId xmlns:a16="http://schemas.microsoft.com/office/drawing/2014/main" id="{3D989DDC-8416-4E48-B938-AE244C62F96B}"/>
              </a:ext>
            </a:extLst>
          </p:cNvPr>
          <p:cNvSpPr/>
          <p:nvPr/>
        </p:nvSpPr>
        <p:spPr>
          <a:xfrm>
            <a:off x="2123325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CFAA23A-FEE9-4BFD-A894-D1C0ABC7DAEA}"/>
              </a:ext>
            </a:extLst>
          </p:cNvPr>
          <p:cNvSpPr/>
          <p:nvPr/>
        </p:nvSpPr>
        <p:spPr>
          <a:xfrm>
            <a:off x="4360129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83284E8-B333-4719-8CDE-421B20411421}"/>
              </a:ext>
            </a:extLst>
          </p:cNvPr>
          <p:cNvSpPr/>
          <p:nvPr/>
        </p:nvSpPr>
        <p:spPr>
          <a:xfrm>
            <a:off x="6596934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295AD61-E57C-4258-8B2C-6751D89B2AF8}"/>
              </a:ext>
            </a:extLst>
          </p:cNvPr>
          <p:cNvSpPr/>
          <p:nvPr/>
        </p:nvSpPr>
        <p:spPr>
          <a:xfrm>
            <a:off x="8833738" y="338518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8611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2662258">
            <a:off x="3850337" y="1240805"/>
            <a:ext cx="2103120" cy="2103120"/>
            <a:chOff x="2362200" y="1047750"/>
            <a:chExt cx="3333750" cy="3333750"/>
          </a:xfrm>
        </p:grpSpPr>
        <p:sp>
          <p:nvSpPr>
            <p:cNvPr id="2" name="Rectangle 1"/>
            <p:cNvSpPr/>
            <p:nvPr/>
          </p:nvSpPr>
          <p:spPr>
            <a:xfrm>
              <a:off x="3048000" y="1047750"/>
              <a:ext cx="196215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048000" y="3695700"/>
              <a:ext cx="196215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4371975" y="2371725"/>
              <a:ext cx="196215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1724025" y="2371725"/>
              <a:ext cx="196215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5010150" y="1047750"/>
              <a:ext cx="685800" cy="6858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flipV="1">
              <a:off x="5010150" y="3695700"/>
              <a:ext cx="685800" cy="6858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2362200" y="1047750"/>
              <a:ext cx="685800" cy="6858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flipH="1" flipV="1">
              <a:off x="2362200" y="3695700"/>
              <a:ext cx="685800" cy="6858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2662258">
            <a:off x="3876272" y="3603075"/>
            <a:ext cx="2103120" cy="2103120"/>
            <a:chOff x="2362200" y="1047750"/>
            <a:chExt cx="3333750" cy="3333750"/>
          </a:xfrm>
        </p:grpSpPr>
        <p:sp>
          <p:nvSpPr>
            <p:cNvPr id="12" name="Rectangle 11"/>
            <p:cNvSpPr/>
            <p:nvPr/>
          </p:nvSpPr>
          <p:spPr>
            <a:xfrm>
              <a:off x="3048000" y="1047750"/>
              <a:ext cx="1962150" cy="68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0" y="3695700"/>
              <a:ext cx="1962150" cy="68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371975" y="2371725"/>
              <a:ext cx="1962150" cy="68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1724025" y="2371725"/>
              <a:ext cx="1962150" cy="68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/>
            <p:cNvSpPr/>
            <p:nvPr/>
          </p:nvSpPr>
          <p:spPr>
            <a:xfrm>
              <a:off x="5010150" y="1047750"/>
              <a:ext cx="685800" cy="6858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 flipV="1">
              <a:off x="5010150" y="3695700"/>
              <a:ext cx="685800" cy="6858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flipH="1">
              <a:off x="2362200" y="1047750"/>
              <a:ext cx="685800" cy="6858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flipH="1" flipV="1">
              <a:off x="2362200" y="3695700"/>
              <a:ext cx="685800" cy="6858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2662258">
            <a:off x="6212606" y="1214869"/>
            <a:ext cx="2103120" cy="2103120"/>
            <a:chOff x="2362200" y="1047750"/>
            <a:chExt cx="3333750" cy="3333750"/>
          </a:xfrm>
        </p:grpSpPr>
        <p:sp>
          <p:nvSpPr>
            <p:cNvPr id="21" name="Rectangle 20"/>
            <p:cNvSpPr/>
            <p:nvPr/>
          </p:nvSpPr>
          <p:spPr>
            <a:xfrm>
              <a:off x="3048000" y="1047750"/>
              <a:ext cx="1962150" cy="6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0" y="3695700"/>
              <a:ext cx="1962150" cy="6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4371975" y="2371725"/>
              <a:ext cx="1962150" cy="6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1724025" y="2371725"/>
              <a:ext cx="1962150" cy="685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>
              <a:off x="5010150" y="1047750"/>
              <a:ext cx="685800" cy="6858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flipV="1">
              <a:off x="5010150" y="3695700"/>
              <a:ext cx="685800" cy="6858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Triangle 26"/>
            <p:cNvSpPr/>
            <p:nvPr/>
          </p:nvSpPr>
          <p:spPr>
            <a:xfrm flipH="1">
              <a:off x="2362200" y="1047750"/>
              <a:ext cx="685800" cy="6858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 flipH="1" flipV="1">
              <a:off x="2362200" y="3695700"/>
              <a:ext cx="685800" cy="6858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2662258">
            <a:off x="6238542" y="3577139"/>
            <a:ext cx="2103120" cy="2103120"/>
            <a:chOff x="2362200" y="1047750"/>
            <a:chExt cx="3333750" cy="3333750"/>
          </a:xfrm>
        </p:grpSpPr>
        <p:sp>
          <p:nvSpPr>
            <p:cNvPr id="30" name="Rectangle 29"/>
            <p:cNvSpPr/>
            <p:nvPr/>
          </p:nvSpPr>
          <p:spPr>
            <a:xfrm>
              <a:off x="3048000" y="1047750"/>
              <a:ext cx="1962150" cy="685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48000" y="3695700"/>
              <a:ext cx="1962150" cy="685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4371975" y="2371725"/>
              <a:ext cx="1962150" cy="685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1724025" y="2371725"/>
              <a:ext cx="1962150" cy="685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Triangle 33"/>
            <p:cNvSpPr/>
            <p:nvPr/>
          </p:nvSpPr>
          <p:spPr>
            <a:xfrm>
              <a:off x="5010150" y="1047750"/>
              <a:ext cx="6858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Triangle 34"/>
            <p:cNvSpPr/>
            <p:nvPr/>
          </p:nvSpPr>
          <p:spPr>
            <a:xfrm flipV="1">
              <a:off x="5010150" y="3695700"/>
              <a:ext cx="6858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Triangle 35"/>
            <p:cNvSpPr/>
            <p:nvPr/>
          </p:nvSpPr>
          <p:spPr>
            <a:xfrm flipH="1">
              <a:off x="2362200" y="1047750"/>
              <a:ext cx="6858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36"/>
            <p:cNvSpPr/>
            <p:nvPr/>
          </p:nvSpPr>
          <p:spPr>
            <a:xfrm flipH="1" flipV="1">
              <a:off x="2362200" y="3695700"/>
              <a:ext cx="6858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99285" y="1947555"/>
            <a:ext cx="2335353" cy="610609"/>
            <a:chOff x="492419" y="2268057"/>
            <a:chExt cx="2335353" cy="1297418"/>
          </a:xfrm>
        </p:grpSpPr>
        <p:sp>
          <p:nvSpPr>
            <p:cNvPr id="40" name="Rectangle 39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4300"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51208" y="4336964"/>
            <a:ext cx="2335353" cy="610609"/>
            <a:chOff x="492419" y="2268057"/>
            <a:chExt cx="2335353" cy="1297418"/>
          </a:xfrm>
        </p:grpSpPr>
        <p:sp>
          <p:nvSpPr>
            <p:cNvPr id="43" name="Rectangle 42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4300"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36642" y="2000630"/>
            <a:ext cx="2335353" cy="610609"/>
            <a:chOff x="492419" y="2268057"/>
            <a:chExt cx="2335353" cy="1297418"/>
          </a:xfrm>
        </p:grpSpPr>
        <p:sp>
          <p:nvSpPr>
            <p:cNvPr id="46" name="Rectangle 45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ectangle 46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4300"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88565" y="4390039"/>
            <a:ext cx="2335353" cy="610609"/>
            <a:chOff x="492419" y="2268057"/>
            <a:chExt cx="2335353" cy="1297418"/>
          </a:xfrm>
        </p:grpSpPr>
        <p:sp>
          <p:nvSpPr>
            <p:cNvPr id="49" name="Rectangle 48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492419" y="2268057"/>
              <a:ext cx="2335353" cy="1297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4300"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rPr>
                <a:t>لورم ایپسوم متن ساختگی با تولید سادگی نامفهوم از صنعت چاپ است.</a:t>
              </a:r>
              <a:endPara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778210" y="1402375"/>
            <a:ext cx="192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78210" y="3819042"/>
            <a:ext cx="192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21899" y="1402375"/>
            <a:ext cx="192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1899" y="3819042"/>
            <a:ext cx="192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18"/>
          <p:cNvGrpSpPr>
            <a:grpSpLocks noChangeAspect="1"/>
          </p:cNvGrpSpPr>
          <p:nvPr/>
        </p:nvGrpSpPr>
        <p:grpSpPr bwMode="auto">
          <a:xfrm>
            <a:off x="4545430" y="1937199"/>
            <a:ext cx="712934" cy="710333"/>
            <a:chOff x="5197" y="631"/>
            <a:chExt cx="274" cy="273"/>
          </a:xfrm>
          <a:solidFill>
            <a:schemeClr val="accent1"/>
          </a:solidFill>
        </p:grpSpPr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5199" y="805"/>
              <a:ext cx="201" cy="99"/>
            </a:xfrm>
            <a:custGeom>
              <a:avLst/>
              <a:gdLst>
                <a:gd name="T0" fmla="*/ 2613 w 2613"/>
                <a:gd name="T1" fmla="*/ 465 h 1292"/>
                <a:gd name="T2" fmla="*/ 147 w 2613"/>
                <a:gd name="T3" fmla="*/ 1049 h 1292"/>
                <a:gd name="T4" fmla="*/ 214 w 2613"/>
                <a:gd name="T5" fmla="*/ 1058 h 1292"/>
                <a:gd name="T6" fmla="*/ 260 w 2613"/>
                <a:gd name="T7" fmla="*/ 1058 h 1292"/>
                <a:gd name="T8" fmla="*/ 277 w 2613"/>
                <a:gd name="T9" fmla="*/ 1054 h 1292"/>
                <a:gd name="T10" fmla="*/ 312 w 2613"/>
                <a:gd name="T11" fmla="*/ 1041 h 1292"/>
                <a:gd name="T12" fmla="*/ 357 w 2613"/>
                <a:gd name="T13" fmla="*/ 1021 h 1292"/>
                <a:gd name="T14" fmla="*/ 408 w 2613"/>
                <a:gd name="T15" fmla="*/ 998 h 1292"/>
                <a:gd name="T16" fmla="*/ 457 w 2613"/>
                <a:gd name="T17" fmla="*/ 972 h 1292"/>
                <a:gd name="T18" fmla="*/ 520 w 2613"/>
                <a:gd name="T19" fmla="*/ 935 h 1292"/>
                <a:gd name="T20" fmla="*/ 606 w 2613"/>
                <a:gd name="T21" fmla="*/ 887 h 1292"/>
                <a:gd name="T22" fmla="*/ 697 w 2613"/>
                <a:gd name="T23" fmla="*/ 846 h 1292"/>
                <a:gd name="T24" fmla="*/ 787 w 2613"/>
                <a:gd name="T25" fmla="*/ 825 h 1292"/>
                <a:gd name="T26" fmla="*/ 959 w 2613"/>
                <a:gd name="T27" fmla="*/ 796 h 1292"/>
                <a:gd name="T28" fmla="*/ 1130 w 2613"/>
                <a:gd name="T29" fmla="*/ 756 h 1292"/>
                <a:gd name="T30" fmla="*/ 1286 w 2613"/>
                <a:gd name="T31" fmla="*/ 714 h 1292"/>
                <a:gd name="T32" fmla="*/ 1377 w 2613"/>
                <a:gd name="T33" fmla="*/ 689 h 1292"/>
                <a:gd name="T34" fmla="*/ 1456 w 2613"/>
                <a:gd name="T35" fmla="*/ 666 h 1292"/>
                <a:gd name="T36" fmla="*/ 1546 w 2613"/>
                <a:gd name="T37" fmla="*/ 641 h 1292"/>
                <a:gd name="T38" fmla="*/ 1639 w 2613"/>
                <a:gd name="T39" fmla="*/ 613 h 1292"/>
                <a:gd name="T40" fmla="*/ 1732 w 2613"/>
                <a:gd name="T41" fmla="*/ 585 h 1292"/>
                <a:gd name="T42" fmla="*/ 1818 w 2613"/>
                <a:gd name="T43" fmla="*/ 559 h 1292"/>
                <a:gd name="T44" fmla="*/ 1888 w 2613"/>
                <a:gd name="T45" fmla="*/ 537 h 1292"/>
                <a:gd name="T46" fmla="*/ 1937 w 2613"/>
                <a:gd name="T47" fmla="*/ 519 h 1292"/>
                <a:gd name="T48" fmla="*/ 1991 w 2613"/>
                <a:gd name="T49" fmla="*/ 498 h 1292"/>
                <a:gd name="T50" fmla="*/ 2039 w 2613"/>
                <a:gd name="T51" fmla="*/ 475 h 1292"/>
                <a:gd name="T52" fmla="*/ 2078 w 2613"/>
                <a:gd name="T53" fmla="*/ 448 h 1292"/>
                <a:gd name="T54" fmla="*/ 2101 w 2613"/>
                <a:gd name="T55" fmla="*/ 414 h 1292"/>
                <a:gd name="T56" fmla="*/ 2108 w 2613"/>
                <a:gd name="T57" fmla="*/ 369 h 1292"/>
                <a:gd name="T58" fmla="*/ 2092 w 2613"/>
                <a:gd name="T59" fmla="*/ 326 h 1292"/>
                <a:gd name="T60" fmla="*/ 2061 w 2613"/>
                <a:gd name="T61" fmla="*/ 288 h 1292"/>
                <a:gd name="T62" fmla="*/ 2028 w 2613"/>
                <a:gd name="T63" fmla="*/ 258 h 1292"/>
                <a:gd name="T64" fmla="*/ 1947 w 2613"/>
                <a:gd name="T65" fmla="*/ 197 h 1292"/>
                <a:gd name="T66" fmla="*/ 1874 w 2613"/>
                <a:gd name="T67" fmla="*/ 146 h 1292"/>
                <a:gd name="T68" fmla="*/ 1813 w 2613"/>
                <a:gd name="T69" fmla="*/ 99 h 1292"/>
                <a:gd name="T70" fmla="*/ 1766 w 2613"/>
                <a:gd name="T71" fmla="*/ 53 h 1292"/>
                <a:gd name="T72" fmla="*/ 1733 w 2613"/>
                <a:gd name="T73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13" h="1292">
                  <a:moveTo>
                    <a:pt x="1733" y="0"/>
                  </a:moveTo>
                  <a:lnTo>
                    <a:pt x="2613" y="465"/>
                  </a:lnTo>
                  <a:lnTo>
                    <a:pt x="0" y="1292"/>
                  </a:lnTo>
                  <a:lnTo>
                    <a:pt x="147" y="1049"/>
                  </a:lnTo>
                  <a:lnTo>
                    <a:pt x="181" y="1055"/>
                  </a:lnTo>
                  <a:lnTo>
                    <a:pt x="214" y="1058"/>
                  </a:lnTo>
                  <a:lnTo>
                    <a:pt x="244" y="1058"/>
                  </a:lnTo>
                  <a:lnTo>
                    <a:pt x="260" y="1058"/>
                  </a:lnTo>
                  <a:lnTo>
                    <a:pt x="265" y="1057"/>
                  </a:lnTo>
                  <a:lnTo>
                    <a:pt x="277" y="1054"/>
                  </a:lnTo>
                  <a:lnTo>
                    <a:pt x="292" y="1048"/>
                  </a:lnTo>
                  <a:lnTo>
                    <a:pt x="312" y="1041"/>
                  </a:lnTo>
                  <a:lnTo>
                    <a:pt x="333" y="1031"/>
                  </a:lnTo>
                  <a:lnTo>
                    <a:pt x="357" y="1021"/>
                  </a:lnTo>
                  <a:lnTo>
                    <a:pt x="382" y="1009"/>
                  </a:lnTo>
                  <a:lnTo>
                    <a:pt x="408" y="998"/>
                  </a:lnTo>
                  <a:lnTo>
                    <a:pt x="433" y="985"/>
                  </a:lnTo>
                  <a:lnTo>
                    <a:pt x="457" y="972"/>
                  </a:lnTo>
                  <a:lnTo>
                    <a:pt x="480" y="959"/>
                  </a:lnTo>
                  <a:lnTo>
                    <a:pt x="520" y="935"/>
                  </a:lnTo>
                  <a:lnTo>
                    <a:pt x="562" y="910"/>
                  </a:lnTo>
                  <a:lnTo>
                    <a:pt x="606" y="887"/>
                  </a:lnTo>
                  <a:lnTo>
                    <a:pt x="652" y="865"/>
                  </a:lnTo>
                  <a:lnTo>
                    <a:pt x="697" y="846"/>
                  </a:lnTo>
                  <a:lnTo>
                    <a:pt x="741" y="832"/>
                  </a:lnTo>
                  <a:lnTo>
                    <a:pt x="787" y="825"/>
                  </a:lnTo>
                  <a:lnTo>
                    <a:pt x="873" y="812"/>
                  </a:lnTo>
                  <a:lnTo>
                    <a:pt x="959" y="796"/>
                  </a:lnTo>
                  <a:lnTo>
                    <a:pt x="1046" y="776"/>
                  </a:lnTo>
                  <a:lnTo>
                    <a:pt x="1130" y="756"/>
                  </a:lnTo>
                  <a:lnTo>
                    <a:pt x="1211" y="734"/>
                  </a:lnTo>
                  <a:lnTo>
                    <a:pt x="1286" y="714"/>
                  </a:lnTo>
                  <a:lnTo>
                    <a:pt x="1345" y="697"/>
                  </a:lnTo>
                  <a:lnTo>
                    <a:pt x="1377" y="689"/>
                  </a:lnTo>
                  <a:lnTo>
                    <a:pt x="1415" y="678"/>
                  </a:lnTo>
                  <a:lnTo>
                    <a:pt x="1456" y="666"/>
                  </a:lnTo>
                  <a:lnTo>
                    <a:pt x="1499" y="654"/>
                  </a:lnTo>
                  <a:lnTo>
                    <a:pt x="1546" y="641"/>
                  </a:lnTo>
                  <a:lnTo>
                    <a:pt x="1592" y="627"/>
                  </a:lnTo>
                  <a:lnTo>
                    <a:pt x="1639" y="613"/>
                  </a:lnTo>
                  <a:lnTo>
                    <a:pt x="1686" y="599"/>
                  </a:lnTo>
                  <a:lnTo>
                    <a:pt x="1732" y="585"/>
                  </a:lnTo>
                  <a:lnTo>
                    <a:pt x="1777" y="572"/>
                  </a:lnTo>
                  <a:lnTo>
                    <a:pt x="1818" y="559"/>
                  </a:lnTo>
                  <a:lnTo>
                    <a:pt x="1854" y="547"/>
                  </a:lnTo>
                  <a:lnTo>
                    <a:pt x="1888" y="537"/>
                  </a:lnTo>
                  <a:lnTo>
                    <a:pt x="1916" y="527"/>
                  </a:lnTo>
                  <a:lnTo>
                    <a:pt x="1937" y="519"/>
                  </a:lnTo>
                  <a:lnTo>
                    <a:pt x="1965" y="509"/>
                  </a:lnTo>
                  <a:lnTo>
                    <a:pt x="1991" y="498"/>
                  </a:lnTo>
                  <a:lnTo>
                    <a:pt x="2016" y="487"/>
                  </a:lnTo>
                  <a:lnTo>
                    <a:pt x="2039" y="475"/>
                  </a:lnTo>
                  <a:lnTo>
                    <a:pt x="2059" y="462"/>
                  </a:lnTo>
                  <a:lnTo>
                    <a:pt x="2078" y="448"/>
                  </a:lnTo>
                  <a:lnTo>
                    <a:pt x="2092" y="432"/>
                  </a:lnTo>
                  <a:lnTo>
                    <a:pt x="2101" y="414"/>
                  </a:lnTo>
                  <a:lnTo>
                    <a:pt x="2108" y="393"/>
                  </a:lnTo>
                  <a:lnTo>
                    <a:pt x="2108" y="369"/>
                  </a:lnTo>
                  <a:lnTo>
                    <a:pt x="2102" y="348"/>
                  </a:lnTo>
                  <a:lnTo>
                    <a:pt x="2092" y="326"/>
                  </a:lnTo>
                  <a:lnTo>
                    <a:pt x="2078" y="307"/>
                  </a:lnTo>
                  <a:lnTo>
                    <a:pt x="2061" y="288"/>
                  </a:lnTo>
                  <a:lnTo>
                    <a:pt x="2045" y="272"/>
                  </a:lnTo>
                  <a:lnTo>
                    <a:pt x="2028" y="258"/>
                  </a:lnTo>
                  <a:lnTo>
                    <a:pt x="1987" y="226"/>
                  </a:lnTo>
                  <a:lnTo>
                    <a:pt x="1947" y="197"/>
                  </a:lnTo>
                  <a:lnTo>
                    <a:pt x="1908" y="170"/>
                  </a:lnTo>
                  <a:lnTo>
                    <a:pt x="1874" y="146"/>
                  </a:lnTo>
                  <a:lnTo>
                    <a:pt x="1842" y="123"/>
                  </a:lnTo>
                  <a:lnTo>
                    <a:pt x="1813" y="99"/>
                  </a:lnTo>
                  <a:lnTo>
                    <a:pt x="1787" y="77"/>
                  </a:lnTo>
                  <a:lnTo>
                    <a:pt x="1766" y="53"/>
                  </a:lnTo>
                  <a:lnTo>
                    <a:pt x="1747" y="27"/>
                  </a:lnTo>
                  <a:lnTo>
                    <a:pt x="1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1"/>
            <p:cNvSpPr>
              <a:spLocks/>
            </p:cNvSpPr>
            <p:nvPr/>
          </p:nvSpPr>
          <p:spPr bwMode="auto">
            <a:xfrm>
              <a:off x="5326" y="631"/>
              <a:ext cx="145" cy="174"/>
            </a:xfrm>
            <a:custGeom>
              <a:avLst/>
              <a:gdLst>
                <a:gd name="T0" fmla="*/ 1606 w 1878"/>
                <a:gd name="T1" fmla="*/ 4 h 2255"/>
                <a:gd name="T2" fmla="*/ 1684 w 1878"/>
                <a:gd name="T3" fmla="*/ 28 h 2255"/>
                <a:gd name="T4" fmla="*/ 1753 w 1878"/>
                <a:gd name="T5" fmla="*/ 70 h 2255"/>
                <a:gd name="T6" fmla="*/ 1810 w 1878"/>
                <a:gd name="T7" fmla="*/ 133 h 2255"/>
                <a:gd name="T8" fmla="*/ 1843 w 1878"/>
                <a:gd name="T9" fmla="*/ 184 h 2255"/>
                <a:gd name="T10" fmla="*/ 1871 w 1878"/>
                <a:gd name="T11" fmla="*/ 261 h 2255"/>
                <a:gd name="T12" fmla="*/ 1878 w 1878"/>
                <a:gd name="T13" fmla="*/ 342 h 2255"/>
                <a:gd name="T14" fmla="*/ 1865 w 1878"/>
                <a:gd name="T15" fmla="*/ 421 h 2255"/>
                <a:gd name="T16" fmla="*/ 1831 w 1878"/>
                <a:gd name="T17" fmla="*/ 494 h 2255"/>
                <a:gd name="T18" fmla="*/ 1779 w 1878"/>
                <a:gd name="T19" fmla="*/ 558 h 2255"/>
                <a:gd name="T20" fmla="*/ 851 w 1878"/>
                <a:gd name="T21" fmla="*/ 1220 h 2255"/>
                <a:gd name="T22" fmla="*/ 776 w 1878"/>
                <a:gd name="T23" fmla="*/ 1259 h 2255"/>
                <a:gd name="T24" fmla="*/ 696 w 1878"/>
                <a:gd name="T25" fmla="*/ 1276 h 2255"/>
                <a:gd name="T26" fmla="*/ 615 w 1878"/>
                <a:gd name="T27" fmla="*/ 1272 h 2255"/>
                <a:gd name="T28" fmla="*/ 537 w 1878"/>
                <a:gd name="T29" fmla="*/ 1247 h 2255"/>
                <a:gd name="T30" fmla="*/ 468 w 1878"/>
                <a:gd name="T31" fmla="*/ 1203 h 2255"/>
                <a:gd name="T32" fmla="*/ 249 w 1878"/>
                <a:gd name="T33" fmla="*/ 2065 h 2255"/>
                <a:gd name="T34" fmla="*/ 238 w 1878"/>
                <a:gd name="T35" fmla="*/ 2103 h 2255"/>
                <a:gd name="T36" fmla="*/ 75 w 1878"/>
                <a:gd name="T37" fmla="*/ 2255 h 2255"/>
                <a:gd name="T38" fmla="*/ 68 w 1878"/>
                <a:gd name="T39" fmla="*/ 2230 h 2255"/>
                <a:gd name="T40" fmla="*/ 48 w 1878"/>
                <a:gd name="T41" fmla="*/ 2179 h 2255"/>
                <a:gd name="T42" fmla="*/ 18 w 1878"/>
                <a:gd name="T43" fmla="*/ 2143 h 2255"/>
                <a:gd name="T44" fmla="*/ 104 w 1878"/>
                <a:gd name="T45" fmla="*/ 2033 h 2255"/>
                <a:gd name="T46" fmla="*/ 107 w 1878"/>
                <a:gd name="T47" fmla="*/ 1305 h 2255"/>
                <a:gd name="T48" fmla="*/ 123 w 1878"/>
                <a:gd name="T49" fmla="*/ 1275 h 2255"/>
                <a:gd name="T50" fmla="*/ 380 w 1878"/>
                <a:gd name="T51" fmla="*/ 1089 h 2255"/>
                <a:gd name="T52" fmla="*/ 352 w 1878"/>
                <a:gd name="T53" fmla="*/ 1013 h 2255"/>
                <a:gd name="T54" fmla="*/ 345 w 1878"/>
                <a:gd name="T55" fmla="*/ 933 h 2255"/>
                <a:gd name="T56" fmla="*/ 359 w 1878"/>
                <a:gd name="T57" fmla="*/ 854 h 2255"/>
                <a:gd name="T58" fmla="*/ 393 w 1878"/>
                <a:gd name="T59" fmla="*/ 782 h 2255"/>
                <a:gd name="T60" fmla="*/ 444 w 1878"/>
                <a:gd name="T61" fmla="*/ 718 h 2255"/>
                <a:gd name="T62" fmla="*/ 1372 w 1878"/>
                <a:gd name="T63" fmla="*/ 57 h 2255"/>
                <a:gd name="T64" fmla="*/ 1446 w 1878"/>
                <a:gd name="T65" fmla="*/ 18 h 2255"/>
                <a:gd name="T66" fmla="*/ 1526 w 1878"/>
                <a:gd name="T67" fmla="*/ 1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78" h="2255">
                  <a:moveTo>
                    <a:pt x="1566" y="0"/>
                  </a:moveTo>
                  <a:lnTo>
                    <a:pt x="1606" y="4"/>
                  </a:lnTo>
                  <a:lnTo>
                    <a:pt x="1646" y="13"/>
                  </a:lnTo>
                  <a:lnTo>
                    <a:pt x="1684" y="28"/>
                  </a:lnTo>
                  <a:lnTo>
                    <a:pt x="1719" y="46"/>
                  </a:lnTo>
                  <a:lnTo>
                    <a:pt x="1753" y="70"/>
                  </a:lnTo>
                  <a:lnTo>
                    <a:pt x="1783" y="99"/>
                  </a:lnTo>
                  <a:lnTo>
                    <a:pt x="1810" y="133"/>
                  </a:lnTo>
                  <a:lnTo>
                    <a:pt x="1821" y="147"/>
                  </a:lnTo>
                  <a:lnTo>
                    <a:pt x="1843" y="184"/>
                  </a:lnTo>
                  <a:lnTo>
                    <a:pt x="1859" y="221"/>
                  </a:lnTo>
                  <a:lnTo>
                    <a:pt x="1871" y="261"/>
                  </a:lnTo>
                  <a:lnTo>
                    <a:pt x="1877" y="301"/>
                  </a:lnTo>
                  <a:lnTo>
                    <a:pt x="1878" y="342"/>
                  </a:lnTo>
                  <a:lnTo>
                    <a:pt x="1874" y="382"/>
                  </a:lnTo>
                  <a:lnTo>
                    <a:pt x="1865" y="421"/>
                  </a:lnTo>
                  <a:lnTo>
                    <a:pt x="1851" y="459"/>
                  </a:lnTo>
                  <a:lnTo>
                    <a:pt x="1831" y="494"/>
                  </a:lnTo>
                  <a:lnTo>
                    <a:pt x="1808" y="528"/>
                  </a:lnTo>
                  <a:lnTo>
                    <a:pt x="1779" y="558"/>
                  </a:lnTo>
                  <a:lnTo>
                    <a:pt x="1746" y="585"/>
                  </a:lnTo>
                  <a:lnTo>
                    <a:pt x="851" y="1220"/>
                  </a:lnTo>
                  <a:lnTo>
                    <a:pt x="815" y="1242"/>
                  </a:lnTo>
                  <a:lnTo>
                    <a:pt x="776" y="1259"/>
                  </a:lnTo>
                  <a:lnTo>
                    <a:pt x="736" y="1271"/>
                  </a:lnTo>
                  <a:lnTo>
                    <a:pt x="696" y="1276"/>
                  </a:lnTo>
                  <a:lnTo>
                    <a:pt x="655" y="1277"/>
                  </a:lnTo>
                  <a:lnTo>
                    <a:pt x="615" y="1272"/>
                  </a:lnTo>
                  <a:lnTo>
                    <a:pt x="575" y="1262"/>
                  </a:lnTo>
                  <a:lnTo>
                    <a:pt x="537" y="1247"/>
                  </a:lnTo>
                  <a:lnTo>
                    <a:pt x="502" y="1227"/>
                  </a:lnTo>
                  <a:lnTo>
                    <a:pt x="468" y="1203"/>
                  </a:lnTo>
                  <a:lnTo>
                    <a:pt x="249" y="1359"/>
                  </a:lnTo>
                  <a:lnTo>
                    <a:pt x="249" y="2065"/>
                  </a:lnTo>
                  <a:lnTo>
                    <a:pt x="246" y="2084"/>
                  </a:lnTo>
                  <a:lnTo>
                    <a:pt x="238" y="2103"/>
                  </a:lnTo>
                  <a:lnTo>
                    <a:pt x="225" y="2118"/>
                  </a:lnTo>
                  <a:lnTo>
                    <a:pt x="75" y="2255"/>
                  </a:lnTo>
                  <a:lnTo>
                    <a:pt x="71" y="2243"/>
                  </a:lnTo>
                  <a:lnTo>
                    <a:pt x="68" y="2230"/>
                  </a:lnTo>
                  <a:lnTo>
                    <a:pt x="60" y="2202"/>
                  </a:lnTo>
                  <a:lnTo>
                    <a:pt x="48" y="2179"/>
                  </a:lnTo>
                  <a:lnTo>
                    <a:pt x="34" y="2159"/>
                  </a:lnTo>
                  <a:lnTo>
                    <a:pt x="18" y="2143"/>
                  </a:lnTo>
                  <a:lnTo>
                    <a:pt x="0" y="2130"/>
                  </a:lnTo>
                  <a:lnTo>
                    <a:pt x="104" y="2033"/>
                  </a:lnTo>
                  <a:lnTo>
                    <a:pt x="104" y="1321"/>
                  </a:lnTo>
                  <a:lnTo>
                    <a:pt x="107" y="1305"/>
                  </a:lnTo>
                  <a:lnTo>
                    <a:pt x="113" y="1289"/>
                  </a:lnTo>
                  <a:lnTo>
                    <a:pt x="123" y="1275"/>
                  </a:lnTo>
                  <a:lnTo>
                    <a:pt x="135" y="1263"/>
                  </a:lnTo>
                  <a:lnTo>
                    <a:pt x="380" y="1089"/>
                  </a:lnTo>
                  <a:lnTo>
                    <a:pt x="363" y="1051"/>
                  </a:lnTo>
                  <a:lnTo>
                    <a:pt x="352" y="1013"/>
                  </a:lnTo>
                  <a:lnTo>
                    <a:pt x="346" y="973"/>
                  </a:lnTo>
                  <a:lnTo>
                    <a:pt x="345" y="933"/>
                  </a:lnTo>
                  <a:lnTo>
                    <a:pt x="349" y="893"/>
                  </a:lnTo>
                  <a:lnTo>
                    <a:pt x="359" y="854"/>
                  </a:lnTo>
                  <a:lnTo>
                    <a:pt x="373" y="817"/>
                  </a:lnTo>
                  <a:lnTo>
                    <a:pt x="393" y="782"/>
                  </a:lnTo>
                  <a:lnTo>
                    <a:pt x="416" y="748"/>
                  </a:lnTo>
                  <a:lnTo>
                    <a:pt x="444" y="718"/>
                  </a:lnTo>
                  <a:lnTo>
                    <a:pt x="477" y="692"/>
                  </a:lnTo>
                  <a:lnTo>
                    <a:pt x="1372" y="57"/>
                  </a:lnTo>
                  <a:lnTo>
                    <a:pt x="1408" y="36"/>
                  </a:lnTo>
                  <a:lnTo>
                    <a:pt x="1446" y="18"/>
                  </a:lnTo>
                  <a:lnTo>
                    <a:pt x="1486" y="7"/>
                  </a:lnTo>
                  <a:lnTo>
                    <a:pt x="1526" y="1"/>
                  </a:lnTo>
                  <a:lnTo>
                    <a:pt x="15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/>
            <p:cNvSpPr>
              <a:spLocks/>
            </p:cNvSpPr>
            <p:nvPr/>
          </p:nvSpPr>
          <p:spPr bwMode="auto">
            <a:xfrm>
              <a:off x="5197" y="780"/>
              <a:ext cx="153" cy="101"/>
            </a:xfrm>
            <a:custGeom>
              <a:avLst/>
              <a:gdLst>
                <a:gd name="T0" fmla="*/ 1099 w 1990"/>
                <a:gd name="T1" fmla="*/ 5 h 1304"/>
                <a:gd name="T2" fmla="*/ 1233 w 1990"/>
                <a:gd name="T3" fmla="*/ 55 h 1304"/>
                <a:gd name="T4" fmla="*/ 1317 w 1990"/>
                <a:gd name="T5" fmla="*/ 120 h 1304"/>
                <a:gd name="T6" fmla="*/ 1393 w 1990"/>
                <a:gd name="T7" fmla="*/ 175 h 1304"/>
                <a:gd name="T8" fmla="*/ 1496 w 1990"/>
                <a:gd name="T9" fmla="*/ 217 h 1304"/>
                <a:gd name="T10" fmla="*/ 1530 w 1990"/>
                <a:gd name="T11" fmla="*/ 229 h 1304"/>
                <a:gd name="T12" fmla="*/ 1583 w 1990"/>
                <a:gd name="T13" fmla="*/ 259 h 1304"/>
                <a:gd name="T14" fmla="*/ 1608 w 1990"/>
                <a:gd name="T15" fmla="*/ 304 h 1304"/>
                <a:gd name="T16" fmla="*/ 1650 w 1990"/>
                <a:gd name="T17" fmla="*/ 400 h 1304"/>
                <a:gd name="T18" fmla="*/ 1725 w 1990"/>
                <a:gd name="T19" fmla="*/ 476 h 1304"/>
                <a:gd name="T20" fmla="*/ 1820 w 1990"/>
                <a:gd name="T21" fmla="*/ 546 h 1304"/>
                <a:gd name="T22" fmla="*/ 1954 w 1990"/>
                <a:gd name="T23" fmla="*/ 646 h 1304"/>
                <a:gd name="T24" fmla="*/ 1984 w 1990"/>
                <a:gd name="T25" fmla="*/ 680 h 1304"/>
                <a:gd name="T26" fmla="*/ 1990 w 1990"/>
                <a:gd name="T27" fmla="*/ 697 h 1304"/>
                <a:gd name="T28" fmla="*/ 1975 w 1990"/>
                <a:gd name="T29" fmla="*/ 718 h 1304"/>
                <a:gd name="T30" fmla="*/ 1923 w 1990"/>
                <a:gd name="T31" fmla="*/ 746 h 1304"/>
                <a:gd name="T32" fmla="*/ 1860 w 1990"/>
                <a:gd name="T33" fmla="*/ 771 h 1304"/>
                <a:gd name="T34" fmla="*/ 1789 w 1990"/>
                <a:gd name="T35" fmla="*/ 795 h 1304"/>
                <a:gd name="T36" fmla="*/ 1681 w 1990"/>
                <a:gd name="T37" fmla="*/ 829 h 1304"/>
                <a:gd name="T38" fmla="*/ 1553 w 1990"/>
                <a:gd name="T39" fmla="*/ 868 h 1304"/>
                <a:gd name="T40" fmla="*/ 1424 w 1990"/>
                <a:gd name="T41" fmla="*/ 904 h 1304"/>
                <a:gd name="T42" fmla="*/ 1311 w 1990"/>
                <a:gd name="T43" fmla="*/ 937 h 1304"/>
                <a:gd name="T44" fmla="*/ 1148 w 1990"/>
                <a:gd name="T45" fmla="*/ 982 h 1304"/>
                <a:gd name="T46" fmla="*/ 906 w 1990"/>
                <a:gd name="T47" fmla="*/ 1043 h 1304"/>
                <a:gd name="T48" fmla="*/ 686 w 1990"/>
                <a:gd name="T49" fmla="*/ 1079 h 1304"/>
                <a:gd name="T50" fmla="*/ 541 w 1990"/>
                <a:gd name="T51" fmla="*/ 1138 h 1304"/>
                <a:gd name="T52" fmla="*/ 408 w 1990"/>
                <a:gd name="T53" fmla="*/ 1214 h 1304"/>
                <a:gd name="T54" fmla="*/ 349 w 1990"/>
                <a:gd name="T55" fmla="*/ 1249 h 1304"/>
                <a:gd name="T56" fmla="*/ 298 w 1990"/>
                <a:gd name="T57" fmla="*/ 1275 h 1304"/>
                <a:gd name="T58" fmla="*/ 277 w 1990"/>
                <a:gd name="T59" fmla="*/ 1285 h 1304"/>
                <a:gd name="T60" fmla="*/ 256 w 1990"/>
                <a:gd name="T61" fmla="*/ 1293 h 1304"/>
                <a:gd name="T62" fmla="*/ 220 w 1990"/>
                <a:gd name="T63" fmla="*/ 1303 h 1304"/>
                <a:gd name="T64" fmla="*/ 167 w 1990"/>
                <a:gd name="T65" fmla="*/ 1303 h 1304"/>
                <a:gd name="T66" fmla="*/ 87 w 1990"/>
                <a:gd name="T67" fmla="*/ 1288 h 1304"/>
                <a:gd name="T68" fmla="*/ 27 w 1990"/>
                <a:gd name="T69" fmla="*/ 1245 h 1304"/>
                <a:gd name="T70" fmla="*/ 2 w 1990"/>
                <a:gd name="T71" fmla="*/ 1187 h 1304"/>
                <a:gd name="T72" fmla="*/ 2 w 1990"/>
                <a:gd name="T73" fmla="*/ 1105 h 1304"/>
                <a:gd name="T74" fmla="*/ 14 w 1990"/>
                <a:gd name="T75" fmla="*/ 1012 h 1304"/>
                <a:gd name="T76" fmla="*/ 31 w 1990"/>
                <a:gd name="T77" fmla="*/ 932 h 1304"/>
                <a:gd name="T78" fmla="*/ 99 w 1990"/>
                <a:gd name="T79" fmla="*/ 802 h 1304"/>
                <a:gd name="T80" fmla="*/ 210 w 1990"/>
                <a:gd name="T81" fmla="*/ 687 h 1304"/>
                <a:gd name="T82" fmla="*/ 373 w 1990"/>
                <a:gd name="T83" fmla="*/ 581 h 1304"/>
                <a:gd name="T84" fmla="*/ 546 w 1990"/>
                <a:gd name="T85" fmla="*/ 495 h 1304"/>
                <a:gd name="T86" fmla="*/ 644 w 1990"/>
                <a:gd name="T87" fmla="*/ 434 h 1304"/>
                <a:gd name="T88" fmla="*/ 711 w 1990"/>
                <a:gd name="T89" fmla="*/ 365 h 1304"/>
                <a:gd name="T90" fmla="*/ 745 w 1990"/>
                <a:gd name="T91" fmla="*/ 291 h 1304"/>
                <a:gd name="T92" fmla="*/ 751 w 1990"/>
                <a:gd name="T93" fmla="*/ 236 h 1304"/>
                <a:gd name="T94" fmla="*/ 784 w 1990"/>
                <a:gd name="T95" fmla="*/ 154 h 1304"/>
                <a:gd name="T96" fmla="*/ 846 w 1990"/>
                <a:gd name="T97" fmla="*/ 74 h 1304"/>
                <a:gd name="T98" fmla="*/ 907 w 1990"/>
                <a:gd name="T99" fmla="*/ 29 h 1304"/>
                <a:gd name="T100" fmla="*/ 976 w 1990"/>
                <a:gd name="T101" fmla="*/ 6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0" h="1304">
                  <a:moveTo>
                    <a:pt x="1041" y="0"/>
                  </a:moveTo>
                  <a:lnTo>
                    <a:pt x="1070" y="1"/>
                  </a:lnTo>
                  <a:lnTo>
                    <a:pt x="1099" y="5"/>
                  </a:lnTo>
                  <a:lnTo>
                    <a:pt x="1145" y="16"/>
                  </a:lnTo>
                  <a:lnTo>
                    <a:pt x="1189" y="33"/>
                  </a:lnTo>
                  <a:lnTo>
                    <a:pt x="1233" y="55"/>
                  </a:lnTo>
                  <a:lnTo>
                    <a:pt x="1274" y="83"/>
                  </a:lnTo>
                  <a:lnTo>
                    <a:pt x="1313" y="116"/>
                  </a:lnTo>
                  <a:lnTo>
                    <a:pt x="1317" y="120"/>
                  </a:lnTo>
                  <a:lnTo>
                    <a:pt x="1322" y="124"/>
                  </a:lnTo>
                  <a:lnTo>
                    <a:pt x="1358" y="152"/>
                  </a:lnTo>
                  <a:lnTo>
                    <a:pt x="1393" y="175"/>
                  </a:lnTo>
                  <a:lnTo>
                    <a:pt x="1429" y="192"/>
                  </a:lnTo>
                  <a:lnTo>
                    <a:pt x="1464" y="205"/>
                  </a:lnTo>
                  <a:lnTo>
                    <a:pt x="1496" y="217"/>
                  </a:lnTo>
                  <a:lnTo>
                    <a:pt x="1498" y="217"/>
                  </a:lnTo>
                  <a:lnTo>
                    <a:pt x="1499" y="218"/>
                  </a:lnTo>
                  <a:lnTo>
                    <a:pt x="1530" y="229"/>
                  </a:lnTo>
                  <a:lnTo>
                    <a:pt x="1554" y="239"/>
                  </a:lnTo>
                  <a:lnTo>
                    <a:pt x="1571" y="249"/>
                  </a:lnTo>
                  <a:lnTo>
                    <a:pt x="1583" y="259"/>
                  </a:lnTo>
                  <a:lnTo>
                    <a:pt x="1594" y="272"/>
                  </a:lnTo>
                  <a:lnTo>
                    <a:pt x="1602" y="286"/>
                  </a:lnTo>
                  <a:lnTo>
                    <a:pt x="1608" y="304"/>
                  </a:lnTo>
                  <a:lnTo>
                    <a:pt x="1618" y="339"/>
                  </a:lnTo>
                  <a:lnTo>
                    <a:pt x="1632" y="371"/>
                  </a:lnTo>
                  <a:lnTo>
                    <a:pt x="1650" y="400"/>
                  </a:lnTo>
                  <a:lnTo>
                    <a:pt x="1673" y="427"/>
                  </a:lnTo>
                  <a:lnTo>
                    <a:pt x="1698" y="452"/>
                  </a:lnTo>
                  <a:lnTo>
                    <a:pt x="1725" y="476"/>
                  </a:lnTo>
                  <a:lnTo>
                    <a:pt x="1755" y="500"/>
                  </a:lnTo>
                  <a:lnTo>
                    <a:pt x="1787" y="522"/>
                  </a:lnTo>
                  <a:lnTo>
                    <a:pt x="1820" y="546"/>
                  </a:lnTo>
                  <a:lnTo>
                    <a:pt x="1877" y="586"/>
                  </a:lnTo>
                  <a:lnTo>
                    <a:pt x="1935" y="630"/>
                  </a:lnTo>
                  <a:lnTo>
                    <a:pt x="1954" y="646"/>
                  </a:lnTo>
                  <a:lnTo>
                    <a:pt x="1968" y="659"/>
                  </a:lnTo>
                  <a:lnTo>
                    <a:pt x="1977" y="670"/>
                  </a:lnTo>
                  <a:lnTo>
                    <a:pt x="1984" y="680"/>
                  </a:lnTo>
                  <a:lnTo>
                    <a:pt x="1987" y="687"/>
                  </a:lnTo>
                  <a:lnTo>
                    <a:pt x="1989" y="693"/>
                  </a:lnTo>
                  <a:lnTo>
                    <a:pt x="1990" y="697"/>
                  </a:lnTo>
                  <a:lnTo>
                    <a:pt x="1990" y="699"/>
                  </a:lnTo>
                  <a:lnTo>
                    <a:pt x="1985" y="708"/>
                  </a:lnTo>
                  <a:lnTo>
                    <a:pt x="1975" y="718"/>
                  </a:lnTo>
                  <a:lnTo>
                    <a:pt x="1961" y="726"/>
                  </a:lnTo>
                  <a:lnTo>
                    <a:pt x="1944" y="736"/>
                  </a:lnTo>
                  <a:lnTo>
                    <a:pt x="1923" y="746"/>
                  </a:lnTo>
                  <a:lnTo>
                    <a:pt x="1903" y="754"/>
                  </a:lnTo>
                  <a:lnTo>
                    <a:pt x="1881" y="763"/>
                  </a:lnTo>
                  <a:lnTo>
                    <a:pt x="1860" y="771"/>
                  </a:lnTo>
                  <a:lnTo>
                    <a:pt x="1841" y="778"/>
                  </a:lnTo>
                  <a:lnTo>
                    <a:pt x="1818" y="786"/>
                  </a:lnTo>
                  <a:lnTo>
                    <a:pt x="1789" y="795"/>
                  </a:lnTo>
                  <a:lnTo>
                    <a:pt x="1756" y="806"/>
                  </a:lnTo>
                  <a:lnTo>
                    <a:pt x="1719" y="817"/>
                  </a:lnTo>
                  <a:lnTo>
                    <a:pt x="1681" y="829"/>
                  </a:lnTo>
                  <a:lnTo>
                    <a:pt x="1640" y="842"/>
                  </a:lnTo>
                  <a:lnTo>
                    <a:pt x="1596" y="855"/>
                  </a:lnTo>
                  <a:lnTo>
                    <a:pt x="1553" y="868"/>
                  </a:lnTo>
                  <a:lnTo>
                    <a:pt x="1510" y="880"/>
                  </a:lnTo>
                  <a:lnTo>
                    <a:pt x="1467" y="892"/>
                  </a:lnTo>
                  <a:lnTo>
                    <a:pt x="1424" y="904"/>
                  </a:lnTo>
                  <a:lnTo>
                    <a:pt x="1384" y="916"/>
                  </a:lnTo>
                  <a:lnTo>
                    <a:pt x="1346" y="927"/>
                  </a:lnTo>
                  <a:lnTo>
                    <a:pt x="1311" y="937"/>
                  </a:lnTo>
                  <a:lnTo>
                    <a:pt x="1280" y="945"/>
                  </a:lnTo>
                  <a:lnTo>
                    <a:pt x="1223" y="962"/>
                  </a:lnTo>
                  <a:lnTo>
                    <a:pt x="1148" y="982"/>
                  </a:lnTo>
                  <a:lnTo>
                    <a:pt x="1071" y="1003"/>
                  </a:lnTo>
                  <a:lnTo>
                    <a:pt x="989" y="1023"/>
                  </a:lnTo>
                  <a:lnTo>
                    <a:pt x="906" y="1043"/>
                  </a:lnTo>
                  <a:lnTo>
                    <a:pt x="821" y="1058"/>
                  </a:lnTo>
                  <a:lnTo>
                    <a:pt x="737" y="1070"/>
                  </a:lnTo>
                  <a:lnTo>
                    <a:pt x="686" y="1079"/>
                  </a:lnTo>
                  <a:lnTo>
                    <a:pt x="637" y="1094"/>
                  </a:lnTo>
                  <a:lnTo>
                    <a:pt x="588" y="1115"/>
                  </a:lnTo>
                  <a:lnTo>
                    <a:pt x="541" y="1138"/>
                  </a:lnTo>
                  <a:lnTo>
                    <a:pt x="495" y="1162"/>
                  </a:lnTo>
                  <a:lnTo>
                    <a:pt x="450" y="1189"/>
                  </a:lnTo>
                  <a:lnTo>
                    <a:pt x="408" y="1214"/>
                  </a:lnTo>
                  <a:lnTo>
                    <a:pt x="389" y="1226"/>
                  </a:lnTo>
                  <a:lnTo>
                    <a:pt x="368" y="1238"/>
                  </a:lnTo>
                  <a:lnTo>
                    <a:pt x="349" y="1249"/>
                  </a:lnTo>
                  <a:lnTo>
                    <a:pt x="329" y="1258"/>
                  </a:lnTo>
                  <a:lnTo>
                    <a:pt x="313" y="1267"/>
                  </a:lnTo>
                  <a:lnTo>
                    <a:pt x="298" y="1275"/>
                  </a:lnTo>
                  <a:lnTo>
                    <a:pt x="287" y="1281"/>
                  </a:lnTo>
                  <a:lnTo>
                    <a:pt x="280" y="1284"/>
                  </a:lnTo>
                  <a:lnTo>
                    <a:pt x="277" y="1285"/>
                  </a:lnTo>
                  <a:lnTo>
                    <a:pt x="274" y="1286"/>
                  </a:lnTo>
                  <a:lnTo>
                    <a:pt x="267" y="1289"/>
                  </a:lnTo>
                  <a:lnTo>
                    <a:pt x="256" y="1293"/>
                  </a:lnTo>
                  <a:lnTo>
                    <a:pt x="244" y="1296"/>
                  </a:lnTo>
                  <a:lnTo>
                    <a:pt x="231" y="1299"/>
                  </a:lnTo>
                  <a:lnTo>
                    <a:pt x="220" y="1303"/>
                  </a:lnTo>
                  <a:lnTo>
                    <a:pt x="213" y="1304"/>
                  </a:lnTo>
                  <a:lnTo>
                    <a:pt x="196" y="1304"/>
                  </a:lnTo>
                  <a:lnTo>
                    <a:pt x="167" y="1303"/>
                  </a:lnTo>
                  <a:lnTo>
                    <a:pt x="139" y="1300"/>
                  </a:lnTo>
                  <a:lnTo>
                    <a:pt x="112" y="1295"/>
                  </a:lnTo>
                  <a:lnTo>
                    <a:pt x="87" y="1288"/>
                  </a:lnTo>
                  <a:lnTo>
                    <a:pt x="65" y="1278"/>
                  </a:lnTo>
                  <a:lnTo>
                    <a:pt x="44" y="1264"/>
                  </a:lnTo>
                  <a:lnTo>
                    <a:pt x="27" y="1245"/>
                  </a:lnTo>
                  <a:lnTo>
                    <a:pt x="12" y="1224"/>
                  </a:lnTo>
                  <a:lnTo>
                    <a:pt x="5" y="1208"/>
                  </a:lnTo>
                  <a:lnTo>
                    <a:pt x="2" y="1187"/>
                  </a:lnTo>
                  <a:lnTo>
                    <a:pt x="0" y="1162"/>
                  </a:lnTo>
                  <a:lnTo>
                    <a:pt x="0" y="1134"/>
                  </a:lnTo>
                  <a:lnTo>
                    <a:pt x="2" y="1105"/>
                  </a:lnTo>
                  <a:lnTo>
                    <a:pt x="5" y="1074"/>
                  </a:lnTo>
                  <a:lnTo>
                    <a:pt x="9" y="1043"/>
                  </a:lnTo>
                  <a:lnTo>
                    <a:pt x="14" y="1012"/>
                  </a:lnTo>
                  <a:lnTo>
                    <a:pt x="19" y="983"/>
                  </a:lnTo>
                  <a:lnTo>
                    <a:pt x="25" y="956"/>
                  </a:lnTo>
                  <a:lnTo>
                    <a:pt x="31" y="932"/>
                  </a:lnTo>
                  <a:lnTo>
                    <a:pt x="50" y="886"/>
                  </a:lnTo>
                  <a:lnTo>
                    <a:pt x="72" y="843"/>
                  </a:lnTo>
                  <a:lnTo>
                    <a:pt x="99" y="802"/>
                  </a:lnTo>
                  <a:lnTo>
                    <a:pt x="131" y="762"/>
                  </a:lnTo>
                  <a:lnTo>
                    <a:pt x="167" y="724"/>
                  </a:lnTo>
                  <a:lnTo>
                    <a:pt x="210" y="687"/>
                  </a:lnTo>
                  <a:lnTo>
                    <a:pt x="258" y="651"/>
                  </a:lnTo>
                  <a:lnTo>
                    <a:pt x="313" y="615"/>
                  </a:lnTo>
                  <a:lnTo>
                    <a:pt x="373" y="581"/>
                  </a:lnTo>
                  <a:lnTo>
                    <a:pt x="441" y="545"/>
                  </a:lnTo>
                  <a:lnTo>
                    <a:pt x="516" y="509"/>
                  </a:lnTo>
                  <a:lnTo>
                    <a:pt x="546" y="495"/>
                  </a:lnTo>
                  <a:lnTo>
                    <a:pt x="579" y="478"/>
                  </a:lnTo>
                  <a:lnTo>
                    <a:pt x="611" y="457"/>
                  </a:lnTo>
                  <a:lnTo>
                    <a:pt x="644" y="434"/>
                  </a:lnTo>
                  <a:lnTo>
                    <a:pt x="675" y="407"/>
                  </a:lnTo>
                  <a:lnTo>
                    <a:pt x="694" y="386"/>
                  </a:lnTo>
                  <a:lnTo>
                    <a:pt x="711" y="365"/>
                  </a:lnTo>
                  <a:lnTo>
                    <a:pt x="726" y="342"/>
                  </a:lnTo>
                  <a:lnTo>
                    <a:pt x="737" y="317"/>
                  </a:lnTo>
                  <a:lnTo>
                    <a:pt x="745" y="291"/>
                  </a:lnTo>
                  <a:lnTo>
                    <a:pt x="747" y="276"/>
                  </a:lnTo>
                  <a:lnTo>
                    <a:pt x="749" y="261"/>
                  </a:lnTo>
                  <a:lnTo>
                    <a:pt x="751" y="236"/>
                  </a:lnTo>
                  <a:lnTo>
                    <a:pt x="758" y="210"/>
                  </a:lnTo>
                  <a:lnTo>
                    <a:pt x="770" y="182"/>
                  </a:lnTo>
                  <a:lnTo>
                    <a:pt x="784" y="154"/>
                  </a:lnTo>
                  <a:lnTo>
                    <a:pt x="802" y="126"/>
                  </a:lnTo>
                  <a:lnTo>
                    <a:pt x="824" y="99"/>
                  </a:lnTo>
                  <a:lnTo>
                    <a:pt x="846" y="74"/>
                  </a:lnTo>
                  <a:lnTo>
                    <a:pt x="872" y="53"/>
                  </a:lnTo>
                  <a:lnTo>
                    <a:pt x="898" y="34"/>
                  </a:lnTo>
                  <a:lnTo>
                    <a:pt x="907" y="29"/>
                  </a:lnTo>
                  <a:lnTo>
                    <a:pt x="915" y="25"/>
                  </a:lnTo>
                  <a:lnTo>
                    <a:pt x="944" y="14"/>
                  </a:lnTo>
                  <a:lnTo>
                    <a:pt x="976" y="6"/>
                  </a:lnTo>
                  <a:lnTo>
                    <a:pt x="1008" y="1"/>
                  </a:lnTo>
                  <a:lnTo>
                    <a:pt x="10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7032157" y="1954205"/>
            <a:ext cx="464018" cy="624448"/>
          </a:xfrm>
          <a:custGeom>
            <a:avLst/>
            <a:gdLst>
              <a:gd name="T0" fmla="*/ 882 w 2462"/>
              <a:gd name="T1" fmla="*/ 3022 h 3335"/>
              <a:gd name="T2" fmla="*/ 841 w 2462"/>
              <a:gd name="T3" fmla="*/ 3110 h 3335"/>
              <a:gd name="T4" fmla="*/ 882 w 2462"/>
              <a:gd name="T5" fmla="*/ 3198 h 3335"/>
              <a:gd name="T6" fmla="*/ 977 w 2462"/>
              <a:gd name="T7" fmla="*/ 3220 h 3335"/>
              <a:gd name="T8" fmla="*/ 1051 w 2462"/>
              <a:gd name="T9" fmla="*/ 3160 h 3335"/>
              <a:gd name="T10" fmla="*/ 1051 w 2462"/>
              <a:gd name="T11" fmla="*/ 3060 h 3335"/>
              <a:gd name="T12" fmla="*/ 977 w 2462"/>
              <a:gd name="T13" fmla="*/ 3000 h 3335"/>
              <a:gd name="T14" fmla="*/ 2097 w 2462"/>
              <a:gd name="T15" fmla="*/ 1878 h 3335"/>
              <a:gd name="T16" fmla="*/ 2135 w 2462"/>
              <a:gd name="T17" fmla="*/ 1934 h 3335"/>
              <a:gd name="T18" fmla="*/ 2097 w 2462"/>
              <a:gd name="T19" fmla="*/ 1990 h 3335"/>
              <a:gd name="T20" fmla="*/ 979 w 2462"/>
              <a:gd name="T21" fmla="*/ 1981 h 3335"/>
              <a:gd name="T22" fmla="*/ 959 w 2462"/>
              <a:gd name="T23" fmla="*/ 1915 h 3335"/>
              <a:gd name="T24" fmla="*/ 1011 w 2462"/>
              <a:gd name="T25" fmla="*/ 1875 h 3335"/>
              <a:gd name="T26" fmla="*/ 2112 w 2462"/>
              <a:gd name="T27" fmla="*/ 1567 h 3335"/>
              <a:gd name="T28" fmla="*/ 2132 w 2462"/>
              <a:gd name="T29" fmla="*/ 1633 h 3335"/>
              <a:gd name="T30" fmla="*/ 2080 w 2462"/>
              <a:gd name="T31" fmla="*/ 1674 h 3335"/>
              <a:gd name="T32" fmla="*/ 967 w 2462"/>
              <a:gd name="T33" fmla="*/ 1650 h 3335"/>
              <a:gd name="T34" fmla="*/ 967 w 2462"/>
              <a:gd name="T35" fmla="*/ 1580 h 3335"/>
              <a:gd name="T36" fmla="*/ 1011 w 2462"/>
              <a:gd name="T37" fmla="*/ 1236 h 3335"/>
              <a:gd name="T38" fmla="*/ 2124 w 2462"/>
              <a:gd name="T39" fmla="*/ 1260 h 3335"/>
              <a:gd name="T40" fmla="*/ 2124 w 2462"/>
              <a:gd name="T41" fmla="*/ 1330 h 3335"/>
              <a:gd name="T42" fmla="*/ 1011 w 2462"/>
              <a:gd name="T43" fmla="*/ 1354 h 3335"/>
              <a:gd name="T44" fmla="*/ 959 w 2462"/>
              <a:gd name="T45" fmla="*/ 1314 h 3335"/>
              <a:gd name="T46" fmla="*/ 979 w 2462"/>
              <a:gd name="T47" fmla="*/ 1248 h 3335"/>
              <a:gd name="T48" fmla="*/ 810 w 2462"/>
              <a:gd name="T49" fmla="*/ 959 h 3335"/>
              <a:gd name="T50" fmla="*/ 732 w 2462"/>
              <a:gd name="T51" fmla="*/ 1022 h 3335"/>
              <a:gd name="T52" fmla="*/ 723 w 2462"/>
              <a:gd name="T53" fmla="*/ 2199 h 3335"/>
              <a:gd name="T54" fmla="*/ 786 w 2462"/>
              <a:gd name="T55" fmla="*/ 2278 h 3335"/>
              <a:gd name="T56" fmla="*/ 1059 w 2462"/>
              <a:gd name="T57" fmla="*/ 2524 h 3335"/>
              <a:gd name="T58" fmla="*/ 2302 w 2462"/>
              <a:gd name="T59" fmla="*/ 2278 h 3335"/>
              <a:gd name="T60" fmla="*/ 2365 w 2462"/>
              <a:gd name="T61" fmla="*/ 2199 h 3335"/>
              <a:gd name="T62" fmla="*/ 2357 w 2462"/>
              <a:gd name="T63" fmla="*/ 1022 h 3335"/>
              <a:gd name="T64" fmla="*/ 2278 w 2462"/>
              <a:gd name="T65" fmla="*/ 959 h 3335"/>
              <a:gd name="T66" fmla="*/ 154 w 2462"/>
              <a:gd name="T67" fmla="*/ 2918 h 3335"/>
              <a:gd name="T68" fmla="*/ 966 w 2462"/>
              <a:gd name="T69" fmla="*/ 2754 h 3335"/>
              <a:gd name="T70" fmla="*/ 771 w 2462"/>
              <a:gd name="T71" fmla="*/ 2375 h 3335"/>
              <a:gd name="T72" fmla="*/ 667 w 2462"/>
              <a:gd name="T73" fmla="*/ 2297 h 3335"/>
              <a:gd name="T74" fmla="*/ 626 w 2462"/>
              <a:gd name="T75" fmla="*/ 2172 h 3335"/>
              <a:gd name="T76" fmla="*/ 650 w 2462"/>
              <a:gd name="T77" fmla="*/ 975 h 3335"/>
              <a:gd name="T78" fmla="*/ 740 w 2462"/>
              <a:gd name="T79" fmla="*/ 883 h 3335"/>
              <a:gd name="T80" fmla="*/ 1749 w 2462"/>
              <a:gd name="T81" fmla="*/ 860 h 3335"/>
              <a:gd name="T82" fmla="*/ 707 w 2462"/>
              <a:gd name="T83" fmla="*/ 164 h 3335"/>
              <a:gd name="T84" fmla="*/ 693 w 2462"/>
              <a:gd name="T85" fmla="*/ 201 h 3335"/>
              <a:gd name="T86" fmla="*/ 1186 w 2462"/>
              <a:gd name="T87" fmla="*/ 217 h 3335"/>
              <a:gd name="T88" fmla="*/ 1212 w 2462"/>
              <a:gd name="T89" fmla="*/ 189 h 3335"/>
              <a:gd name="T90" fmla="*/ 1186 w 2462"/>
              <a:gd name="T91" fmla="*/ 162 h 3335"/>
              <a:gd name="T92" fmla="*/ 1718 w 2462"/>
              <a:gd name="T93" fmla="*/ 3 h 3335"/>
              <a:gd name="T94" fmla="*/ 1839 w 2462"/>
              <a:gd name="T95" fmla="*/ 66 h 3335"/>
              <a:gd name="T96" fmla="*/ 1900 w 2462"/>
              <a:gd name="T97" fmla="*/ 188 h 3335"/>
              <a:gd name="T98" fmla="*/ 2285 w 2462"/>
              <a:gd name="T99" fmla="*/ 862 h 3335"/>
              <a:gd name="T100" fmla="*/ 2400 w 2462"/>
              <a:gd name="T101" fmla="*/ 922 h 3335"/>
              <a:gd name="T102" fmla="*/ 2460 w 2462"/>
              <a:gd name="T103" fmla="*/ 1039 h 3335"/>
              <a:gd name="T104" fmla="*/ 2452 w 2462"/>
              <a:gd name="T105" fmla="*/ 2239 h 3335"/>
              <a:gd name="T106" fmla="*/ 2375 w 2462"/>
              <a:gd name="T107" fmla="*/ 2345 h 3335"/>
              <a:gd name="T108" fmla="*/ 2251 w 2462"/>
              <a:gd name="T109" fmla="*/ 2385 h 3335"/>
              <a:gd name="T110" fmla="*/ 1892 w 2462"/>
              <a:gd name="T111" fmla="*/ 3181 h 3335"/>
              <a:gd name="T112" fmla="*/ 1813 w 2462"/>
              <a:gd name="T113" fmla="*/ 3292 h 3335"/>
              <a:gd name="T114" fmla="*/ 1682 w 2462"/>
              <a:gd name="T115" fmla="*/ 3335 h 3335"/>
              <a:gd name="T116" fmla="*/ 120 w 2462"/>
              <a:gd name="T117" fmla="*/ 3310 h 3335"/>
              <a:gd name="T118" fmla="*/ 25 w 2462"/>
              <a:gd name="T119" fmla="*/ 3213 h 3335"/>
              <a:gd name="T120" fmla="*/ 0 w 2462"/>
              <a:gd name="T121" fmla="*/ 225 h 3335"/>
              <a:gd name="T122" fmla="*/ 43 w 2462"/>
              <a:gd name="T123" fmla="*/ 92 h 3335"/>
              <a:gd name="T124" fmla="*/ 152 w 2462"/>
              <a:gd name="T125" fmla="*/ 12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62" h="3335">
                <a:moveTo>
                  <a:pt x="952" y="2998"/>
                </a:moveTo>
                <a:lnTo>
                  <a:pt x="927" y="3000"/>
                </a:lnTo>
                <a:lnTo>
                  <a:pt x="903" y="3009"/>
                </a:lnTo>
                <a:lnTo>
                  <a:pt x="882" y="3022"/>
                </a:lnTo>
                <a:lnTo>
                  <a:pt x="866" y="3040"/>
                </a:lnTo>
                <a:lnTo>
                  <a:pt x="852" y="3060"/>
                </a:lnTo>
                <a:lnTo>
                  <a:pt x="844" y="3083"/>
                </a:lnTo>
                <a:lnTo>
                  <a:pt x="841" y="3110"/>
                </a:lnTo>
                <a:lnTo>
                  <a:pt x="844" y="3136"/>
                </a:lnTo>
                <a:lnTo>
                  <a:pt x="852" y="3160"/>
                </a:lnTo>
                <a:lnTo>
                  <a:pt x="866" y="3180"/>
                </a:lnTo>
                <a:lnTo>
                  <a:pt x="882" y="3198"/>
                </a:lnTo>
                <a:lnTo>
                  <a:pt x="903" y="3211"/>
                </a:lnTo>
                <a:lnTo>
                  <a:pt x="927" y="3220"/>
                </a:lnTo>
                <a:lnTo>
                  <a:pt x="952" y="3223"/>
                </a:lnTo>
                <a:lnTo>
                  <a:pt x="977" y="3220"/>
                </a:lnTo>
                <a:lnTo>
                  <a:pt x="1001" y="3211"/>
                </a:lnTo>
                <a:lnTo>
                  <a:pt x="1021" y="3198"/>
                </a:lnTo>
                <a:lnTo>
                  <a:pt x="1039" y="3180"/>
                </a:lnTo>
                <a:lnTo>
                  <a:pt x="1051" y="3160"/>
                </a:lnTo>
                <a:lnTo>
                  <a:pt x="1059" y="3136"/>
                </a:lnTo>
                <a:lnTo>
                  <a:pt x="1062" y="3110"/>
                </a:lnTo>
                <a:lnTo>
                  <a:pt x="1059" y="3083"/>
                </a:lnTo>
                <a:lnTo>
                  <a:pt x="1051" y="3060"/>
                </a:lnTo>
                <a:lnTo>
                  <a:pt x="1039" y="3040"/>
                </a:lnTo>
                <a:lnTo>
                  <a:pt x="1021" y="3022"/>
                </a:lnTo>
                <a:lnTo>
                  <a:pt x="1001" y="3009"/>
                </a:lnTo>
                <a:lnTo>
                  <a:pt x="977" y="3000"/>
                </a:lnTo>
                <a:lnTo>
                  <a:pt x="952" y="2998"/>
                </a:lnTo>
                <a:close/>
                <a:moveTo>
                  <a:pt x="1011" y="1875"/>
                </a:moveTo>
                <a:lnTo>
                  <a:pt x="2080" y="1875"/>
                </a:lnTo>
                <a:lnTo>
                  <a:pt x="2097" y="1878"/>
                </a:lnTo>
                <a:lnTo>
                  <a:pt x="2112" y="1886"/>
                </a:lnTo>
                <a:lnTo>
                  <a:pt x="2124" y="1900"/>
                </a:lnTo>
                <a:lnTo>
                  <a:pt x="2132" y="1915"/>
                </a:lnTo>
                <a:lnTo>
                  <a:pt x="2135" y="1934"/>
                </a:lnTo>
                <a:lnTo>
                  <a:pt x="2132" y="1953"/>
                </a:lnTo>
                <a:lnTo>
                  <a:pt x="2124" y="1969"/>
                </a:lnTo>
                <a:lnTo>
                  <a:pt x="2112" y="1981"/>
                </a:lnTo>
                <a:lnTo>
                  <a:pt x="2097" y="1990"/>
                </a:lnTo>
                <a:lnTo>
                  <a:pt x="2080" y="1993"/>
                </a:lnTo>
                <a:lnTo>
                  <a:pt x="1011" y="1993"/>
                </a:lnTo>
                <a:lnTo>
                  <a:pt x="993" y="1990"/>
                </a:lnTo>
                <a:lnTo>
                  <a:pt x="979" y="1981"/>
                </a:lnTo>
                <a:lnTo>
                  <a:pt x="967" y="1969"/>
                </a:lnTo>
                <a:lnTo>
                  <a:pt x="959" y="1953"/>
                </a:lnTo>
                <a:lnTo>
                  <a:pt x="956" y="1934"/>
                </a:lnTo>
                <a:lnTo>
                  <a:pt x="959" y="1915"/>
                </a:lnTo>
                <a:lnTo>
                  <a:pt x="967" y="1900"/>
                </a:lnTo>
                <a:lnTo>
                  <a:pt x="979" y="1886"/>
                </a:lnTo>
                <a:lnTo>
                  <a:pt x="993" y="1878"/>
                </a:lnTo>
                <a:lnTo>
                  <a:pt x="1011" y="1875"/>
                </a:lnTo>
                <a:close/>
                <a:moveTo>
                  <a:pt x="1011" y="1555"/>
                </a:moveTo>
                <a:lnTo>
                  <a:pt x="2080" y="1555"/>
                </a:lnTo>
                <a:lnTo>
                  <a:pt x="2097" y="1558"/>
                </a:lnTo>
                <a:lnTo>
                  <a:pt x="2112" y="1567"/>
                </a:lnTo>
                <a:lnTo>
                  <a:pt x="2124" y="1580"/>
                </a:lnTo>
                <a:lnTo>
                  <a:pt x="2132" y="1596"/>
                </a:lnTo>
                <a:lnTo>
                  <a:pt x="2135" y="1614"/>
                </a:lnTo>
                <a:lnTo>
                  <a:pt x="2132" y="1633"/>
                </a:lnTo>
                <a:lnTo>
                  <a:pt x="2124" y="1650"/>
                </a:lnTo>
                <a:lnTo>
                  <a:pt x="2112" y="1662"/>
                </a:lnTo>
                <a:lnTo>
                  <a:pt x="2097" y="1670"/>
                </a:lnTo>
                <a:lnTo>
                  <a:pt x="2080" y="1674"/>
                </a:lnTo>
                <a:lnTo>
                  <a:pt x="1011" y="1674"/>
                </a:lnTo>
                <a:lnTo>
                  <a:pt x="993" y="1670"/>
                </a:lnTo>
                <a:lnTo>
                  <a:pt x="979" y="1662"/>
                </a:lnTo>
                <a:lnTo>
                  <a:pt x="967" y="1650"/>
                </a:lnTo>
                <a:lnTo>
                  <a:pt x="959" y="1633"/>
                </a:lnTo>
                <a:lnTo>
                  <a:pt x="956" y="1614"/>
                </a:lnTo>
                <a:lnTo>
                  <a:pt x="959" y="1596"/>
                </a:lnTo>
                <a:lnTo>
                  <a:pt x="967" y="1580"/>
                </a:lnTo>
                <a:lnTo>
                  <a:pt x="979" y="1567"/>
                </a:lnTo>
                <a:lnTo>
                  <a:pt x="993" y="1558"/>
                </a:lnTo>
                <a:lnTo>
                  <a:pt x="1011" y="1555"/>
                </a:lnTo>
                <a:close/>
                <a:moveTo>
                  <a:pt x="1011" y="1236"/>
                </a:moveTo>
                <a:lnTo>
                  <a:pt x="2080" y="1236"/>
                </a:lnTo>
                <a:lnTo>
                  <a:pt x="2097" y="1239"/>
                </a:lnTo>
                <a:lnTo>
                  <a:pt x="2112" y="1248"/>
                </a:lnTo>
                <a:lnTo>
                  <a:pt x="2124" y="1260"/>
                </a:lnTo>
                <a:lnTo>
                  <a:pt x="2132" y="1277"/>
                </a:lnTo>
                <a:lnTo>
                  <a:pt x="2135" y="1296"/>
                </a:lnTo>
                <a:lnTo>
                  <a:pt x="2132" y="1314"/>
                </a:lnTo>
                <a:lnTo>
                  <a:pt x="2124" y="1330"/>
                </a:lnTo>
                <a:lnTo>
                  <a:pt x="2112" y="1343"/>
                </a:lnTo>
                <a:lnTo>
                  <a:pt x="2097" y="1351"/>
                </a:lnTo>
                <a:lnTo>
                  <a:pt x="2080" y="1354"/>
                </a:lnTo>
                <a:lnTo>
                  <a:pt x="1011" y="1354"/>
                </a:lnTo>
                <a:lnTo>
                  <a:pt x="993" y="1351"/>
                </a:lnTo>
                <a:lnTo>
                  <a:pt x="979" y="1343"/>
                </a:lnTo>
                <a:lnTo>
                  <a:pt x="967" y="1330"/>
                </a:lnTo>
                <a:lnTo>
                  <a:pt x="959" y="1314"/>
                </a:lnTo>
                <a:lnTo>
                  <a:pt x="956" y="1296"/>
                </a:lnTo>
                <a:lnTo>
                  <a:pt x="959" y="1277"/>
                </a:lnTo>
                <a:lnTo>
                  <a:pt x="967" y="1260"/>
                </a:lnTo>
                <a:lnTo>
                  <a:pt x="979" y="1248"/>
                </a:lnTo>
                <a:lnTo>
                  <a:pt x="993" y="1239"/>
                </a:lnTo>
                <a:lnTo>
                  <a:pt x="1011" y="1236"/>
                </a:lnTo>
                <a:close/>
                <a:moveTo>
                  <a:pt x="838" y="956"/>
                </a:moveTo>
                <a:lnTo>
                  <a:pt x="810" y="959"/>
                </a:lnTo>
                <a:lnTo>
                  <a:pt x="786" y="967"/>
                </a:lnTo>
                <a:lnTo>
                  <a:pt x="764" y="982"/>
                </a:lnTo>
                <a:lnTo>
                  <a:pt x="746" y="1000"/>
                </a:lnTo>
                <a:lnTo>
                  <a:pt x="732" y="1022"/>
                </a:lnTo>
                <a:lnTo>
                  <a:pt x="723" y="1047"/>
                </a:lnTo>
                <a:lnTo>
                  <a:pt x="720" y="1074"/>
                </a:lnTo>
                <a:lnTo>
                  <a:pt x="720" y="2172"/>
                </a:lnTo>
                <a:lnTo>
                  <a:pt x="723" y="2199"/>
                </a:lnTo>
                <a:lnTo>
                  <a:pt x="732" y="2223"/>
                </a:lnTo>
                <a:lnTo>
                  <a:pt x="746" y="2245"/>
                </a:lnTo>
                <a:lnTo>
                  <a:pt x="764" y="2264"/>
                </a:lnTo>
                <a:lnTo>
                  <a:pt x="786" y="2278"/>
                </a:lnTo>
                <a:lnTo>
                  <a:pt x="810" y="2287"/>
                </a:lnTo>
                <a:lnTo>
                  <a:pt x="838" y="2290"/>
                </a:lnTo>
                <a:lnTo>
                  <a:pt x="1059" y="2290"/>
                </a:lnTo>
                <a:lnTo>
                  <a:pt x="1059" y="2524"/>
                </a:lnTo>
                <a:lnTo>
                  <a:pt x="1287" y="2290"/>
                </a:lnTo>
                <a:lnTo>
                  <a:pt x="2251" y="2290"/>
                </a:lnTo>
                <a:lnTo>
                  <a:pt x="2278" y="2287"/>
                </a:lnTo>
                <a:lnTo>
                  <a:pt x="2302" y="2278"/>
                </a:lnTo>
                <a:lnTo>
                  <a:pt x="2324" y="2264"/>
                </a:lnTo>
                <a:lnTo>
                  <a:pt x="2343" y="2245"/>
                </a:lnTo>
                <a:lnTo>
                  <a:pt x="2357" y="2223"/>
                </a:lnTo>
                <a:lnTo>
                  <a:pt x="2365" y="2199"/>
                </a:lnTo>
                <a:lnTo>
                  <a:pt x="2368" y="2172"/>
                </a:lnTo>
                <a:lnTo>
                  <a:pt x="2368" y="1074"/>
                </a:lnTo>
                <a:lnTo>
                  <a:pt x="2365" y="1047"/>
                </a:lnTo>
                <a:lnTo>
                  <a:pt x="2357" y="1022"/>
                </a:lnTo>
                <a:lnTo>
                  <a:pt x="2343" y="1000"/>
                </a:lnTo>
                <a:lnTo>
                  <a:pt x="2324" y="982"/>
                </a:lnTo>
                <a:lnTo>
                  <a:pt x="2302" y="967"/>
                </a:lnTo>
                <a:lnTo>
                  <a:pt x="2278" y="959"/>
                </a:lnTo>
                <a:lnTo>
                  <a:pt x="2251" y="956"/>
                </a:lnTo>
                <a:lnTo>
                  <a:pt x="838" y="956"/>
                </a:lnTo>
                <a:close/>
                <a:moveTo>
                  <a:pt x="154" y="357"/>
                </a:moveTo>
                <a:lnTo>
                  <a:pt x="154" y="2918"/>
                </a:lnTo>
                <a:lnTo>
                  <a:pt x="1749" y="2918"/>
                </a:lnTo>
                <a:lnTo>
                  <a:pt x="1749" y="2385"/>
                </a:lnTo>
                <a:lnTo>
                  <a:pt x="1327" y="2385"/>
                </a:lnTo>
                <a:lnTo>
                  <a:pt x="966" y="2754"/>
                </a:lnTo>
                <a:lnTo>
                  <a:pt x="966" y="2385"/>
                </a:lnTo>
                <a:lnTo>
                  <a:pt x="838" y="2385"/>
                </a:lnTo>
                <a:lnTo>
                  <a:pt x="803" y="2382"/>
                </a:lnTo>
                <a:lnTo>
                  <a:pt x="771" y="2375"/>
                </a:lnTo>
                <a:lnTo>
                  <a:pt x="740" y="2361"/>
                </a:lnTo>
                <a:lnTo>
                  <a:pt x="713" y="2345"/>
                </a:lnTo>
                <a:lnTo>
                  <a:pt x="688" y="2323"/>
                </a:lnTo>
                <a:lnTo>
                  <a:pt x="667" y="2297"/>
                </a:lnTo>
                <a:lnTo>
                  <a:pt x="650" y="2270"/>
                </a:lnTo>
                <a:lnTo>
                  <a:pt x="637" y="2239"/>
                </a:lnTo>
                <a:lnTo>
                  <a:pt x="629" y="2206"/>
                </a:lnTo>
                <a:lnTo>
                  <a:pt x="626" y="2172"/>
                </a:lnTo>
                <a:lnTo>
                  <a:pt x="626" y="1074"/>
                </a:lnTo>
                <a:lnTo>
                  <a:pt x="629" y="1039"/>
                </a:lnTo>
                <a:lnTo>
                  <a:pt x="637" y="1006"/>
                </a:lnTo>
                <a:lnTo>
                  <a:pt x="650" y="975"/>
                </a:lnTo>
                <a:lnTo>
                  <a:pt x="667" y="947"/>
                </a:lnTo>
                <a:lnTo>
                  <a:pt x="688" y="922"/>
                </a:lnTo>
                <a:lnTo>
                  <a:pt x="713" y="901"/>
                </a:lnTo>
                <a:lnTo>
                  <a:pt x="740" y="883"/>
                </a:lnTo>
                <a:lnTo>
                  <a:pt x="771" y="871"/>
                </a:lnTo>
                <a:lnTo>
                  <a:pt x="803" y="862"/>
                </a:lnTo>
                <a:lnTo>
                  <a:pt x="838" y="860"/>
                </a:lnTo>
                <a:lnTo>
                  <a:pt x="1749" y="860"/>
                </a:lnTo>
                <a:lnTo>
                  <a:pt x="1749" y="357"/>
                </a:lnTo>
                <a:lnTo>
                  <a:pt x="154" y="357"/>
                </a:lnTo>
                <a:close/>
                <a:moveTo>
                  <a:pt x="719" y="162"/>
                </a:moveTo>
                <a:lnTo>
                  <a:pt x="707" y="164"/>
                </a:lnTo>
                <a:lnTo>
                  <a:pt x="699" y="171"/>
                </a:lnTo>
                <a:lnTo>
                  <a:pt x="693" y="179"/>
                </a:lnTo>
                <a:lnTo>
                  <a:pt x="691" y="189"/>
                </a:lnTo>
                <a:lnTo>
                  <a:pt x="693" y="201"/>
                </a:lnTo>
                <a:lnTo>
                  <a:pt x="699" y="209"/>
                </a:lnTo>
                <a:lnTo>
                  <a:pt x="707" y="215"/>
                </a:lnTo>
                <a:lnTo>
                  <a:pt x="719" y="217"/>
                </a:lnTo>
                <a:lnTo>
                  <a:pt x="1186" y="217"/>
                </a:lnTo>
                <a:lnTo>
                  <a:pt x="1196" y="215"/>
                </a:lnTo>
                <a:lnTo>
                  <a:pt x="1204" y="209"/>
                </a:lnTo>
                <a:lnTo>
                  <a:pt x="1210" y="201"/>
                </a:lnTo>
                <a:lnTo>
                  <a:pt x="1212" y="189"/>
                </a:lnTo>
                <a:lnTo>
                  <a:pt x="1210" y="179"/>
                </a:lnTo>
                <a:lnTo>
                  <a:pt x="1204" y="171"/>
                </a:lnTo>
                <a:lnTo>
                  <a:pt x="1196" y="164"/>
                </a:lnTo>
                <a:lnTo>
                  <a:pt x="1186" y="162"/>
                </a:lnTo>
                <a:lnTo>
                  <a:pt x="719" y="162"/>
                </a:lnTo>
                <a:close/>
                <a:moveTo>
                  <a:pt x="221" y="0"/>
                </a:moveTo>
                <a:lnTo>
                  <a:pt x="1682" y="0"/>
                </a:lnTo>
                <a:lnTo>
                  <a:pt x="1718" y="3"/>
                </a:lnTo>
                <a:lnTo>
                  <a:pt x="1752" y="12"/>
                </a:lnTo>
                <a:lnTo>
                  <a:pt x="1784" y="25"/>
                </a:lnTo>
                <a:lnTo>
                  <a:pt x="1813" y="44"/>
                </a:lnTo>
                <a:lnTo>
                  <a:pt x="1839" y="66"/>
                </a:lnTo>
                <a:lnTo>
                  <a:pt x="1861" y="92"/>
                </a:lnTo>
                <a:lnTo>
                  <a:pt x="1879" y="122"/>
                </a:lnTo>
                <a:lnTo>
                  <a:pt x="1892" y="154"/>
                </a:lnTo>
                <a:lnTo>
                  <a:pt x="1900" y="188"/>
                </a:lnTo>
                <a:lnTo>
                  <a:pt x="1903" y="225"/>
                </a:lnTo>
                <a:lnTo>
                  <a:pt x="1903" y="860"/>
                </a:lnTo>
                <a:lnTo>
                  <a:pt x="2251" y="860"/>
                </a:lnTo>
                <a:lnTo>
                  <a:pt x="2285" y="862"/>
                </a:lnTo>
                <a:lnTo>
                  <a:pt x="2317" y="871"/>
                </a:lnTo>
                <a:lnTo>
                  <a:pt x="2348" y="883"/>
                </a:lnTo>
                <a:lnTo>
                  <a:pt x="2375" y="901"/>
                </a:lnTo>
                <a:lnTo>
                  <a:pt x="2400" y="922"/>
                </a:lnTo>
                <a:lnTo>
                  <a:pt x="2422" y="947"/>
                </a:lnTo>
                <a:lnTo>
                  <a:pt x="2438" y="975"/>
                </a:lnTo>
                <a:lnTo>
                  <a:pt x="2452" y="1006"/>
                </a:lnTo>
                <a:lnTo>
                  <a:pt x="2460" y="1039"/>
                </a:lnTo>
                <a:lnTo>
                  <a:pt x="2462" y="1074"/>
                </a:lnTo>
                <a:lnTo>
                  <a:pt x="2462" y="2172"/>
                </a:lnTo>
                <a:lnTo>
                  <a:pt x="2460" y="2206"/>
                </a:lnTo>
                <a:lnTo>
                  <a:pt x="2452" y="2239"/>
                </a:lnTo>
                <a:lnTo>
                  <a:pt x="2438" y="2270"/>
                </a:lnTo>
                <a:lnTo>
                  <a:pt x="2422" y="2297"/>
                </a:lnTo>
                <a:lnTo>
                  <a:pt x="2400" y="2323"/>
                </a:lnTo>
                <a:lnTo>
                  <a:pt x="2375" y="2345"/>
                </a:lnTo>
                <a:lnTo>
                  <a:pt x="2348" y="2361"/>
                </a:lnTo>
                <a:lnTo>
                  <a:pt x="2317" y="2375"/>
                </a:lnTo>
                <a:lnTo>
                  <a:pt x="2285" y="2382"/>
                </a:lnTo>
                <a:lnTo>
                  <a:pt x="2251" y="2385"/>
                </a:lnTo>
                <a:lnTo>
                  <a:pt x="1903" y="2385"/>
                </a:lnTo>
                <a:lnTo>
                  <a:pt x="1903" y="3110"/>
                </a:lnTo>
                <a:lnTo>
                  <a:pt x="1900" y="3146"/>
                </a:lnTo>
                <a:lnTo>
                  <a:pt x="1892" y="3181"/>
                </a:lnTo>
                <a:lnTo>
                  <a:pt x="1879" y="3213"/>
                </a:lnTo>
                <a:lnTo>
                  <a:pt x="1861" y="3243"/>
                </a:lnTo>
                <a:lnTo>
                  <a:pt x="1839" y="3269"/>
                </a:lnTo>
                <a:lnTo>
                  <a:pt x="1813" y="3292"/>
                </a:lnTo>
                <a:lnTo>
                  <a:pt x="1784" y="3310"/>
                </a:lnTo>
                <a:lnTo>
                  <a:pt x="1752" y="3323"/>
                </a:lnTo>
                <a:lnTo>
                  <a:pt x="1718" y="3332"/>
                </a:lnTo>
                <a:lnTo>
                  <a:pt x="1682" y="3335"/>
                </a:lnTo>
                <a:lnTo>
                  <a:pt x="221" y="3335"/>
                </a:lnTo>
                <a:lnTo>
                  <a:pt x="186" y="3332"/>
                </a:lnTo>
                <a:lnTo>
                  <a:pt x="152" y="3323"/>
                </a:lnTo>
                <a:lnTo>
                  <a:pt x="120" y="3310"/>
                </a:lnTo>
                <a:lnTo>
                  <a:pt x="91" y="3292"/>
                </a:lnTo>
                <a:lnTo>
                  <a:pt x="66" y="3269"/>
                </a:lnTo>
                <a:lnTo>
                  <a:pt x="43" y="3243"/>
                </a:lnTo>
                <a:lnTo>
                  <a:pt x="25" y="3213"/>
                </a:lnTo>
                <a:lnTo>
                  <a:pt x="11" y="3181"/>
                </a:lnTo>
                <a:lnTo>
                  <a:pt x="3" y="3146"/>
                </a:lnTo>
                <a:lnTo>
                  <a:pt x="0" y="3110"/>
                </a:lnTo>
                <a:lnTo>
                  <a:pt x="0" y="225"/>
                </a:lnTo>
                <a:lnTo>
                  <a:pt x="3" y="188"/>
                </a:lnTo>
                <a:lnTo>
                  <a:pt x="11" y="154"/>
                </a:lnTo>
                <a:lnTo>
                  <a:pt x="25" y="122"/>
                </a:lnTo>
                <a:lnTo>
                  <a:pt x="43" y="92"/>
                </a:lnTo>
                <a:lnTo>
                  <a:pt x="66" y="66"/>
                </a:lnTo>
                <a:lnTo>
                  <a:pt x="91" y="44"/>
                </a:lnTo>
                <a:lnTo>
                  <a:pt x="120" y="25"/>
                </a:lnTo>
                <a:lnTo>
                  <a:pt x="152" y="12"/>
                </a:lnTo>
                <a:lnTo>
                  <a:pt x="186" y="3"/>
                </a:lnTo>
                <a:lnTo>
                  <a:pt x="22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6" name="Group 9"/>
          <p:cNvGrpSpPr>
            <a:grpSpLocks noChangeAspect="1"/>
          </p:cNvGrpSpPr>
          <p:nvPr/>
        </p:nvGrpSpPr>
        <p:grpSpPr bwMode="auto">
          <a:xfrm>
            <a:off x="4693592" y="4278235"/>
            <a:ext cx="468481" cy="752800"/>
            <a:chOff x="719" y="309"/>
            <a:chExt cx="145" cy="233"/>
          </a:xfrm>
          <a:solidFill>
            <a:schemeClr val="accent4"/>
          </a:solidFill>
        </p:grpSpPr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730" y="488"/>
              <a:ext cx="20" cy="30"/>
            </a:xfrm>
            <a:custGeom>
              <a:avLst/>
              <a:gdLst>
                <a:gd name="T0" fmla="*/ 13 w 272"/>
                <a:gd name="T1" fmla="*/ 0 h 419"/>
                <a:gd name="T2" fmla="*/ 33 w 272"/>
                <a:gd name="T3" fmla="*/ 26 h 419"/>
                <a:gd name="T4" fmla="*/ 55 w 272"/>
                <a:gd name="T5" fmla="*/ 49 h 419"/>
                <a:gd name="T6" fmla="*/ 81 w 272"/>
                <a:gd name="T7" fmla="*/ 68 h 419"/>
                <a:gd name="T8" fmla="*/ 109 w 272"/>
                <a:gd name="T9" fmla="*/ 84 h 419"/>
                <a:gd name="T10" fmla="*/ 139 w 272"/>
                <a:gd name="T11" fmla="*/ 96 h 419"/>
                <a:gd name="T12" fmla="*/ 171 w 272"/>
                <a:gd name="T13" fmla="*/ 103 h 419"/>
                <a:gd name="T14" fmla="*/ 206 w 272"/>
                <a:gd name="T15" fmla="*/ 105 h 419"/>
                <a:gd name="T16" fmla="*/ 229 w 272"/>
                <a:gd name="T17" fmla="*/ 104 h 419"/>
                <a:gd name="T18" fmla="*/ 250 w 272"/>
                <a:gd name="T19" fmla="*/ 100 h 419"/>
                <a:gd name="T20" fmla="*/ 272 w 272"/>
                <a:gd name="T21" fmla="*/ 95 h 419"/>
                <a:gd name="T22" fmla="*/ 140 w 272"/>
                <a:gd name="T23" fmla="*/ 419 h 419"/>
                <a:gd name="T24" fmla="*/ 0 w 272"/>
                <a:gd name="T25" fmla="*/ 364 h 419"/>
                <a:gd name="T26" fmla="*/ 13 w 272"/>
                <a:gd name="T27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419">
                  <a:moveTo>
                    <a:pt x="13" y="0"/>
                  </a:moveTo>
                  <a:lnTo>
                    <a:pt x="33" y="26"/>
                  </a:lnTo>
                  <a:lnTo>
                    <a:pt x="55" y="49"/>
                  </a:lnTo>
                  <a:lnTo>
                    <a:pt x="81" y="68"/>
                  </a:lnTo>
                  <a:lnTo>
                    <a:pt x="109" y="84"/>
                  </a:lnTo>
                  <a:lnTo>
                    <a:pt x="139" y="96"/>
                  </a:lnTo>
                  <a:lnTo>
                    <a:pt x="171" y="103"/>
                  </a:lnTo>
                  <a:lnTo>
                    <a:pt x="206" y="105"/>
                  </a:lnTo>
                  <a:lnTo>
                    <a:pt x="229" y="104"/>
                  </a:lnTo>
                  <a:lnTo>
                    <a:pt x="250" y="100"/>
                  </a:lnTo>
                  <a:lnTo>
                    <a:pt x="272" y="95"/>
                  </a:lnTo>
                  <a:lnTo>
                    <a:pt x="140" y="419"/>
                  </a:lnTo>
                  <a:lnTo>
                    <a:pt x="0" y="36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833" y="488"/>
              <a:ext cx="19" cy="30"/>
            </a:xfrm>
            <a:custGeom>
              <a:avLst/>
              <a:gdLst>
                <a:gd name="T0" fmla="*/ 259 w 271"/>
                <a:gd name="T1" fmla="*/ 0 h 410"/>
                <a:gd name="T2" fmla="*/ 271 w 271"/>
                <a:gd name="T3" fmla="*/ 355 h 410"/>
                <a:gd name="T4" fmla="*/ 132 w 271"/>
                <a:gd name="T5" fmla="*/ 410 h 410"/>
                <a:gd name="T6" fmla="*/ 0 w 271"/>
                <a:gd name="T7" fmla="*/ 83 h 410"/>
                <a:gd name="T8" fmla="*/ 23 w 271"/>
                <a:gd name="T9" fmla="*/ 90 h 410"/>
                <a:gd name="T10" fmla="*/ 48 w 271"/>
                <a:gd name="T11" fmla="*/ 95 h 410"/>
                <a:gd name="T12" fmla="*/ 74 w 271"/>
                <a:gd name="T13" fmla="*/ 96 h 410"/>
                <a:gd name="T14" fmla="*/ 110 w 271"/>
                <a:gd name="T15" fmla="*/ 93 h 410"/>
                <a:gd name="T16" fmla="*/ 146 w 271"/>
                <a:gd name="T17" fmla="*/ 85 h 410"/>
                <a:gd name="T18" fmla="*/ 179 w 271"/>
                <a:gd name="T19" fmla="*/ 71 h 410"/>
                <a:gd name="T20" fmla="*/ 210 w 271"/>
                <a:gd name="T21" fmla="*/ 51 h 410"/>
                <a:gd name="T22" fmla="*/ 237 w 271"/>
                <a:gd name="T23" fmla="*/ 28 h 410"/>
                <a:gd name="T24" fmla="*/ 259 w 271"/>
                <a:gd name="T2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410">
                  <a:moveTo>
                    <a:pt x="259" y="0"/>
                  </a:moveTo>
                  <a:lnTo>
                    <a:pt x="271" y="355"/>
                  </a:lnTo>
                  <a:lnTo>
                    <a:pt x="132" y="410"/>
                  </a:lnTo>
                  <a:lnTo>
                    <a:pt x="0" y="83"/>
                  </a:lnTo>
                  <a:lnTo>
                    <a:pt x="23" y="90"/>
                  </a:lnTo>
                  <a:lnTo>
                    <a:pt x="48" y="95"/>
                  </a:lnTo>
                  <a:lnTo>
                    <a:pt x="74" y="96"/>
                  </a:lnTo>
                  <a:lnTo>
                    <a:pt x="110" y="93"/>
                  </a:lnTo>
                  <a:lnTo>
                    <a:pt x="146" y="85"/>
                  </a:lnTo>
                  <a:lnTo>
                    <a:pt x="179" y="71"/>
                  </a:lnTo>
                  <a:lnTo>
                    <a:pt x="210" y="51"/>
                  </a:lnTo>
                  <a:lnTo>
                    <a:pt x="237" y="28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730" y="523"/>
              <a:ext cx="5" cy="19"/>
            </a:xfrm>
            <a:custGeom>
              <a:avLst/>
              <a:gdLst>
                <a:gd name="T0" fmla="*/ 7 w 79"/>
                <a:gd name="T1" fmla="*/ 0 h 263"/>
                <a:gd name="T2" fmla="*/ 79 w 79"/>
                <a:gd name="T3" fmla="*/ 36 h 263"/>
                <a:gd name="T4" fmla="*/ 0 w 79"/>
                <a:gd name="T5" fmla="*/ 263 h 263"/>
                <a:gd name="T6" fmla="*/ 7 w 79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263">
                  <a:moveTo>
                    <a:pt x="7" y="0"/>
                  </a:moveTo>
                  <a:lnTo>
                    <a:pt x="79" y="36"/>
                  </a:lnTo>
                  <a:lnTo>
                    <a:pt x="0" y="26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847" y="523"/>
              <a:ext cx="11" cy="17"/>
            </a:xfrm>
            <a:custGeom>
              <a:avLst/>
              <a:gdLst>
                <a:gd name="T0" fmla="*/ 73 w 150"/>
                <a:gd name="T1" fmla="*/ 0 h 242"/>
                <a:gd name="T2" fmla="*/ 148 w 150"/>
                <a:gd name="T3" fmla="*/ 197 h 242"/>
                <a:gd name="T4" fmla="*/ 150 w 150"/>
                <a:gd name="T5" fmla="*/ 209 h 242"/>
                <a:gd name="T6" fmla="*/ 144 w 150"/>
                <a:gd name="T7" fmla="*/ 220 h 242"/>
                <a:gd name="T8" fmla="*/ 135 w 150"/>
                <a:gd name="T9" fmla="*/ 231 h 242"/>
                <a:gd name="T10" fmla="*/ 122 w 150"/>
                <a:gd name="T11" fmla="*/ 238 h 242"/>
                <a:gd name="T12" fmla="*/ 111 w 150"/>
                <a:gd name="T13" fmla="*/ 242 h 242"/>
                <a:gd name="T14" fmla="*/ 99 w 150"/>
                <a:gd name="T15" fmla="*/ 242 h 242"/>
                <a:gd name="T16" fmla="*/ 89 w 150"/>
                <a:gd name="T17" fmla="*/ 240 h 242"/>
                <a:gd name="T18" fmla="*/ 81 w 150"/>
                <a:gd name="T19" fmla="*/ 235 h 242"/>
                <a:gd name="T20" fmla="*/ 76 w 150"/>
                <a:gd name="T21" fmla="*/ 228 h 242"/>
                <a:gd name="T22" fmla="*/ 0 w 150"/>
                <a:gd name="T23" fmla="*/ 30 h 242"/>
                <a:gd name="T24" fmla="*/ 73 w 150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242">
                  <a:moveTo>
                    <a:pt x="73" y="0"/>
                  </a:moveTo>
                  <a:lnTo>
                    <a:pt x="148" y="197"/>
                  </a:lnTo>
                  <a:lnTo>
                    <a:pt x="150" y="209"/>
                  </a:lnTo>
                  <a:lnTo>
                    <a:pt x="144" y="220"/>
                  </a:lnTo>
                  <a:lnTo>
                    <a:pt x="135" y="231"/>
                  </a:lnTo>
                  <a:lnTo>
                    <a:pt x="122" y="238"/>
                  </a:lnTo>
                  <a:lnTo>
                    <a:pt x="111" y="242"/>
                  </a:lnTo>
                  <a:lnTo>
                    <a:pt x="99" y="242"/>
                  </a:lnTo>
                  <a:lnTo>
                    <a:pt x="89" y="240"/>
                  </a:lnTo>
                  <a:lnTo>
                    <a:pt x="81" y="235"/>
                  </a:lnTo>
                  <a:lnTo>
                    <a:pt x="76" y="228"/>
                  </a:lnTo>
                  <a:lnTo>
                    <a:pt x="0" y="3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737" y="471"/>
              <a:ext cx="16" cy="16"/>
            </a:xfrm>
            <a:custGeom>
              <a:avLst/>
              <a:gdLst>
                <a:gd name="T0" fmla="*/ 117 w 233"/>
                <a:gd name="T1" fmla="*/ 0 h 231"/>
                <a:gd name="T2" fmla="*/ 144 w 233"/>
                <a:gd name="T3" fmla="*/ 3 h 231"/>
                <a:gd name="T4" fmla="*/ 167 w 233"/>
                <a:gd name="T5" fmla="*/ 11 h 231"/>
                <a:gd name="T6" fmla="*/ 189 w 233"/>
                <a:gd name="T7" fmla="*/ 24 h 231"/>
                <a:gd name="T8" fmla="*/ 207 w 233"/>
                <a:gd name="T9" fmla="*/ 43 h 231"/>
                <a:gd name="T10" fmla="*/ 221 w 233"/>
                <a:gd name="T11" fmla="*/ 64 h 231"/>
                <a:gd name="T12" fmla="*/ 230 w 233"/>
                <a:gd name="T13" fmla="*/ 89 h 231"/>
                <a:gd name="T14" fmla="*/ 233 w 233"/>
                <a:gd name="T15" fmla="*/ 115 h 231"/>
                <a:gd name="T16" fmla="*/ 230 w 233"/>
                <a:gd name="T17" fmla="*/ 141 h 231"/>
                <a:gd name="T18" fmla="*/ 221 w 233"/>
                <a:gd name="T19" fmla="*/ 166 h 231"/>
                <a:gd name="T20" fmla="*/ 207 w 233"/>
                <a:gd name="T21" fmla="*/ 187 h 231"/>
                <a:gd name="T22" fmla="*/ 189 w 233"/>
                <a:gd name="T23" fmla="*/ 206 h 231"/>
                <a:gd name="T24" fmla="*/ 167 w 233"/>
                <a:gd name="T25" fmla="*/ 219 h 231"/>
                <a:gd name="T26" fmla="*/ 144 w 233"/>
                <a:gd name="T27" fmla="*/ 228 h 231"/>
                <a:gd name="T28" fmla="*/ 117 w 233"/>
                <a:gd name="T29" fmla="*/ 231 h 231"/>
                <a:gd name="T30" fmla="*/ 90 w 233"/>
                <a:gd name="T31" fmla="*/ 228 h 231"/>
                <a:gd name="T32" fmla="*/ 66 w 233"/>
                <a:gd name="T33" fmla="*/ 219 h 231"/>
                <a:gd name="T34" fmla="*/ 44 w 233"/>
                <a:gd name="T35" fmla="*/ 206 h 231"/>
                <a:gd name="T36" fmla="*/ 26 w 233"/>
                <a:gd name="T37" fmla="*/ 187 h 231"/>
                <a:gd name="T38" fmla="*/ 13 w 233"/>
                <a:gd name="T39" fmla="*/ 166 h 231"/>
                <a:gd name="T40" fmla="*/ 3 w 233"/>
                <a:gd name="T41" fmla="*/ 141 h 231"/>
                <a:gd name="T42" fmla="*/ 0 w 233"/>
                <a:gd name="T43" fmla="*/ 115 h 231"/>
                <a:gd name="T44" fmla="*/ 3 w 233"/>
                <a:gd name="T45" fmla="*/ 89 h 231"/>
                <a:gd name="T46" fmla="*/ 13 w 233"/>
                <a:gd name="T47" fmla="*/ 64 h 231"/>
                <a:gd name="T48" fmla="*/ 26 w 233"/>
                <a:gd name="T49" fmla="*/ 43 h 231"/>
                <a:gd name="T50" fmla="*/ 44 w 233"/>
                <a:gd name="T51" fmla="*/ 24 h 231"/>
                <a:gd name="T52" fmla="*/ 66 w 233"/>
                <a:gd name="T53" fmla="*/ 11 h 231"/>
                <a:gd name="T54" fmla="*/ 90 w 233"/>
                <a:gd name="T55" fmla="*/ 3 h 231"/>
                <a:gd name="T56" fmla="*/ 117 w 233"/>
                <a:gd name="T5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3" h="231">
                  <a:moveTo>
                    <a:pt x="117" y="0"/>
                  </a:moveTo>
                  <a:lnTo>
                    <a:pt x="144" y="3"/>
                  </a:lnTo>
                  <a:lnTo>
                    <a:pt x="167" y="11"/>
                  </a:lnTo>
                  <a:lnTo>
                    <a:pt x="189" y="24"/>
                  </a:lnTo>
                  <a:lnTo>
                    <a:pt x="207" y="43"/>
                  </a:lnTo>
                  <a:lnTo>
                    <a:pt x="221" y="64"/>
                  </a:lnTo>
                  <a:lnTo>
                    <a:pt x="230" y="89"/>
                  </a:lnTo>
                  <a:lnTo>
                    <a:pt x="233" y="115"/>
                  </a:lnTo>
                  <a:lnTo>
                    <a:pt x="230" y="141"/>
                  </a:lnTo>
                  <a:lnTo>
                    <a:pt x="221" y="166"/>
                  </a:lnTo>
                  <a:lnTo>
                    <a:pt x="207" y="187"/>
                  </a:lnTo>
                  <a:lnTo>
                    <a:pt x="189" y="206"/>
                  </a:lnTo>
                  <a:lnTo>
                    <a:pt x="167" y="219"/>
                  </a:lnTo>
                  <a:lnTo>
                    <a:pt x="144" y="228"/>
                  </a:lnTo>
                  <a:lnTo>
                    <a:pt x="117" y="231"/>
                  </a:lnTo>
                  <a:lnTo>
                    <a:pt x="90" y="228"/>
                  </a:lnTo>
                  <a:lnTo>
                    <a:pt x="66" y="219"/>
                  </a:lnTo>
                  <a:lnTo>
                    <a:pt x="44" y="206"/>
                  </a:lnTo>
                  <a:lnTo>
                    <a:pt x="26" y="187"/>
                  </a:lnTo>
                  <a:lnTo>
                    <a:pt x="13" y="166"/>
                  </a:lnTo>
                  <a:lnTo>
                    <a:pt x="3" y="141"/>
                  </a:lnTo>
                  <a:lnTo>
                    <a:pt x="0" y="115"/>
                  </a:lnTo>
                  <a:lnTo>
                    <a:pt x="3" y="89"/>
                  </a:lnTo>
                  <a:lnTo>
                    <a:pt x="13" y="64"/>
                  </a:lnTo>
                  <a:lnTo>
                    <a:pt x="26" y="43"/>
                  </a:lnTo>
                  <a:lnTo>
                    <a:pt x="44" y="24"/>
                  </a:lnTo>
                  <a:lnTo>
                    <a:pt x="66" y="11"/>
                  </a:lnTo>
                  <a:lnTo>
                    <a:pt x="90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829" y="471"/>
              <a:ext cx="17" cy="16"/>
            </a:xfrm>
            <a:custGeom>
              <a:avLst/>
              <a:gdLst>
                <a:gd name="T0" fmla="*/ 117 w 232"/>
                <a:gd name="T1" fmla="*/ 0 h 231"/>
                <a:gd name="T2" fmla="*/ 143 w 232"/>
                <a:gd name="T3" fmla="*/ 3 h 231"/>
                <a:gd name="T4" fmla="*/ 168 w 232"/>
                <a:gd name="T5" fmla="*/ 11 h 231"/>
                <a:gd name="T6" fmla="*/ 189 w 232"/>
                <a:gd name="T7" fmla="*/ 24 h 231"/>
                <a:gd name="T8" fmla="*/ 207 w 232"/>
                <a:gd name="T9" fmla="*/ 43 h 231"/>
                <a:gd name="T10" fmla="*/ 221 w 232"/>
                <a:gd name="T11" fmla="*/ 64 h 231"/>
                <a:gd name="T12" fmla="*/ 229 w 232"/>
                <a:gd name="T13" fmla="*/ 89 h 231"/>
                <a:gd name="T14" fmla="*/ 232 w 232"/>
                <a:gd name="T15" fmla="*/ 115 h 231"/>
                <a:gd name="T16" fmla="*/ 229 w 232"/>
                <a:gd name="T17" fmla="*/ 141 h 231"/>
                <a:gd name="T18" fmla="*/ 221 w 232"/>
                <a:gd name="T19" fmla="*/ 166 h 231"/>
                <a:gd name="T20" fmla="*/ 207 w 232"/>
                <a:gd name="T21" fmla="*/ 187 h 231"/>
                <a:gd name="T22" fmla="*/ 189 w 232"/>
                <a:gd name="T23" fmla="*/ 206 h 231"/>
                <a:gd name="T24" fmla="*/ 168 w 232"/>
                <a:gd name="T25" fmla="*/ 219 h 231"/>
                <a:gd name="T26" fmla="*/ 143 w 232"/>
                <a:gd name="T27" fmla="*/ 228 h 231"/>
                <a:gd name="T28" fmla="*/ 117 w 232"/>
                <a:gd name="T29" fmla="*/ 231 h 231"/>
                <a:gd name="T30" fmla="*/ 90 w 232"/>
                <a:gd name="T31" fmla="*/ 228 h 231"/>
                <a:gd name="T32" fmla="*/ 65 w 232"/>
                <a:gd name="T33" fmla="*/ 219 h 231"/>
                <a:gd name="T34" fmla="*/ 44 w 232"/>
                <a:gd name="T35" fmla="*/ 206 h 231"/>
                <a:gd name="T36" fmla="*/ 25 w 232"/>
                <a:gd name="T37" fmla="*/ 187 h 231"/>
                <a:gd name="T38" fmla="*/ 12 w 232"/>
                <a:gd name="T39" fmla="*/ 166 h 231"/>
                <a:gd name="T40" fmla="*/ 3 w 232"/>
                <a:gd name="T41" fmla="*/ 141 h 231"/>
                <a:gd name="T42" fmla="*/ 0 w 232"/>
                <a:gd name="T43" fmla="*/ 115 h 231"/>
                <a:gd name="T44" fmla="*/ 3 w 232"/>
                <a:gd name="T45" fmla="*/ 89 h 231"/>
                <a:gd name="T46" fmla="*/ 12 w 232"/>
                <a:gd name="T47" fmla="*/ 64 h 231"/>
                <a:gd name="T48" fmla="*/ 25 w 232"/>
                <a:gd name="T49" fmla="*/ 43 h 231"/>
                <a:gd name="T50" fmla="*/ 44 w 232"/>
                <a:gd name="T51" fmla="*/ 24 h 231"/>
                <a:gd name="T52" fmla="*/ 65 w 232"/>
                <a:gd name="T53" fmla="*/ 11 h 231"/>
                <a:gd name="T54" fmla="*/ 90 w 232"/>
                <a:gd name="T55" fmla="*/ 3 h 231"/>
                <a:gd name="T56" fmla="*/ 117 w 232"/>
                <a:gd name="T5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1">
                  <a:moveTo>
                    <a:pt x="117" y="0"/>
                  </a:moveTo>
                  <a:lnTo>
                    <a:pt x="143" y="3"/>
                  </a:lnTo>
                  <a:lnTo>
                    <a:pt x="168" y="11"/>
                  </a:lnTo>
                  <a:lnTo>
                    <a:pt x="189" y="24"/>
                  </a:lnTo>
                  <a:lnTo>
                    <a:pt x="207" y="43"/>
                  </a:lnTo>
                  <a:lnTo>
                    <a:pt x="221" y="64"/>
                  </a:lnTo>
                  <a:lnTo>
                    <a:pt x="229" y="89"/>
                  </a:lnTo>
                  <a:lnTo>
                    <a:pt x="232" y="115"/>
                  </a:lnTo>
                  <a:lnTo>
                    <a:pt x="229" y="141"/>
                  </a:lnTo>
                  <a:lnTo>
                    <a:pt x="221" y="166"/>
                  </a:lnTo>
                  <a:lnTo>
                    <a:pt x="207" y="187"/>
                  </a:lnTo>
                  <a:lnTo>
                    <a:pt x="189" y="206"/>
                  </a:lnTo>
                  <a:lnTo>
                    <a:pt x="168" y="219"/>
                  </a:lnTo>
                  <a:lnTo>
                    <a:pt x="143" y="228"/>
                  </a:lnTo>
                  <a:lnTo>
                    <a:pt x="117" y="231"/>
                  </a:lnTo>
                  <a:lnTo>
                    <a:pt x="90" y="228"/>
                  </a:lnTo>
                  <a:lnTo>
                    <a:pt x="65" y="219"/>
                  </a:lnTo>
                  <a:lnTo>
                    <a:pt x="44" y="206"/>
                  </a:lnTo>
                  <a:lnTo>
                    <a:pt x="25" y="187"/>
                  </a:lnTo>
                  <a:lnTo>
                    <a:pt x="12" y="166"/>
                  </a:lnTo>
                  <a:lnTo>
                    <a:pt x="3" y="141"/>
                  </a:lnTo>
                  <a:lnTo>
                    <a:pt x="0" y="115"/>
                  </a:lnTo>
                  <a:lnTo>
                    <a:pt x="3" y="89"/>
                  </a:lnTo>
                  <a:lnTo>
                    <a:pt x="12" y="64"/>
                  </a:lnTo>
                  <a:lnTo>
                    <a:pt x="25" y="43"/>
                  </a:lnTo>
                  <a:lnTo>
                    <a:pt x="44" y="24"/>
                  </a:lnTo>
                  <a:lnTo>
                    <a:pt x="65" y="11"/>
                  </a:lnTo>
                  <a:lnTo>
                    <a:pt x="90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779" y="309"/>
              <a:ext cx="29" cy="39"/>
            </a:xfrm>
            <a:custGeom>
              <a:avLst/>
              <a:gdLst>
                <a:gd name="T0" fmla="*/ 0 w 395"/>
                <a:gd name="T1" fmla="*/ 0 h 536"/>
                <a:gd name="T2" fmla="*/ 395 w 395"/>
                <a:gd name="T3" fmla="*/ 0 h 536"/>
                <a:gd name="T4" fmla="*/ 395 w 395"/>
                <a:gd name="T5" fmla="*/ 448 h 536"/>
                <a:gd name="T6" fmla="*/ 282 w 395"/>
                <a:gd name="T7" fmla="*/ 448 h 536"/>
                <a:gd name="T8" fmla="*/ 282 w 395"/>
                <a:gd name="T9" fmla="*/ 536 h 536"/>
                <a:gd name="T10" fmla="*/ 234 w 395"/>
                <a:gd name="T11" fmla="*/ 529 h 536"/>
                <a:gd name="T12" fmla="*/ 184 w 395"/>
                <a:gd name="T13" fmla="*/ 527 h 536"/>
                <a:gd name="T14" fmla="*/ 148 w 395"/>
                <a:gd name="T15" fmla="*/ 528 h 536"/>
                <a:gd name="T16" fmla="*/ 113 w 395"/>
                <a:gd name="T17" fmla="*/ 532 h 536"/>
                <a:gd name="T18" fmla="*/ 113 w 395"/>
                <a:gd name="T19" fmla="*/ 448 h 536"/>
                <a:gd name="T20" fmla="*/ 0 w 395"/>
                <a:gd name="T21" fmla="*/ 448 h 536"/>
                <a:gd name="T22" fmla="*/ 0 w 395"/>
                <a:gd name="T2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" h="536">
                  <a:moveTo>
                    <a:pt x="0" y="0"/>
                  </a:moveTo>
                  <a:lnTo>
                    <a:pt x="395" y="0"/>
                  </a:lnTo>
                  <a:lnTo>
                    <a:pt x="395" y="448"/>
                  </a:lnTo>
                  <a:lnTo>
                    <a:pt x="282" y="448"/>
                  </a:lnTo>
                  <a:lnTo>
                    <a:pt x="282" y="536"/>
                  </a:lnTo>
                  <a:lnTo>
                    <a:pt x="234" y="529"/>
                  </a:lnTo>
                  <a:lnTo>
                    <a:pt x="184" y="527"/>
                  </a:lnTo>
                  <a:lnTo>
                    <a:pt x="148" y="528"/>
                  </a:lnTo>
                  <a:lnTo>
                    <a:pt x="113" y="532"/>
                  </a:lnTo>
                  <a:lnTo>
                    <a:pt x="113" y="448"/>
                  </a:lnTo>
                  <a:lnTo>
                    <a:pt x="0" y="4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8"/>
            <p:cNvSpPr>
              <a:spLocks noEditPoints="1"/>
            </p:cNvSpPr>
            <p:nvPr/>
          </p:nvSpPr>
          <p:spPr bwMode="auto">
            <a:xfrm>
              <a:off x="761" y="355"/>
              <a:ext cx="63" cy="62"/>
            </a:xfrm>
            <a:custGeom>
              <a:avLst/>
              <a:gdLst>
                <a:gd name="T0" fmla="*/ 402 w 875"/>
                <a:gd name="T1" fmla="*/ 241 h 867"/>
                <a:gd name="T2" fmla="*/ 338 w 875"/>
                <a:gd name="T3" fmla="*/ 265 h 867"/>
                <a:gd name="T4" fmla="*/ 287 w 875"/>
                <a:gd name="T5" fmla="*/ 307 h 867"/>
                <a:gd name="T6" fmla="*/ 252 w 875"/>
                <a:gd name="T7" fmla="*/ 366 h 867"/>
                <a:gd name="T8" fmla="*/ 240 w 875"/>
                <a:gd name="T9" fmla="*/ 434 h 867"/>
                <a:gd name="T10" fmla="*/ 252 w 875"/>
                <a:gd name="T11" fmla="*/ 502 h 867"/>
                <a:gd name="T12" fmla="*/ 287 w 875"/>
                <a:gd name="T13" fmla="*/ 560 h 867"/>
                <a:gd name="T14" fmla="*/ 338 w 875"/>
                <a:gd name="T15" fmla="*/ 603 h 867"/>
                <a:gd name="T16" fmla="*/ 402 w 875"/>
                <a:gd name="T17" fmla="*/ 626 h 867"/>
                <a:gd name="T18" fmla="*/ 474 w 875"/>
                <a:gd name="T19" fmla="*/ 626 h 867"/>
                <a:gd name="T20" fmla="*/ 537 w 875"/>
                <a:gd name="T21" fmla="*/ 603 h 867"/>
                <a:gd name="T22" fmla="*/ 588 w 875"/>
                <a:gd name="T23" fmla="*/ 560 h 867"/>
                <a:gd name="T24" fmla="*/ 622 w 875"/>
                <a:gd name="T25" fmla="*/ 502 h 867"/>
                <a:gd name="T26" fmla="*/ 635 w 875"/>
                <a:gd name="T27" fmla="*/ 434 h 867"/>
                <a:gd name="T28" fmla="*/ 622 w 875"/>
                <a:gd name="T29" fmla="*/ 366 h 867"/>
                <a:gd name="T30" fmla="*/ 588 w 875"/>
                <a:gd name="T31" fmla="*/ 307 h 867"/>
                <a:gd name="T32" fmla="*/ 537 w 875"/>
                <a:gd name="T33" fmla="*/ 265 h 867"/>
                <a:gd name="T34" fmla="*/ 474 w 875"/>
                <a:gd name="T35" fmla="*/ 241 h 867"/>
                <a:gd name="T36" fmla="*/ 438 w 875"/>
                <a:gd name="T37" fmla="*/ 0 h 867"/>
                <a:gd name="T38" fmla="*/ 538 w 875"/>
                <a:gd name="T39" fmla="*/ 11 h 867"/>
                <a:gd name="T40" fmla="*/ 629 w 875"/>
                <a:gd name="T41" fmla="*/ 44 h 867"/>
                <a:gd name="T42" fmla="*/ 710 w 875"/>
                <a:gd name="T43" fmla="*/ 95 h 867"/>
                <a:gd name="T44" fmla="*/ 779 w 875"/>
                <a:gd name="T45" fmla="*/ 162 h 867"/>
                <a:gd name="T46" fmla="*/ 830 w 875"/>
                <a:gd name="T47" fmla="*/ 243 h 867"/>
                <a:gd name="T48" fmla="*/ 863 w 875"/>
                <a:gd name="T49" fmla="*/ 334 h 867"/>
                <a:gd name="T50" fmla="*/ 875 w 875"/>
                <a:gd name="T51" fmla="*/ 434 h 867"/>
                <a:gd name="T52" fmla="*/ 865 w 875"/>
                <a:gd name="T53" fmla="*/ 524 h 867"/>
                <a:gd name="T54" fmla="*/ 838 w 875"/>
                <a:gd name="T55" fmla="*/ 609 h 867"/>
                <a:gd name="T56" fmla="*/ 794 w 875"/>
                <a:gd name="T57" fmla="*/ 684 h 867"/>
                <a:gd name="T58" fmla="*/ 728 w 875"/>
                <a:gd name="T59" fmla="*/ 758 h 867"/>
                <a:gd name="T60" fmla="*/ 648 w 875"/>
                <a:gd name="T61" fmla="*/ 814 h 867"/>
                <a:gd name="T62" fmla="*/ 555 w 875"/>
                <a:gd name="T63" fmla="*/ 851 h 867"/>
                <a:gd name="T64" fmla="*/ 478 w 875"/>
                <a:gd name="T65" fmla="*/ 866 h 867"/>
                <a:gd name="T66" fmla="*/ 386 w 875"/>
                <a:gd name="T67" fmla="*/ 864 h 867"/>
                <a:gd name="T68" fmla="*/ 289 w 875"/>
                <a:gd name="T69" fmla="*/ 842 h 867"/>
                <a:gd name="T70" fmla="*/ 210 w 875"/>
                <a:gd name="T71" fmla="*/ 804 h 867"/>
                <a:gd name="T72" fmla="*/ 140 w 875"/>
                <a:gd name="T73" fmla="*/ 752 h 867"/>
                <a:gd name="T74" fmla="*/ 83 w 875"/>
                <a:gd name="T75" fmla="*/ 687 h 867"/>
                <a:gd name="T76" fmla="*/ 39 w 875"/>
                <a:gd name="T77" fmla="*/ 612 h 867"/>
                <a:gd name="T78" fmla="*/ 10 w 875"/>
                <a:gd name="T79" fmla="*/ 526 h 867"/>
                <a:gd name="T80" fmla="*/ 0 w 875"/>
                <a:gd name="T81" fmla="*/ 434 h 867"/>
                <a:gd name="T82" fmla="*/ 12 w 875"/>
                <a:gd name="T83" fmla="*/ 334 h 867"/>
                <a:gd name="T84" fmla="*/ 45 w 875"/>
                <a:gd name="T85" fmla="*/ 243 h 867"/>
                <a:gd name="T86" fmla="*/ 96 w 875"/>
                <a:gd name="T87" fmla="*/ 162 h 867"/>
                <a:gd name="T88" fmla="*/ 164 w 875"/>
                <a:gd name="T89" fmla="*/ 95 h 867"/>
                <a:gd name="T90" fmla="*/ 245 w 875"/>
                <a:gd name="T91" fmla="*/ 44 h 867"/>
                <a:gd name="T92" fmla="*/ 337 w 875"/>
                <a:gd name="T93" fmla="*/ 11 h 867"/>
                <a:gd name="T94" fmla="*/ 438 w 875"/>
                <a:gd name="T95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5" h="867">
                  <a:moveTo>
                    <a:pt x="438" y="238"/>
                  </a:moveTo>
                  <a:lnTo>
                    <a:pt x="402" y="241"/>
                  </a:lnTo>
                  <a:lnTo>
                    <a:pt x="369" y="250"/>
                  </a:lnTo>
                  <a:lnTo>
                    <a:pt x="338" y="265"/>
                  </a:lnTo>
                  <a:lnTo>
                    <a:pt x="310" y="284"/>
                  </a:lnTo>
                  <a:lnTo>
                    <a:pt x="287" y="307"/>
                  </a:lnTo>
                  <a:lnTo>
                    <a:pt x="267" y="335"/>
                  </a:lnTo>
                  <a:lnTo>
                    <a:pt x="252" y="366"/>
                  </a:lnTo>
                  <a:lnTo>
                    <a:pt x="244" y="398"/>
                  </a:lnTo>
                  <a:lnTo>
                    <a:pt x="240" y="434"/>
                  </a:lnTo>
                  <a:lnTo>
                    <a:pt x="244" y="469"/>
                  </a:lnTo>
                  <a:lnTo>
                    <a:pt x="252" y="502"/>
                  </a:lnTo>
                  <a:lnTo>
                    <a:pt x="267" y="532"/>
                  </a:lnTo>
                  <a:lnTo>
                    <a:pt x="287" y="560"/>
                  </a:lnTo>
                  <a:lnTo>
                    <a:pt x="310" y="583"/>
                  </a:lnTo>
                  <a:lnTo>
                    <a:pt x="338" y="603"/>
                  </a:lnTo>
                  <a:lnTo>
                    <a:pt x="369" y="617"/>
                  </a:lnTo>
                  <a:lnTo>
                    <a:pt x="402" y="626"/>
                  </a:lnTo>
                  <a:lnTo>
                    <a:pt x="438" y="630"/>
                  </a:lnTo>
                  <a:lnTo>
                    <a:pt x="474" y="626"/>
                  </a:lnTo>
                  <a:lnTo>
                    <a:pt x="506" y="617"/>
                  </a:lnTo>
                  <a:lnTo>
                    <a:pt x="537" y="603"/>
                  </a:lnTo>
                  <a:lnTo>
                    <a:pt x="565" y="583"/>
                  </a:lnTo>
                  <a:lnTo>
                    <a:pt x="588" y="560"/>
                  </a:lnTo>
                  <a:lnTo>
                    <a:pt x="608" y="532"/>
                  </a:lnTo>
                  <a:lnTo>
                    <a:pt x="622" y="502"/>
                  </a:lnTo>
                  <a:lnTo>
                    <a:pt x="632" y="469"/>
                  </a:lnTo>
                  <a:lnTo>
                    <a:pt x="635" y="434"/>
                  </a:lnTo>
                  <a:lnTo>
                    <a:pt x="632" y="398"/>
                  </a:lnTo>
                  <a:lnTo>
                    <a:pt x="622" y="366"/>
                  </a:lnTo>
                  <a:lnTo>
                    <a:pt x="608" y="335"/>
                  </a:lnTo>
                  <a:lnTo>
                    <a:pt x="588" y="307"/>
                  </a:lnTo>
                  <a:lnTo>
                    <a:pt x="565" y="284"/>
                  </a:lnTo>
                  <a:lnTo>
                    <a:pt x="537" y="265"/>
                  </a:lnTo>
                  <a:lnTo>
                    <a:pt x="506" y="250"/>
                  </a:lnTo>
                  <a:lnTo>
                    <a:pt x="474" y="241"/>
                  </a:lnTo>
                  <a:lnTo>
                    <a:pt x="438" y="238"/>
                  </a:lnTo>
                  <a:close/>
                  <a:moveTo>
                    <a:pt x="438" y="0"/>
                  </a:moveTo>
                  <a:lnTo>
                    <a:pt x="489" y="3"/>
                  </a:lnTo>
                  <a:lnTo>
                    <a:pt x="538" y="11"/>
                  </a:lnTo>
                  <a:lnTo>
                    <a:pt x="585" y="25"/>
                  </a:lnTo>
                  <a:lnTo>
                    <a:pt x="629" y="44"/>
                  </a:lnTo>
                  <a:lnTo>
                    <a:pt x="672" y="67"/>
                  </a:lnTo>
                  <a:lnTo>
                    <a:pt x="710" y="95"/>
                  </a:lnTo>
                  <a:lnTo>
                    <a:pt x="746" y="127"/>
                  </a:lnTo>
                  <a:lnTo>
                    <a:pt x="779" y="162"/>
                  </a:lnTo>
                  <a:lnTo>
                    <a:pt x="807" y="202"/>
                  </a:lnTo>
                  <a:lnTo>
                    <a:pt x="830" y="243"/>
                  </a:lnTo>
                  <a:lnTo>
                    <a:pt x="849" y="287"/>
                  </a:lnTo>
                  <a:lnTo>
                    <a:pt x="863" y="334"/>
                  </a:lnTo>
                  <a:lnTo>
                    <a:pt x="871" y="383"/>
                  </a:lnTo>
                  <a:lnTo>
                    <a:pt x="875" y="434"/>
                  </a:lnTo>
                  <a:lnTo>
                    <a:pt x="873" y="480"/>
                  </a:lnTo>
                  <a:lnTo>
                    <a:pt x="865" y="524"/>
                  </a:lnTo>
                  <a:lnTo>
                    <a:pt x="853" y="567"/>
                  </a:lnTo>
                  <a:lnTo>
                    <a:pt x="838" y="609"/>
                  </a:lnTo>
                  <a:lnTo>
                    <a:pt x="817" y="648"/>
                  </a:lnTo>
                  <a:lnTo>
                    <a:pt x="794" y="684"/>
                  </a:lnTo>
                  <a:lnTo>
                    <a:pt x="763" y="723"/>
                  </a:lnTo>
                  <a:lnTo>
                    <a:pt x="728" y="758"/>
                  </a:lnTo>
                  <a:lnTo>
                    <a:pt x="690" y="788"/>
                  </a:lnTo>
                  <a:lnTo>
                    <a:pt x="648" y="814"/>
                  </a:lnTo>
                  <a:lnTo>
                    <a:pt x="603" y="835"/>
                  </a:lnTo>
                  <a:lnTo>
                    <a:pt x="555" y="851"/>
                  </a:lnTo>
                  <a:lnTo>
                    <a:pt x="517" y="860"/>
                  </a:lnTo>
                  <a:lnTo>
                    <a:pt x="478" y="866"/>
                  </a:lnTo>
                  <a:lnTo>
                    <a:pt x="438" y="867"/>
                  </a:lnTo>
                  <a:lnTo>
                    <a:pt x="386" y="864"/>
                  </a:lnTo>
                  <a:lnTo>
                    <a:pt x="336" y="856"/>
                  </a:lnTo>
                  <a:lnTo>
                    <a:pt x="289" y="842"/>
                  </a:lnTo>
                  <a:lnTo>
                    <a:pt x="248" y="825"/>
                  </a:lnTo>
                  <a:lnTo>
                    <a:pt x="210" y="804"/>
                  </a:lnTo>
                  <a:lnTo>
                    <a:pt x="174" y="780"/>
                  </a:lnTo>
                  <a:lnTo>
                    <a:pt x="140" y="752"/>
                  </a:lnTo>
                  <a:lnTo>
                    <a:pt x="111" y="721"/>
                  </a:lnTo>
                  <a:lnTo>
                    <a:pt x="83" y="687"/>
                  </a:lnTo>
                  <a:lnTo>
                    <a:pt x="59" y="652"/>
                  </a:lnTo>
                  <a:lnTo>
                    <a:pt x="39" y="612"/>
                  </a:lnTo>
                  <a:lnTo>
                    <a:pt x="22" y="570"/>
                  </a:lnTo>
                  <a:lnTo>
                    <a:pt x="10" y="526"/>
                  </a:lnTo>
                  <a:lnTo>
                    <a:pt x="3" y="481"/>
                  </a:lnTo>
                  <a:lnTo>
                    <a:pt x="0" y="434"/>
                  </a:lnTo>
                  <a:lnTo>
                    <a:pt x="3" y="383"/>
                  </a:lnTo>
                  <a:lnTo>
                    <a:pt x="12" y="334"/>
                  </a:lnTo>
                  <a:lnTo>
                    <a:pt x="25" y="287"/>
                  </a:lnTo>
                  <a:lnTo>
                    <a:pt x="45" y="243"/>
                  </a:lnTo>
                  <a:lnTo>
                    <a:pt x="68" y="202"/>
                  </a:lnTo>
                  <a:lnTo>
                    <a:pt x="96" y="162"/>
                  </a:lnTo>
                  <a:lnTo>
                    <a:pt x="128" y="127"/>
                  </a:lnTo>
                  <a:lnTo>
                    <a:pt x="164" y="95"/>
                  </a:lnTo>
                  <a:lnTo>
                    <a:pt x="203" y="67"/>
                  </a:lnTo>
                  <a:lnTo>
                    <a:pt x="245" y="44"/>
                  </a:lnTo>
                  <a:lnTo>
                    <a:pt x="290" y="25"/>
                  </a:lnTo>
                  <a:lnTo>
                    <a:pt x="337" y="11"/>
                  </a:lnTo>
                  <a:lnTo>
                    <a:pt x="386" y="3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719" y="410"/>
              <a:ext cx="145" cy="62"/>
            </a:xfrm>
            <a:custGeom>
              <a:avLst/>
              <a:gdLst>
                <a:gd name="T0" fmla="*/ 634 w 2031"/>
                <a:gd name="T1" fmla="*/ 36 h 856"/>
                <a:gd name="T2" fmla="*/ 709 w 2031"/>
                <a:gd name="T3" fmla="*/ 100 h 856"/>
                <a:gd name="T4" fmla="*/ 793 w 2031"/>
                <a:gd name="T5" fmla="*/ 151 h 856"/>
                <a:gd name="T6" fmla="*/ 733 w 2031"/>
                <a:gd name="T7" fmla="*/ 433 h 856"/>
                <a:gd name="T8" fmla="*/ 959 w 2031"/>
                <a:gd name="T9" fmla="*/ 315 h 856"/>
                <a:gd name="T10" fmla="*/ 969 w 2031"/>
                <a:gd name="T11" fmla="*/ 285 h 856"/>
                <a:gd name="T12" fmla="*/ 994 w 2031"/>
                <a:gd name="T13" fmla="*/ 267 h 856"/>
                <a:gd name="T14" fmla="*/ 1020 w 2031"/>
                <a:gd name="T15" fmla="*/ 265 h 856"/>
                <a:gd name="T16" fmla="*/ 1051 w 2031"/>
                <a:gd name="T17" fmla="*/ 275 h 856"/>
                <a:gd name="T18" fmla="*/ 1070 w 2031"/>
                <a:gd name="T19" fmla="*/ 299 h 856"/>
                <a:gd name="T20" fmla="*/ 1072 w 2031"/>
                <a:gd name="T21" fmla="*/ 433 h 856"/>
                <a:gd name="T22" fmla="*/ 1190 w 2031"/>
                <a:gd name="T23" fmla="*/ 180 h 856"/>
                <a:gd name="T24" fmla="*/ 1280 w 2031"/>
                <a:gd name="T25" fmla="*/ 143 h 856"/>
                <a:gd name="T26" fmla="*/ 1362 w 2031"/>
                <a:gd name="T27" fmla="*/ 91 h 856"/>
                <a:gd name="T28" fmla="*/ 1434 w 2031"/>
                <a:gd name="T29" fmla="*/ 27 h 856"/>
                <a:gd name="T30" fmla="*/ 1861 w 2031"/>
                <a:gd name="T31" fmla="*/ 433 h 856"/>
                <a:gd name="T32" fmla="*/ 2031 w 2031"/>
                <a:gd name="T33" fmla="*/ 377 h 856"/>
                <a:gd name="T34" fmla="*/ 1861 w 2031"/>
                <a:gd name="T35" fmla="*/ 545 h 856"/>
                <a:gd name="T36" fmla="*/ 1620 w 2031"/>
                <a:gd name="T37" fmla="*/ 489 h 856"/>
                <a:gd name="T38" fmla="*/ 1693 w 2031"/>
                <a:gd name="T39" fmla="*/ 736 h 856"/>
                <a:gd name="T40" fmla="*/ 1628 w 2031"/>
                <a:gd name="T41" fmla="*/ 736 h 856"/>
                <a:gd name="T42" fmla="*/ 1560 w 2031"/>
                <a:gd name="T43" fmla="*/ 758 h 856"/>
                <a:gd name="T44" fmla="*/ 1503 w 2031"/>
                <a:gd name="T45" fmla="*/ 800 h 856"/>
                <a:gd name="T46" fmla="*/ 1462 w 2031"/>
                <a:gd name="T47" fmla="*/ 856 h 856"/>
                <a:gd name="T48" fmla="*/ 1072 w 2031"/>
                <a:gd name="T49" fmla="*/ 489 h 856"/>
                <a:gd name="T50" fmla="*/ 1070 w 2031"/>
                <a:gd name="T51" fmla="*/ 678 h 856"/>
                <a:gd name="T52" fmla="*/ 1051 w 2031"/>
                <a:gd name="T53" fmla="*/ 702 h 856"/>
                <a:gd name="T54" fmla="*/ 1020 w 2031"/>
                <a:gd name="T55" fmla="*/ 713 h 856"/>
                <a:gd name="T56" fmla="*/ 994 w 2031"/>
                <a:gd name="T57" fmla="*/ 710 h 856"/>
                <a:gd name="T58" fmla="*/ 969 w 2031"/>
                <a:gd name="T59" fmla="*/ 691 h 856"/>
                <a:gd name="T60" fmla="*/ 959 w 2031"/>
                <a:gd name="T61" fmla="*/ 662 h 856"/>
                <a:gd name="T62" fmla="*/ 711 w 2031"/>
                <a:gd name="T63" fmla="*/ 489 h 856"/>
                <a:gd name="T64" fmla="*/ 547 w 2031"/>
                <a:gd name="T65" fmla="*/ 822 h 856"/>
                <a:gd name="T66" fmla="*/ 497 w 2031"/>
                <a:gd name="T67" fmla="*/ 775 h 856"/>
                <a:gd name="T68" fmla="*/ 437 w 2031"/>
                <a:gd name="T69" fmla="*/ 744 h 856"/>
                <a:gd name="T70" fmla="*/ 367 w 2031"/>
                <a:gd name="T71" fmla="*/ 733 h 856"/>
                <a:gd name="T72" fmla="*/ 301 w 2031"/>
                <a:gd name="T73" fmla="*/ 744 h 856"/>
                <a:gd name="T74" fmla="*/ 169 w 2031"/>
                <a:gd name="T75" fmla="*/ 489 h 856"/>
                <a:gd name="T76" fmla="*/ 0 w 2031"/>
                <a:gd name="T77" fmla="*/ 545 h 856"/>
                <a:gd name="T78" fmla="*/ 169 w 2031"/>
                <a:gd name="T79" fmla="*/ 377 h 856"/>
                <a:gd name="T80" fmla="*/ 427 w 2031"/>
                <a:gd name="T81" fmla="*/ 43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856">
                  <a:moveTo>
                    <a:pt x="601" y="0"/>
                  </a:moveTo>
                  <a:lnTo>
                    <a:pt x="634" y="36"/>
                  </a:lnTo>
                  <a:lnTo>
                    <a:pt x="670" y="70"/>
                  </a:lnTo>
                  <a:lnTo>
                    <a:pt x="709" y="100"/>
                  </a:lnTo>
                  <a:lnTo>
                    <a:pt x="750" y="127"/>
                  </a:lnTo>
                  <a:lnTo>
                    <a:pt x="793" y="151"/>
                  </a:lnTo>
                  <a:lnTo>
                    <a:pt x="839" y="169"/>
                  </a:lnTo>
                  <a:lnTo>
                    <a:pt x="733" y="433"/>
                  </a:lnTo>
                  <a:lnTo>
                    <a:pt x="959" y="433"/>
                  </a:lnTo>
                  <a:lnTo>
                    <a:pt x="959" y="315"/>
                  </a:lnTo>
                  <a:lnTo>
                    <a:pt x="962" y="299"/>
                  </a:lnTo>
                  <a:lnTo>
                    <a:pt x="969" y="285"/>
                  </a:lnTo>
                  <a:lnTo>
                    <a:pt x="980" y="275"/>
                  </a:lnTo>
                  <a:lnTo>
                    <a:pt x="994" y="267"/>
                  </a:lnTo>
                  <a:lnTo>
                    <a:pt x="1010" y="265"/>
                  </a:lnTo>
                  <a:lnTo>
                    <a:pt x="1020" y="265"/>
                  </a:lnTo>
                  <a:lnTo>
                    <a:pt x="1037" y="267"/>
                  </a:lnTo>
                  <a:lnTo>
                    <a:pt x="1051" y="275"/>
                  </a:lnTo>
                  <a:lnTo>
                    <a:pt x="1061" y="285"/>
                  </a:lnTo>
                  <a:lnTo>
                    <a:pt x="1070" y="299"/>
                  </a:lnTo>
                  <a:lnTo>
                    <a:pt x="1072" y="315"/>
                  </a:lnTo>
                  <a:lnTo>
                    <a:pt x="1072" y="433"/>
                  </a:lnTo>
                  <a:lnTo>
                    <a:pt x="1291" y="433"/>
                  </a:lnTo>
                  <a:lnTo>
                    <a:pt x="1190" y="180"/>
                  </a:lnTo>
                  <a:lnTo>
                    <a:pt x="1236" y="164"/>
                  </a:lnTo>
                  <a:lnTo>
                    <a:pt x="1280" y="143"/>
                  </a:lnTo>
                  <a:lnTo>
                    <a:pt x="1323" y="119"/>
                  </a:lnTo>
                  <a:lnTo>
                    <a:pt x="1362" y="91"/>
                  </a:lnTo>
                  <a:lnTo>
                    <a:pt x="1400" y="61"/>
                  </a:lnTo>
                  <a:lnTo>
                    <a:pt x="1434" y="27"/>
                  </a:lnTo>
                  <a:lnTo>
                    <a:pt x="1597" y="433"/>
                  </a:lnTo>
                  <a:lnTo>
                    <a:pt x="1861" y="433"/>
                  </a:lnTo>
                  <a:lnTo>
                    <a:pt x="1861" y="377"/>
                  </a:lnTo>
                  <a:lnTo>
                    <a:pt x="2031" y="377"/>
                  </a:lnTo>
                  <a:lnTo>
                    <a:pt x="2031" y="545"/>
                  </a:lnTo>
                  <a:lnTo>
                    <a:pt x="1861" y="545"/>
                  </a:lnTo>
                  <a:lnTo>
                    <a:pt x="1861" y="489"/>
                  </a:lnTo>
                  <a:lnTo>
                    <a:pt x="1620" y="489"/>
                  </a:lnTo>
                  <a:lnTo>
                    <a:pt x="1722" y="742"/>
                  </a:lnTo>
                  <a:lnTo>
                    <a:pt x="1693" y="736"/>
                  </a:lnTo>
                  <a:lnTo>
                    <a:pt x="1665" y="733"/>
                  </a:lnTo>
                  <a:lnTo>
                    <a:pt x="1628" y="736"/>
                  </a:lnTo>
                  <a:lnTo>
                    <a:pt x="1593" y="745"/>
                  </a:lnTo>
                  <a:lnTo>
                    <a:pt x="1560" y="758"/>
                  </a:lnTo>
                  <a:lnTo>
                    <a:pt x="1530" y="778"/>
                  </a:lnTo>
                  <a:lnTo>
                    <a:pt x="1503" y="800"/>
                  </a:lnTo>
                  <a:lnTo>
                    <a:pt x="1481" y="827"/>
                  </a:lnTo>
                  <a:lnTo>
                    <a:pt x="1462" y="856"/>
                  </a:lnTo>
                  <a:lnTo>
                    <a:pt x="1314" y="489"/>
                  </a:lnTo>
                  <a:lnTo>
                    <a:pt x="1072" y="489"/>
                  </a:lnTo>
                  <a:lnTo>
                    <a:pt x="1072" y="662"/>
                  </a:lnTo>
                  <a:lnTo>
                    <a:pt x="1070" y="678"/>
                  </a:lnTo>
                  <a:lnTo>
                    <a:pt x="1061" y="691"/>
                  </a:lnTo>
                  <a:lnTo>
                    <a:pt x="1051" y="702"/>
                  </a:lnTo>
                  <a:lnTo>
                    <a:pt x="1037" y="710"/>
                  </a:lnTo>
                  <a:lnTo>
                    <a:pt x="1020" y="713"/>
                  </a:lnTo>
                  <a:lnTo>
                    <a:pt x="1010" y="713"/>
                  </a:lnTo>
                  <a:lnTo>
                    <a:pt x="994" y="710"/>
                  </a:lnTo>
                  <a:lnTo>
                    <a:pt x="980" y="702"/>
                  </a:lnTo>
                  <a:lnTo>
                    <a:pt x="969" y="691"/>
                  </a:lnTo>
                  <a:lnTo>
                    <a:pt x="962" y="678"/>
                  </a:lnTo>
                  <a:lnTo>
                    <a:pt x="959" y="662"/>
                  </a:lnTo>
                  <a:lnTo>
                    <a:pt x="959" y="489"/>
                  </a:lnTo>
                  <a:lnTo>
                    <a:pt x="711" y="489"/>
                  </a:lnTo>
                  <a:lnTo>
                    <a:pt x="565" y="849"/>
                  </a:lnTo>
                  <a:lnTo>
                    <a:pt x="547" y="822"/>
                  </a:lnTo>
                  <a:lnTo>
                    <a:pt x="523" y="796"/>
                  </a:lnTo>
                  <a:lnTo>
                    <a:pt x="497" y="775"/>
                  </a:lnTo>
                  <a:lnTo>
                    <a:pt x="469" y="757"/>
                  </a:lnTo>
                  <a:lnTo>
                    <a:pt x="437" y="744"/>
                  </a:lnTo>
                  <a:lnTo>
                    <a:pt x="402" y="736"/>
                  </a:lnTo>
                  <a:lnTo>
                    <a:pt x="367" y="733"/>
                  </a:lnTo>
                  <a:lnTo>
                    <a:pt x="333" y="736"/>
                  </a:lnTo>
                  <a:lnTo>
                    <a:pt x="301" y="744"/>
                  </a:lnTo>
                  <a:lnTo>
                    <a:pt x="404" y="489"/>
                  </a:lnTo>
                  <a:lnTo>
                    <a:pt x="169" y="489"/>
                  </a:lnTo>
                  <a:lnTo>
                    <a:pt x="169" y="545"/>
                  </a:lnTo>
                  <a:lnTo>
                    <a:pt x="0" y="545"/>
                  </a:lnTo>
                  <a:lnTo>
                    <a:pt x="0" y="377"/>
                  </a:lnTo>
                  <a:lnTo>
                    <a:pt x="169" y="377"/>
                  </a:lnTo>
                  <a:lnTo>
                    <a:pt x="169" y="433"/>
                  </a:lnTo>
                  <a:lnTo>
                    <a:pt x="427" y="433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Freeform 24"/>
          <p:cNvSpPr>
            <a:spLocks noEditPoints="1"/>
          </p:cNvSpPr>
          <p:nvPr/>
        </p:nvSpPr>
        <p:spPr bwMode="auto">
          <a:xfrm>
            <a:off x="6974003" y="4299536"/>
            <a:ext cx="632199" cy="658327"/>
          </a:xfrm>
          <a:custGeom>
            <a:avLst/>
            <a:gdLst>
              <a:gd name="T0" fmla="*/ 1375 w 2962"/>
              <a:gd name="T1" fmla="*/ 242 h 3357"/>
              <a:gd name="T2" fmla="*/ 1275 w 2962"/>
              <a:gd name="T3" fmla="*/ 340 h 3357"/>
              <a:gd name="T4" fmla="*/ 1251 w 2962"/>
              <a:gd name="T5" fmla="*/ 482 h 3357"/>
              <a:gd name="T6" fmla="*/ 1317 w 2962"/>
              <a:gd name="T7" fmla="*/ 605 h 3357"/>
              <a:gd name="T8" fmla="*/ 1444 w 2962"/>
              <a:gd name="T9" fmla="*/ 669 h 3357"/>
              <a:gd name="T10" fmla="*/ 1589 w 2962"/>
              <a:gd name="T11" fmla="*/ 647 h 3357"/>
              <a:gd name="T12" fmla="*/ 1688 w 2962"/>
              <a:gd name="T13" fmla="*/ 549 h 3357"/>
              <a:gd name="T14" fmla="*/ 1711 w 2962"/>
              <a:gd name="T15" fmla="*/ 408 h 3357"/>
              <a:gd name="T16" fmla="*/ 1646 w 2962"/>
              <a:gd name="T17" fmla="*/ 283 h 3357"/>
              <a:gd name="T18" fmla="*/ 1519 w 2962"/>
              <a:gd name="T19" fmla="*/ 220 h 3357"/>
              <a:gd name="T20" fmla="*/ 1586 w 2962"/>
              <a:gd name="T21" fmla="*/ 12 h 3357"/>
              <a:gd name="T22" fmla="*/ 1765 w 2962"/>
              <a:gd name="T23" fmla="*/ 98 h 3357"/>
              <a:gd name="T24" fmla="*/ 1889 w 2962"/>
              <a:gd name="T25" fmla="*/ 249 h 3357"/>
              <a:gd name="T26" fmla="*/ 1934 w 2962"/>
              <a:gd name="T27" fmla="*/ 445 h 3357"/>
              <a:gd name="T28" fmla="*/ 1890 w 2962"/>
              <a:gd name="T29" fmla="*/ 636 h 3357"/>
              <a:gd name="T30" fmla="*/ 1771 w 2962"/>
              <a:gd name="T31" fmla="*/ 785 h 3357"/>
              <a:gd name="T32" fmla="*/ 1645 w 2962"/>
              <a:gd name="T33" fmla="*/ 1037 h 3357"/>
              <a:gd name="T34" fmla="*/ 2075 w 2962"/>
              <a:gd name="T35" fmla="*/ 994 h 3357"/>
              <a:gd name="T36" fmla="*/ 2188 w 2962"/>
              <a:gd name="T37" fmla="*/ 1012 h 3357"/>
              <a:gd name="T38" fmla="*/ 2257 w 2962"/>
              <a:gd name="T39" fmla="*/ 1094 h 3357"/>
              <a:gd name="T40" fmla="*/ 2257 w 2962"/>
              <a:gd name="T41" fmla="*/ 1203 h 3357"/>
              <a:gd name="T42" fmla="*/ 2188 w 2962"/>
              <a:gd name="T43" fmla="*/ 1284 h 3357"/>
              <a:gd name="T44" fmla="*/ 2081 w 2962"/>
              <a:gd name="T45" fmla="*/ 1303 h 3357"/>
              <a:gd name="T46" fmla="*/ 1993 w 2962"/>
              <a:gd name="T47" fmla="*/ 1259 h 3357"/>
              <a:gd name="T48" fmla="*/ 1783 w 2962"/>
              <a:gd name="T49" fmla="*/ 2732 h 3357"/>
              <a:gd name="T50" fmla="*/ 2042 w 2962"/>
              <a:gd name="T51" fmla="*/ 2672 h 3357"/>
              <a:gd name="T52" fmla="*/ 2270 w 2962"/>
              <a:gd name="T53" fmla="*/ 2564 h 3357"/>
              <a:gd name="T54" fmla="*/ 2457 w 2962"/>
              <a:gd name="T55" fmla="*/ 2402 h 3357"/>
              <a:gd name="T56" fmla="*/ 2825 w 2962"/>
              <a:gd name="T57" fmla="*/ 1870 h 3357"/>
              <a:gd name="T58" fmla="*/ 2727 w 2962"/>
              <a:gd name="T59" fmla="*/ 2529 h 3357"/>
              <a:gd name="T60" fmla="*/ 2491 w 2962"/>
              <a:gd name="T61" fmla="*/ 2793 h 3357"/>
              <a:gd name="T62" fmla="*/ 2197 w 2962"/>
              <a:gd name="T63" fmla="*/ 3003 h 3357"/>
              <a:gd name="T64" fmla="*/ 1859 w 2962"/>
              <a:gd name="T65" fmla="*/ 3140 h 3357"/>
              <a:gd name="T66" fmla="*/ 1499 w 2962"/>
              <a:gd name="T67" fmla="*/ 3357 h 3357"/>
              <a:gd name="T68" fmla="*/ 1141 w 2962"/>
              <a:gd name="T69" fmla="*/ 3140 h 3357"/>
              <a:gd name="T70" fmla="*/ 806 w 2962"/>
              <a:gd name="T71" fmla="*/ 3005 h 3357"/>
              <a:gd name="T72" fmla="*/ 513 w 2962"/>
              <a:gd name="T73" fmla="*/ 2798 h 3357"/>
              <a:gd name="T74" fmla="*/ 278 w 2962"/>
              <a:gd name="T75" fmla="*/ 2535 h 3357"/>
              <a:gd name="T76" fmla="*/ 0 w 2962"/>
              <a:gd name="T77" fmla="*/ 2344 h 3357"/>
              <a:gd name="T78" fmla="*/ 474 w 2962"/>
              <a:gd name="T79" fmla="*/ 2306 h 3357"/>
              <a:gd name="T80" fmla="*/ 649 w 2962"/>
              <a:gd name="T81" fmla="*/ 2499 h 3357"/>
              <a:gd name="T82" fmla="*/ 874 w 2962"/>
              <a:gd name="T83" fmla="*/ 2635 h 3357"/>
              <a:gd name="T84" fmla="*/ 1138 w 2962"/>
              <a:gd name="T85" fmla="*/ 2717 h 3357"/>
              <a:gd name="T86" fmla="*/ 1355 w 2962"/>
              <a:gd name="T87" fmla="*/ 1259 h 3357"/>
              <a:gd name="T88" fmla="*/ 906 w 2962"/>
              <a:gd name="T89" fmla="*/ 1297 h 3357"/>
              <a:gd name="T90" fmla="*/ 801 w 2962"/>
              <a:gd name="T91" fmla="*/ 1295 h 3357"/>
              <a:gd name="T92" fmla="*/ 717 w 2962"/>
              <a:gd name="T93" fmla="*/ 1227 h 3357"/>
              <a:gd name="T94" fmla="*/ 698 w 2962"/>
              <a:gd name="T95" fmla="*/ 1120 h 3357"/>
              <a:gd name="T96" fmla="*/ 753 w 2962"/>
              <a:gd name="T97" fmla="*/ 1028 h 3357"/>
              <a:gd name="T98" fmla="*/ 856 w 2962"/>
              <a:gd name="T99" fmla="*/ 991 h 3357"/>
              <a:gd name="T100" fmla="*/ 951 w 2962"/>
              <a:gd name="T101" fmla="*/ 1021 h 3357"/>
              <a:gd name="T102" fmla="*/ 1308 w 2962"/>
              <a:gd name="T103" fmla="*/ 852 h 3357"/>
              <a:gd name="T104" fmla="*/ 1151 w 2962"/>
              <a:gd name="T105" fmla="*/ 747 h 3357"/>
              <a:gd name="T106" fmla="*/ 1053 w 2962"/>
              <a:gd name="T107" fmla="*/ 588 h 3357"/>
              <a:gd name="T108" fmla="*/ 1031 w 2962"/>
              <a:gd name="T109" fmla="*/ 393 h 3357"/>
              <a:gd name="T110" fmla="*/ 1099 w 2962"/>
              <a:gd name="T111" fmla="*/ 207 h 3357"/>
              <a:gd name="T112" fmla="*/ 1239 w 2962"/>
              <a:gd name="T113" fmla="*/ 69 h 3357"/>
              <a:gd name="T114" fmla="*/ 1429 w 2962"/>
              <a:gd name="T115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62" h="3357">
                <a:moveTo>
                  <a:pt x="1482" y="217"/>
                </a:moveTo>
                <a:lnTo>
                  <a:pt x="1444" y="220"/>
                </a:lnTo>
                <a:lnTo>
                  <a:pt x="1408" y="228"/>
                </a:lnTo>
                <a:lnTo>
                  <a:pt x="1375" y="242"/>
                </a:lnTo>
                <a:lnTo>
                  <a:pt x="1345" y="260"/>
                </a:lnTo>
                <a:lnTo>
                  <a:pt x="1317" y="283"/>
                </a:lnTo>
                <a:lnTo>
                  <a:pt x="1294" y="309"/>
                </a:lnTo>
                <a:lnTo>
                  <a:pt x="1275" y="340"/>
                </a:lnTo>
                <a:lnTo>
                  <a:pt x="1261" y="372"/>
                </a:lnTo>
                <a:lnTo>
                  <a:pt x="1251" y="408"/>
                </a:lnTo>
                <a:lnTo>
                  <a:pt x="1249" y="445"/>
                </a:lnTo>
                <a:lnTo>
                  <a:pt x="1251" y="482"/>
                </a:lnTo>
                <a:lnTo>
                  <a:pt x="1261" y="517"/>
                </a:lnTo>
                <a:lnTo>
                  <a:pt x="1274" y="549"/>
                </a:lnTo>
                <a:lnTo>
                  <a:pt x="1294" y="579"/>
                </a:lnTo>
                <a:lnTo>
                  <a:pt x="1317" y="605"/>
                </a:lnTo>
                <a:lnTo>
                  <a:pt x="1344" y="629"/>
                </a:lnTo>
                <a:lnTo>
                  <a:pt x="1375" y="647"/>
                </a:lnTo>
                <a:lnTo>
                  <a:pt x="1408" y="660"/>
                </a:lnTo>
                <a:lnTo>
                  <a:pt x="1444" y="669"/>
                </a:lnTo>
                <a:lnTo>
                  <a:pt x="1482" y="672"/>
                </a:lnTo>
                <a:lnTo>
                  <a:pt x="1519" y="669"/>
                </a:lnTo>
                <a:lnTo>
                  <a:pt x="1555" y="660"/>
                </a:lnTo>
                <a:lnTo>
                  <a:pt x="1589" y="647"/>
                </a:lnTo>
                <a:lnTo>
                  <a:pt x="1619" y="629"/>
                </a:lnTo>
                <a:lnTo>
                  <a:pt x="1646" y="605"/>
                </a:lnTo>
                <a:lnTo>
                  <a:pt x="1669" y="579"/>
                </a:lnTo>
                <a:lnTo>
                  <a:pt x="1688" y="549"/>
                </a:lnTo>
                <a:lnTo>
                  <a:pt x="1702" y="517"/>
                </a:lnTo>
                <a:lnTo>
                  <a:pt x="1711" y="482"/>
                </a:lnTo>
                <a:lnTo>
                  <a:pt x="1714" y="445"/>
                </a:lnTo>
                <a:lnTo>
                  <a:pt x="1711" y="408"/>
                </a:lnTo>
                <a:lnTo>
                  <a:pt x="1702" y="372"/>
                </a:lnTo>
                <a:lnTo>
                  <a:pt x="1688" y="340"/>
                </a:lnTo>
                <a:lnTo>
                  <a:pt x="1669" y="309"/>
                </a:lnTo>
                <a:lnTo>
                  <a:pt x="1646" y="283"/>
                </a:lnTo>
                <a:lnTo>
                  <a:pt x="1619" y="260"/>
                </a:lnTo>
                <a:lnTo>
                  <a:pt x="1589" y="242"/>
                </a:lnTo>
                <a:lnTo>
                  <a:pt x="1555" y="228"/>
                </a:lnTo>
                <a:lnTo>
                  <a:pt x="1519" y="220"/>
                </a:lnTo>
                <a:lnTo>
                  <a:pt x="1482" y="217"/>
                </a:lnTo>
                <a:close/>
                <a:moveTo>
                  <a:pt x="1482" y="0"/>
                </a:moveTo>
                <a:lnTo>
                  <a:pt x="1535" y="3"/>
                </a:lnTo>
                <a:lnTo>
                  <a:pt x="1586" y="12"/>
                </a:lnTo>
                <a:lnTo>
                  <a:pt x="1634" y="26"/>
                </a:lnTo>
                <a:lnTo>
                  <a:pt x="1681" y="46"/>
                </a:lnTo>
                <a:lnTo>
                  <a:pt x="1725" y="69"/>
                </a:lnTo>
                <a:lnTo>
                  <a:pt x="1765" y="98"/>
                </a:lnTo>
                <a:lnTo>
                  <a:pt x="1801" y="130"/>
                </a:lnTo>
                <a:lnTo>
                  <a:pt x="1835" y="167"/>
                </a:lnTo>
                <a:lnTo>
                  <a:pt x="1864" y="207"/>
                </a:lnTo>
                <a:lnTo>
                  <a:pt x="1889" y="249"/>
                </a:lnTo>
                <a:lnTo>
                  <a:pt x="1908" y="295"/>
                </a:lnTo>
                <a:lnTo>
                  <a:pt x="1923" y="343"/>
                </a:lnTo>
                <a:lnTo>
                  <a:pt x="1931" y="393"/>
                </a:lnTo>
                <a:lnTo>
                  <a:pt x="1934" y="445"/>
                </a:lnTo>
                <a:lnTo>
                  <a:pt x="1931" y="495"/>
                </a:lnTo>
                <a:lnTo>
                  <a:pt x="1923" y="544"/>
                </a:lnTo>
                <a:lnTo>
                  <a:pt x="1909" y="591"/>
                </a:lnTo>
                <a:lnTo>
                  <a:pt x="1890" y="636"/>
                </a:lnTo>
                <a:lnTo>
                  <a:pt x="1867" y="678"/>
                </a:lnTo>
                <a:lnTo>
                  <a:pt x="1839" y="717"/>
                </a:lnTo>
                <a:lnTo>
                  <a:pt x="1807" y="753"/>
                </a:lnTo>
                <a:lnTo>
                  <a:pt x="1771" y="785"/>
                </a:lnTo>
                <a:lnTo>
                  <a:pt x="1732" y="814"/>
                </a:lnTo>
                <a:lnTo>
                  <a:pt x="1689" y="838"/>
                </a:lnTo>
                <a:lnTo>
                  <a:pt x="1645" y="858"/>
                </a:lnTo>
                <a:lnTo>
                  <a:pt x="1645" y="1037"/>
                </a:lnTo>
                <a:lnTo>
                  <a:pt x="1993" y="1037"/>
                </a:lnTo>
                <a:lnTo>
                  <a:pt x="2017" y="1018"/>
                </a:lnTo>
                <a:lnTo>
                  <a:pt x="2044" y="1003"/>
                </a:lnTo>
                <a:lnTo>
                  <a:pt x="2075" y="994"/>
                </a:lnTo>
                <a:lnTo>
                  <a:pt x="2107" y="991"/>
                </a:lnTo>
                <a:lnTo>
                  <a:pt x="2136" y="994"/>
                </a:lnTo>
                <a:lnTo>
                  <a:pt x="2163" y="1001"/>
                </a:lnTo>
                <a:lnTo>
                  <a:pt x="2188" y="1012"/>
                </a:lnTo>
                <a:lnTo>
                  <a:pt x="2211" y="1028"/>
                </a:lnTo>
                <a:lnTo>
                  <a:pt x="2229" y="1047"/>
                </a:lnTo>
                <a:lnTo>
                  <a:pt x="2245" y="1069"/>
                </a:lnTo>
                <a:lnTo>
                  <a:pt x="2257" y="1094"/>
                </a:lnTo>
                <a:lnTo>
                  <a:pt x="2265" y="1120"/>
                </a:lnTo>
                <a:lnTo>
                  <a:pt x="2267" y="1149"/>
                </a:lnTo>
                <a:lnTo>
                  <a:pt x="2265" y="1177"/>
                </a:lnTo>
                <a:lnTo>
                  <a:pt x="2257" y="1203"/>
                </a:lnTo>
                <a:lnTo>
                  <a:pt x="2245" y="1227"/>
                </a:lnTo>
                <a:lnTo>
                  <a:pt x="2229" y="1249"/>
                </a:lnTo>
                <a:lnTo>
                  <a:pt x="2211" y="1268"/>
                </a:lnTo>
                <a:lnTo>
                  <a:pt x="2188" y="1284"/>
                </a:lnTo>
                <a:lnTo>
                  <a:pt x="2163" y="1295"/>
                </a:lnTo>
                <a:lnTo>
                  <a:pt x="2136" y="1302"/>
                </a:lnTo>
                <a:lnTo>
                  <a:pt x="2107" y="1305"/>
                </a:lnTo>
                <a:lnTo>
                  <a:pt x="2081" y="1303"/>
                </a:lnTo>
                <a:lnTo>
                  <a:pt x="2056" y="1297"/>
                </a:lnTo>
                <a:lnTo>
                  <a:pt x="2033" y="1287"/>
                </a:lnTo>
                <a:lnTo>
                  <a:pt x="2011" y="1275"/>
                </a:lnTo>
                <a:lnTo>
                  <a:pt x="1993" y="1259"/>
                </a:lnTo>
                <a:lnTo>
                  <a:pt x="1645" y="1259"/>
                </a:lnTo>
                <a:lnTo>
                  <a:pt x="1645" y="2748"/>
                </a:lnTo>
                <a:lnTo>
                  <a:pt x="1714" y="2742"/>
                </a:lnTo>
                <a:lnTo>
                  <a:pt x="1783" y="2732"/>
                </a:lnTo>
                <a:lnTo>
                  <a:pt x="1850" y="2721"/>
                </a:lnTo>
                <a:lnTo>
                  <a:pt x="1916" y="2708"/>
                </a:lnTo>
                <a:lnTo>
                  <a:pt x="1980" y="2692"/>
                </a:lnTo>
                <a:lnTo>
                  <a:pt x="2042" y="2672"/>
                </a:lnTo>
                <a:lnTo>
                  <a:pt x="2103" y="2649"/>
                </a:lnTo>
                <a:lnTo>
                  <a:pt x="2161" y="2624"/>
                </a:lnTo>
                <a:lnTo>
                  <a:pt x="2217" y="2595"/>
                </a:lnTo>
                <a:lnTo>
                  <a:pt x="2270" y="2564"/>
                </a:lnTo>
                <a:lnTo>
                  <a:pt x="2322" y="2528"/>
                </a:lnTo>
                <a:lnTo>
                  <a:pt x="2369" y="2489"/>
                </a:lnTo>
                <a:lnTo>
                  <a:pt x="2415" y="2448"/>
                </a:lnTo>
                <a:lnTo>
                  <a:pt x="2457" y="2402"/>
                </a:lnTo>
                <a:lnTo>
                  <a:pt x="2496" y="2353"/>
                </a:lnTo>
                <a:lnTo>
                  <a:pt x="2532" y="2299"/>
                </a:lnTo>
                <a:lnTo>
                  <a:pt x="2406" y="2263"/>
                </a:lnTo>
                <a:lnTo>
                  <a:pt x="2825" y="1870"/>
                </a:lnTo>
                <a:lnTo>
                  <a:pt x="2962" y="2423"/>
                </a:lnTo>
                <a:lnTo>
                  <a:pt x="2818" y="2381"/>
                </a:lnTo>
                <a:lnTo>
                  <a:pt x="2774" y="2456"/>
                </a:lnTo>
                <a:lnTo>
                  <a:pt x="2727" y="2529"/>
                </a:lnTo>
                <a:lnTo>
                  <a:pt x="2674" y="2599"/>
                </a:lnTo>
                <a:lnTo>
                  <a:pt x="2617" y="2667"/>
                </a:lnTo>
                <a:lnTo>
                  <a:pt x="2555" y="2731"/>
                </a:lnTo>
                <a:lnTo>
                  <a:pt x="2491" y="2793"/>
                </a:lnTo>
                <a:lnTo>
                  <a:pt x="2422" y="2851"/>
                </a:lnTo>
                <a:lnTo>
                  <a:pt x="2350" y="2906"/>
                </a:lnTo>
                <a:lnTo>
                  <a:pt x="2275" y="2956"/>
                </a:lnTo>
                <a:lnTo>
                  <a:pt x="2197" y="3003"/>
                </a:lnTo>
                <a:lnTo>
                  <a:pt x="2116" y="3045"/>
                </a:lnTo>
                <a:lnTo>
                  <a:pt x="2033" y="3082"/>
                </a:lnTo>
                <a:lnTo>
                  <a:pt x="1947" y="3114"/>
                </a:lnTo>
                <a:lnTo>
                  <a:pt x="1859" y="3140"/>
                </a:lnTo>
                <a:lnTo>
                  <a:pt x="1769" y="3162"/>
                </a:lnTo>
                <a:lnTo>
                  <a:pt x="1678" y="3177"/>
                </a:lnTo>
                <a:lnTo>
                  <a:pt x="1586" y="3187"/>
                </a:lnTo>
                <a:lnTo>
                  <a:pt x="1499" y="3357"/>
                </a:lnTo>
                <a:lnTo>
                  <a:pt x="1412" y="3185"/>
                </a:lnTo>
                <a:lnTo>
                  <a:pt x="1321" y="3176"/>
                </a:lnTo>
                <a:lnTo>
                  <a:pt x="1230" y="3162"/>
                </a:lnTo>
                <a:lnTo>
                  <a:pt x="1141" y="3140"/>
                </a:lnTo>
                <a:lnTo>
                  <a:pt x="1054" y="3114"/>
                </a:lnTo>
                <a:lnTo>
                  <a:pt x="969" y="3082"/>
                </a:lnTo>
                <a:lnTo>
                  <a:pt x="886" y="3046"/>
                </a:lnTo>
                <a:lnTo>
                  <a:pt x="806" y="3005"/>
                </a:lnTo>
                <a:lnTo>
                  <a:pt x="728" y="2959"/>
                </a:lnTo>
                <a:lnTo>
                  <a:pt x="653" y="2909"/>
                </a:lnTo>
                <a:lnTo>
                  <a:pt x="581" y="2855"/>
                </a:lnTo>
                <a:lnTo>
                  <a:pt x="513" y="2798"/>
                </a:lnTo>
                <a:lnTo>
                  <a:pt x="449" y="2736"/>
                </a:lnTo>
                <a:lnTo>
                  <a:pt x="388" y="2672"/>
                </a:lnTo>
                <a:lnTo>
                  <a:pt x="331" y="2605"/>
                </a:lnTo>
                <a:lnTo>
                  <a:pt x="278" y="2535"/>
                </a:lnTo>
                <a:lnTo>
                  <a:pt x="230" y="2463"/>
                </a:lnTo>
                <a:lnTo>
                  <a:pt x="187" y="2389"/>
                </a:lnTo>
                <a:lnTo>
                  <a:pt x="148" y="2312"/>
                </a:lnTo>
                <a:lnTo>
                  <a:pt x="0" y="2344"/>
                </a:lnTo>
                <a:lnTo>
                  <a:pt x="174" y="1802"/>
                </a:lnTo>
                <a:lnTo>
                  <a:pt x="567" y="2222"/>
                </a:lnTo>
                <a:lnTo>
                  <a:pt x="440" y="2249"/>
                </a:lnTo>
                <a:lnTo>
                  <a:pt x="474" y="2306"/>
                </a:lnTo>
                <a:lnTo>
                  <a:pt x="513" y="2360"/>
                </a:lnTo>
                <a:lnTo>
                  <a:pt x="555" y="2411"/>
                </a:lnTo>
                <a:lnTo>
                  <a:pt x="600" y="2457"/>
                </a:lnTo>
                <a:lnTo>
                  <a:pt x="649" y="2499"/>
                </a:lnTo>
                <a:lnTo>
                  <a:pt x="701" y="2538"/>
                </a:lnTo>
                <a:lnTo>
                  <a:pt x="756" y="2574"/>
                </a:lnTo>
                <a:lnTo>
                  <a:pt x="814" y="2606"/>
                </a:lnTo>
                <a:lnTo>
                  <a:pt x="874" y="2635"/>
                </a:lnTo>
                <a:lnTo>
                  <a:pt x="937" y="2660"/>
                </a:lnTo>
                <a:lnTo>
                  <a:pt x="1002" y="2683"/>
                </a:lnTo>
                <a:lnTo>
                  <a:pt x="1069" y="2701"/>
                </a:lnTo>
                <a:lnTo>
                  <a:pt x="1138" y="2717"/>
                </a:lnTo>
                <a:lnTo>
                  <a:pt x="1209" y="2729"/>
                </a:lnTo>
                <a:lnTo>
                  <a:pt x="1281" y="2740"/>
                </a:lnTo>
                <a:lnTo>
                  <a:pt x="1355" y="2746"/>
                </a:lnTo>
                <a:lnTo>
                  <a:pt x="1355" y="1259"/>
                </a:lnTo>
                <a:lnTo>
                  <a:pt x="970" y="1259"/>
                </a:lnTo>
                <a:lnTo>
                  <a:pt x="951" y="1275"/>
                </a:lnTo>
                <a:lnTo>
                  <a:pt x="930" y="1287"/>
                </a:lnTo>
                <a:lnTo>
                  <a:pt x="906" y="1297"/>
                </a:lnTo>
                <a:lnTo>
                  <a:pt x="883" y="1303"/>
                </a:lnTo>
                <a:lnTo>
                  <a:pt x="856" y="1305"/>
                </a:lnTo>
                <a:lnTo>
                  <a:pt x="828" y="1302"/>
                </a:lnTo>
                <a:lnTo>
                  <a:pt x="801" y="1295"/>
                </a:lnTo>
                <a:lnTo>
                  <a:pt x="776" y="1284"/>
                </a:lnTo>
                <a:lnTo>
                  <a:pt x="753" y="1268"/>
                </a:lnTo>
                <a:lnTo>
                  <a:pt x="733" y="1249"/>
                </a:lnTo>
                <a:lnTo>
                  <a:pt x="717" y="1227"/>
                </a:lnTo>
                <a:lnTo>
                  <a:pt x="706" y="1203"/>
                </a:lnTo>
                <a:lnTo>
                  <a:pt x="698" y="1177"/>
                </a:lnTo>
                <a:lnTo>
                  <a:pt x="696" y="1149"/>
                </a:lnTo>
                <a:lnTo>
                  <a:pt x="698" y="1120"/>
                </a:lnTo>
                <a:lnTo>
                  <a:pt x="706" y="1094"/>
                </a:lnTo>
                <a:lnTo>
                  <a:pt x="717" y="1069"/>
                </a:lnTo>
                <a:lnTo>
                  <a:pt x="733" y="1047"/>
                </a:lnTo>
                <a:lnTo>
                  <a:pt x="753" y="1028"/>
                </a:lnTo>
                <a:lnTo>
                  <a:pt x="776" y="1012"/>
                </a:lnTo>
                <a:lnTo>
                  <a:pt x="801" y="1001"/>
                </a:lnTo>
                <a:lnTo>
                  <a:pt x="828" y="994"/>
                </a:lnTo>
                <a:lnTo>
                  <a:pt x="856" y="991"/>
                </a:lnTo>
                <a:lnTo>
                  <a:pt x="883" y="993"/>
                </a:lnTo>
                <a:lnTo>
                  <a:pt x="906" y="999"/>
                </a:lnTo>
                <a:lnTo>
                  <a:pt x="930" y="1008"/>
                </a:lnTo>
                <a:lnTo>
                  <a:pt x="951" y="1021"/>
                </a:lnTo>
                <a:lnTo>
                  <a:pt x="970" y="1037"/>
                </a:lnTo>
                <a:lnTo>
                  <a:pt x="1355" y="1037"/>
                </a:lnTo>
                <a:lnTo>
                  <a:pt x="1355" y="869"/>
                </a:lnTo>
                <a:lnTo>
                  <a:pt x="1308" y="852"/>
                </a:lnTo>
                <a:lnTo>
                  <a:pt x="1265" y="832"/>
                </a:lnTo>
                <a:lnTo>
                  <a:pt x="1224" y="808"/>
                </a:lnTo>
                <a:lnTo>
                  <a:pt x="1186" y="779"/>
                </a:lnTo>
                <a:lnTo>
                  <a:pt x="1151" y="747"/>
                </a:lnTo>
                <a:lnTo>
                  <a:pt x="1120" y="712"/>
                </a:lnTo>
                <a:lnTo>
                  <a:pt x="1093" y="673"/>
                </a:lnTo>
                <a:lnTo>
                  <a:pt x="1070" y="632"/>
                </a:lnTo>
                <a:lnTo>
                  <a:pt x="1053" y="588"/>
                </a:lnTo>
                <a:lnTo>
                  <a:pt x="1039" y="542"/>
                </a:lnTo>
                <a:lnTo>
                  <a:pt x="1031" y="494"/>
                </a:lnTo>
                <a:lnTo>
                  <a:pt x="1028" y="445"/>
                </a:lnTo>
                <a:lnTo>
                  <a:pt x="1031" y="393"/>
                </a:lnTo>
                <a:lnTo>
                  <a:pt x="1039" y="343"/>
                </a:lnTo>
                <a:lnTo>
                  <a:pt x="1054" y="295"/>
                </a:lnTo>
                <a:lnTo>
                  <a:pt x="1074" y="249"/>
                </a:lnTo>
                <a:lnTo>
                  <a:pt x="1099" y="207"/>
                </a:lnTo>
                <a:lnTo>
                  <a:pt x="1128" y="167"/>
                </a:lnTo>
                <a:lnTo>
                  <a:pt x="1161" y="130"/>
                </a:lnTo>
                <a:lnTo>
                  <a:pt x="1198" y="98"/>
                </a:lnTo>
                <a:lnTo>
                  <a:pt x="1239" y="69"/>
                </a:lnTo>
                <a:lnTo>
                  <a:pt x="1282" y="46"/>
                </a:lnTo>
                <a:lnTo>
                  <a:pt x="1329" y="26"/>
                </a:lnTo>
                <a:lnTo>
                  <a:pt x="1378" y="12"/>
                </a:lnTo>
                <a:lnTo>
                  <a:pt x="1429" y="3"/>
                </a:lnTo>
                <a:lnTo>
                  <a:pt x="148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27"/>
          <p:cNvGrpSpPr>
            <a:grpSpLocks noChangeAspect="1"/>
          </p:cNvGrpSpPr>
          <p:nvPr/>
        </p:nvGrpSpPr>
        <p:grpSpPr bwMode="auto">
          <a:xfrm>
            <a:off x="5671224" y="3045430"/>
            <a:ext cx="875486" cy="856139"/>
            <a:chOff x="3326" y="2749"/>
            <a:chExt cx="362" cy="35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8" name="Freeform 29"/>
            <p:cNvSpPr>
              <a:spLocks noEditPoints="1"/>
            </p:cNvSpPr>
            <p:nvPr/>
          </p:nvSpPr>
          <p:spPr bwMode="auto">
            <a:xfrm>
              <a:off x="3445" y="2865"/>
              <a:ext cx="124" cy="122"/>
            </a:xfrm>
            <a:custGeom>
              <a:avLst/>
              <a:gdLst>
                <a:gd name="T0" fmla="*/ 563 w 1242"/>
                <a:gd name="T1" fmla="*/ 126 h 1219"/>
                <a:gd name="T2" fmla="*/ 453 w 1242"/>
                <a:gd name="T3" fmla="*/ 151 h 1219"/>
                <a:gd name="T4" fmla="*/ 354 w 1242"/>
                <a:gd name="T5" fmla="*/ 198 h 1219"/>
                <a:gd name="T6" fmla="*/ 268 w 1242"/>
                <a:gd name="T7" fmla="*/ 265 h 1219"/>
                <a:gd name="T8" fmla="*/ 200 w 1242"/>
                <a:gd name="T9" fmla="*/ 348 h 1219"/>
                <a:gd name="T10" fmla="*/ 152 w 1242"/>
                <a:gd name="T11" fmla="*/ 446 h 1219"/>
                <a:gd name="T12" fmla="*/ 126 w 1242"/>
                <a:gd name="T13" fmla="*/ 552 h 1219"/>
                <a:gd name="T14" fmla="*/ 126 w 1242"/>
                <a:gd name="T15" fmla="*/ 665 h 1219"/>
                <a:gd name="T16" fmla="*/ 152 w 1242"/>
                <a:gd name="T17" fmla="*/ 773 h 1219"/>
                <a:gd name="T18" fmla="*/ 200 w 1242"/>
                <a:gd name="T19" fmla="*/ 869 h 1219"/>
                <a:gd name="T20" fmla="*/ 268 w 1242"/>
                <a:gd name="T21" fmla="*/ 953 h 1219"/>
                <a:gd name="T22" fmla="*/ 354 w 1242"/>
                <a:gd name="T23" fmla="*/ 1020 h 1219"/>
                <a:gd name="T24" fmla="*/ 453 w 1242"/>
                <a:gd name="T25" fmla="*/ 1068 h 1219"/>
                <a:gd name="T26" fmla="*/ 563 w 1242"/>
                <a:gd name="T27" fmla="*/ 1092 h 1219"/>
                <a:gd name="T28" fmla="*/ 680 w 1242"/>
                <a:gd name="T29" fmla="*/ 1092 h 1219"/>
                <a:gd name="T30" fmla="*/ 789 w 1242"/>
                <a:gd name="T31" fmla="*/ 1068 h 1219"/>
                <a:gd name="T32" fmla="*/ 888 w 1242"/>
                <a:gd name="T33" fmla="*/ 1020 h 1219"/>
                <a:gd name="T34" fmla="*/ 974 w 1242"/>
                <a:gd name="T35" fmla="*/ 954 h 1219"/>
                <a:gd name="T36" fmla="*/ 1042 w 1242"/>
                <a:gd name="T37" fmla="*/ 869 h 1219"/>
                <a:gd name="T38" fmla="*/ 1091 w 1242"/>
                <a:gd name="T39" fmla="*/ 773 h 1219"/>
                <a:gd name="T40" fmla="*/ 1117 w 1242"/>
                <a:gd name="T41" fmla="*/ 665 h 1219"/>
                <a:gd name="T42" fmla="*/ 1117 w 1242"/>
                <a:gd name="T43" fmla="*/ 552 h 1219"/>
                <a:gd name="T44" fmla="*/ 1091 w 1242"/>
                <a:gd name="T45" fmla="*/ 446 h 1219"/>
                <a:gd name="T46" fmla="*/ 1042 w 1242"/>
                <a:gd name="T47" fmla="*/ 348 h 1219"/>
                <a:gd name="T48" fmla="*/ 974 w 1242"/>
                <a:gd name="T49" fmla="*/ 265 h 1219"/>
                <a:gd name="T50" fmla="*/ 888 w 1242"/>
                <a:gd name="T51" fmla="*/ 198 h 1219"/>
                <a:gd name="T52" fmla="*/ 789 w 1242"/>
                <a:gd name="T53" fmla="*/ 151 h 1219"/>
                <a:gd name="T54" fmla="*/ 680 w 1242"/>
                <a:gd name="T55" fmla="*/ 126 h 1219"/>
                <a:gd name="T56" fmla="*/ 621 w 1242"/>
                <a:gd name="T57" fmla="*/ 0 h 1219"/>
                <a:gd name="T58" fmla="*/ 746 w 1242"/>
                <a:gd name="T59" fmla="*/ 12 h 1219"/>
                <a:gd name="T60" fmla="*/ 863 w 1242"/>
                <a:gd name="T61" fmla="*/ 49 h 1219"/>
                <a:gd name="T62" fmla="*/ 968 w 1242"/>
                <a:gd name="T63" fmla="*/ 104 h 1219"/>
                <a:gd name="T64" fmla="*/ 1060 w 1242"/>
                <a:gd name="T65" fmla="*/ 178 h 1219"/>
                <a:gd name="T66" fmla="*/ 1137 w 1242"/>
                <a:gd name="T67" fmla="*/ 268 h 1219"/>
                <a:gd name="T68" fmla="*/ 1193 w 1242"/>
                <a:gd name="T69" fmla="*/ 373 h 1219"/>
                <a:gd name="T70" fmla="*/ 1230 w 1242"/>
                <a:gd name="T71" fmla="*/ 487 h 1219"/>
                <a:gd name="T72" fmla="*/ 1242 w 1242"/>
                <a:gd name="T73" fmla="*/ 609 h 1219"/>
                <a:gd name="T74" fmla="*/ 1230 w 1242"/>
                <a:gd name="T75" fmla="*/ 732 h 1219"/>
                <a:gd name="T76" fmla="*/ 1193 w 1242"/>
                <a:gd name="T77" fmla="*/ 846 h 1219"/>
                <a:gd name="T78" fmla="*/ 1137 w 1242"/>
                <a:gd name="T79" fmla="*/ 949 h 1219"/>
                <a:gd name="T80" fmla="*/ 1060 w 1242"/>
                <a:gd name="T81" fmla="*/ 1039 h 1219"/>
                <a:gd name="T82" fmla="*/ 968 w 1242"/>
                <a:gd name="T83" fmla="*/ 1115 h 1219"/>
                <a:gd name="T84" fmla="*/ 863 w 1242"/>
                <a:gd name="T85" fmla="*/ 1170 h 1219"/>
                <a:gd name="T86" fmla="*/ 746 w 1242"/>
                <a:gd name="T87" fmla="*/ 1206 h 1219"/>
                <a:gd name="T88" fmla="*/ 621 w 1242"/>
                <a:gd name="T89" fmla="*/ 1219 h 1219"/>
                <a:gd name="T90" fmla="*/ 497 w 1242"/>
                <a:gd name="T91" fmla="*/ 1206 h 1219"/>
                <a:gd name="T92" fmla="*/ 379 w 1242"/>
                <a:gd name="T93" fmla="*/ 1170 h 1219"/>
                <a:gd name="T94" fmla="*/ 274 w 1242"/>
                <a:gd name="T95" fmla="*/ 1115 h 1219"/>
                <a:gd name="T96" fmla="*/ 182 w 1242"/>
                <a:gd name="T97" fmla="*/ 1039 h 1219"/>
                <a:gd name="T98" fmla="*/ 106 w 1242"/>
                <a:gd name="T99" fmla="*/ 949 h 1219"/>
                <a:gd name="T100" fmla="*/ 49 w 1242"/>
                <a:gd name="T101" fmla="*/ 846 h 1219"/>
                <a:gd name="T102" fmla="*/ 12 w 1242"/>
                <a:gd name="T103" fmla="*/ 732 h 1219"/>
                <a:gd name="T104" fmla="*/ 0 w 1242"/>
                <a:gd name="T105" fmla="*/ 609 h 1219"/>
                <a:gd name="T106" fmla="*/ 12 w 1242"/>
                <a:gd name="T107" fmla="*/ 487 h 1219"/>
                <a:gd name="T108" fmla="*/ 49 w 1242"/>
                <a:gd name="T109" fmla="*/ 373 h 1219"/>
                <a:gd name="T110" fmla="*/ 106 w 1242"/>
                <a:gd name="T111" fmla="*/ 269 h 1219"/>
                <a:gd name="T112" fmla="*/ 182 w 1242"/>
                <a:gd name="T113" fmla="*/ 178 h 1219"/>
                <a:gd name="T114" fmla="*/ 274 w 1242"/>
                <a:gd name="T115" fmla="*/ 104 h 1219"/>
                <a:gd name="T116" fmla="*/ 379 w 1242"/>
                <a:gd name="T117" fmla="*/ 49 h 1219"/>
                <a:gd name="T118" fmla="*/ 497 w 1242"/>
                <a:gd name="T119" fmla="*/ 13 h 1219"/>
                <a:gd name="T120" fmla="*/ 621 w 1242"/>
                <a:gd name="T121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2" h="1219">
                  <a:moveTo>
                    <a:pt x="621" y="123"/>
                  </a:moveTo>
                  <a:lnTo>
                    <a:pt x="563" y="126"/>
                  </a:lnTo>
                  <a:lnTo>
                    <a:pt x="507" y="135"/>
                  </a:lnTo>
                  <a:lnTo>
                    <a:pt x="453" y="151"/>
                  </a:lnTo>
                  <a:lnTo>
                    <a:pt x="402" y="172"/>
                  </a:lnTo>
                  <a:lnTo>
                    <a:pt x="354" y="198"/>
                  </a:lnTo>
                  <a:lnTo>
                    <a:pt x="309" y="230"/>
                  </a:lnTo>
                  <a:lnTo>
                    <a:pt x="268" y="265"/>
                  </a:lnTo>
                  <a:lnTo>
                    <a:pt x="232" y="305"/>
                  </a:lnTo>
                  <a:lnTo>
                    <a:pt x="200" y="348"/>
                  </a:lnTo>
                  <a:lnTo>
                    <a:pt x="173" y="396"/>
                  </a:lnTo>
                  <a:lnTo>
                    <a:pt x="152" y="446"/>
                  </a:lnTo>
                  <a:lnTo>
                    <a:pt x="135" y="498"/>
                  </a:lnTo>
                  <a:lnTo>
                    <a:pt x="126" y="552"/>
                  </a:lnTo>
                  <a:lnTo>
                    <a:pt x="123" y="609"/>
                  </a:lnTo>
                  <a:lnTo>
                    <a:pt x="126" y="665"/>
                  </a:lnTo>
                  <a:lnTo>
                    <a:pt x="135" y="721"/>
                  </a:lnTo>
                  <a:lnTo>
                    <a:pt x="152" y="773"/>
                  </a:lnTo>
                  <a:lnTo>
                    <a:pt x="173" y="823"/>
                  </a:lnTo>
                  <a:lnTo>
                    <a:pt x="200" y="869"/>
                  </a:lnTo>
                  <a:lnTo>
                    <a:pt x="232" y="914"/>
                  </a:lnTo>
                  <a:lnTo>
                    <a:pt x="268" y="953"/>
                  </a:lnTo>
                  <a:lnTo>
                    <a:pt x="309" y="989"/>
                  </a:lnTo>
                  <a:lnTo>
                    <a:pt x="354" y="1020"/>
                  </a:lnTo>
                  <a:lnTo>
                    <a:pt x="402" y="1046"/>
                  </a:lnTo>
                  <a:lnTo>
                    <a:pt x="453" y="1068"/>
                  </a:lnTo>
                  <a:lnTo>
                    <a:pt x="507" y="1084"/>
                  </a:lnTo>
                  <a:lnTo>
                    <a:pt x="563" y="1092"/>
                  </a:lnTo>
                  <a:lnTo>
                    <a:pt x="621" y="1096"/>
                  </a:lnTo>
                  <a:lnTo>
                    <a:pt x="680" y="1092"/>
                  </a:lnTo>
                  <a:lnTo>
                    <a:pt x="735" y="1084"/>
                  </a:lnTo>
                  <a:lnTo>
                    <a:pt x="789" y="1068"/>
                  </a:lnTo>
                  <a:lnTo>
                    <a:pt x="840" y="1047"/>
                  </a:lnTo>
                  <a:lnTo>
                    <a:pt x="888" y="1020"/>
                  </a:lnTo>
                  <a:lnTo>
                    <a:pt x="932" y="989"/>
                  </a:lnTo>
                  <a:lnTo>
                    <a:pt x="974" y="954"/>
                  </a:lnTo>
                  <a:lnTo>
                    <a:pt x="1010" y="914"/>
                  </a:lnTo>
                  <a:lnTo>
                    <a:pt x="1042" y="869"/>
                  </a:lnTo>
                  <a:lnTo>
                    <a:pt x="1069" y="823"/>
                  </a:lnTo>
                  <a:lnTo>
                    <a:pt x="1091" y="773"/>
                  </a:lnTo>
                  <a:lnTo>
                    <a:pt x="1107" y="721"/>
                  </a:lnTo>
                  <a:lnTo>
                    <a:pt x="1117" y="665"/>
                  </a:lnTo>
                  <a:lnTo>
                    <a:pt x="1120" y="609"/>
                  </a:lnTo>
                  <a:lnTo>
                    <a:pt x="1117" y="552"/>
                  </a:lnTo>
                  <a:lnTo>
                    <a:pt x="1107" y="498"/>
                  </a:lnTo>
                  <a:lnTo>
                    <a:pt x="1091" y="446"/>
                  </a:lnTo>
                  <a:lnTo>
                    <a:pt x="1069" y="396"/>
                  </a:lnTo>
                  <a:lnTo>
                    <a:pt x="1042" y="348"/>
                  </a:lnTo>
                  <a:lnTo>
                    <a:pt x="1010" y="305"/>
                  </a:lnTo>
                  <a:lnTo>
                    <a:pt x="974" y="265"/>
                  </a:lnTo>
                  <a:lnTo>
                    <a:pt x="932" y="230"/>
                  </a:lnTo>
                  <a:lnTo>
                    <a:pt x="888" y="198"/>
                  </a:lnTo>
                  <a:lnTo>
                    <a:pt x="840" y="172"/>
                  </a:lnTo>
                  <a:lnTo>
                    <a:pt x="789" y="151"/>
                  </a:lnTo>
                  <a:lnTo>
                    <a:pt x="735" y="135"/>
                  </a:lnTo>
                  <a:lnTo>
                    <a:pt x="680" y="126"/>
                  </a:lnTo>
                  <a:lnTo>
                    <a:pt x="621" y="123"/>
                  </a:lnTo>
                  <a:close/>
                  <a:moveTo>
                    <a:pt x="621" y="0"/>
                  </a:moveTo>
                  <a:lnTo>
                    <a:pt x="685" y="3"/>
                  </a:lnTo>
                  <a:lnTo>
                    <a:pt x="746" y="12"/>
                  </a:lnTo>
                  <a:lnTo>
                    <a:pt x="806" y="28"/>
                  </a:lnTo>
                  <a:lnTo>
                    <a:pt x="863" y="49"/>
                  </a:lnTo>
                  <a:lnTo>
                    <a:pt x="917" y="74"/>
                  </a:lnTo>
                  <a:lnTo>
                    <a:pt x="968" y="104"/>
                  </a:lnTo>
                  <a:lnTo>
                    <a:pt x="1016" y="140"/>
                  </a:lnTo>
                  <a:lnTo>
                    <a:pt x="1060" y="178"/>
                  </a:lnTo>
                  <a:lnTo>
                    <a:pt x="1100" y="222"/>
                  </a:lnTo>
                  <a:lnTo>
                    <a:pt x="1137" y="268"/>
                  </a:lnTo>
                  <a:lnTo>
                    <a:pt x="1168" y="319"/>
                  </a:lnTo>
                  <a:lnTo>
                    <a:pt x="1193" y="373"/>
                  </a:lnTo>
                  <a:lnTo>
                    <a:pt x="1214" y="428"/>
                  </a:lnTo>
                  <a:lnTo>
                    <a:pt x="1230" y="487"/>
                  </a:lnTo>
                  <a:lnTo>
                    <a:pt x="1239" y="547"/>
                  </a:lnTo>
                  <a:lnTo>
                    <a:pt x="1242" y="609"/>
                  </a:lnTo>
                  <a:lnTo>
                    <a:pt x="1239" y="671"/>
                  </a:lnTo>
                  <a:lnTo>
                    <a:pt x="1230" y="732"/>
                  </a:lnTo>
                  <a:lnTo>
                    <a:pt x="1214" y="790"/>
                  </a:lnTo>
                  <a:lnTo>
                    <a:pt x="1193" y="846"/>
                  </a:lnTo>
                  <a:lnTo>
                    <a:pt x="1168" y="899"/>
                  </a:lnTo>
                  <a:lnTo>
                    <a:pt x="1137" y="949"/>
                  </a:lnTo>
                  <a:lnTo>
                    <a:pt x="1100" y="996"/>
                  </a:lnTo>
                  <a:lnTo>
                    <a:pt x="1060" y="1039"/>
                  </a:lnTo>
                  <a:lnTo>
                    <a:pt x="1016" y="1079"/>
                  </a:lnTo>
                  <a:lnTo>
                    <a:pt x="968" y="1115"/>
                  </a:lnTo>
                  <a:lnTo>
                    <a:pt x="917" y="1145"/>
                  </a:lnTo>
                  <a:lnTo>
                    <a:pt x="863" y="1170"/>
                  </a:lnTo>
                  <a:lnTo>
                    <a:pt x="806" y="1191"/>
                  </a:lnTo>
                  <a:lnTo>
                    <a:pt x="746" y="1206"/>
                  </a:lnTo>
                  <a:lnTo>
                    <a:pt x="685" y="1215"/>
                  </a:lnTo>
                  <a:lnTo>
                    <a:pt x="621" y="1219"/>
                  </a:lnTo>
                  <a:lnTo>
                    <a:pt x="558" y="1215"/>
                  </a:lnTo>
                  <a:lnTo>
                    <a:pt x="497" y="1206"/>
                  </a:lnTo>
                  <a:lnTo>
                    <a:pt x="437" y="1191"/>
                  </a:lnTo>
                  <a:lnTo>
                    <a:pt x="379" y="1170"/>
                  </a:lnTo>
                  <a:lnTo>
                    <a:pt x="325" y="1145"/>
                  </a:lnTo>
                  <a:lnTo>
                    <a:pt x="274" y="1115"/>
                  </a:lnTo>
                  <a:lnTo>
                    <a:pt x="226" y="1079"/>
                  </a:lnTo>
                  <a:lnTo>
                    <a:pt x="182" y="1039"/>
                  </a:lnTo>
                  <a:lnTo>
                    <a:pt x="142" y="996"/>
                  </a:lnTo>
                  <a:lnTo>
                    <a:pt x="106" y="949"/>
                  </a:lnTo>
                  <a:lnTo>
                    <a:pt x="75" y="899"/>
                  </a:lnTo>
                  <a:lnTo>
                    <a:pt x="49" y="846"/>
                  </a:lnTo>
                  <a:lnTo>
                    <a:pt x="27" y="790"/>
                  </a:lnTo>
                  <a:lnTo>
                    <a:pt x="12" y="732"/>
                  </a:lnTo>
                  <a:lnTo>
                    <a:pt x="3" y="671"/>
                  </a:lnTo>
                  <a:lnTo>
                    <a:pt x="0" y="609"/>
                  </a:lnTo>
                  <a:lnTo>
                    <a:pt x="3" y="547"/>
                  </a:lnTo>
                  <a:lnTo>
                    <a:pt x="12" y="487"/>
                  </a:lnTo>
                  <a:lnTo>
                    <a:pt x="27" y="428"/>
                  </a:lnTo>
                  <a:lnTo>
                    <a:pt x="49" y="373"/>
                  </a:lnTo>
                  <a:lnTo>
                    <a:pt x="75" y="319"/>
                  </a:lnTo>
                  <a:lnTo>
                    <a:pt x="106" y="269"/>
                  </a:lnTo>
                  <a:lnTo>
                    <a:pt x="142" y="222"/>
                  </a:lnTo>
                  <a:lnTo>
                    <a:pt x="182" y="178"/>
                  </a:lnTo>
                  <a:lnTo>
                    <a:pt x="226" y="140"/>
                  </a:lnTo>
                  <a:lnTo>
                    <a:pt x="274" y="104"/>
                  </a:lnTo>
                  <a:lnTo>
                    <a:pt x="325" y="74"/>
                  </a:lnTo>
                  <a:lnTo>
                    <a:pt x="379" y="49"/>
                  </a:lnTo>
                  <a:lnTo>
                    <a:pt x="437" y="28"/>
                  </a:lnTo>
                  <a:lnTo>
                    <a:pt x="497" y="13"/>
                  </a:lnTo>
                  <a:lnTo>
                    <a:pt x="558" y="3"/>
                  </a:lnTo>
                  <a:lnTo>
                    <a:pt x="62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0"/>
            <p:cNvSpPr>
              <a:spLocks noEditPoints="1"/>
            </p:cNvSpPr>
            <p:nvPr/>
          </p:nvSpPr>
          <p:spPr bwMode="auto">
            <a:xfrm>
              <a:off x="3326" y="2749"/>
              <a:ext cx="362" cy="354"/>
            </a:xfrm>
            <a:custGeom>
              <a:avLst/>
              <a:gdLst>
                <a:gd name="T0" fmla="*/ 1497 w 3616"/>
                <a:gd name="T1" fmla="*/ 467 h 3542"/>
                <a:gd name="T2" fmla="*/ 1130 w 3616"/>
                <a:gd name="T3" fmla="*/ 657 h 3542"/>
                <a:gd name="T4" fmla="*/ 749 w 3616"/>
                <a:gd name="T5" fmla="*/ 508 h 3542"/>
                <a:gd name="T6" fmla="*/ 619 w 3616"/>
                <a:gd name="T7" fmla="*/ 1007 h 3542"/>
                <a:gd name="T8" fmla="*/ 562 w 3616"/>
                <a:gd name="T9" fmla="*/ 1438 h 3542"/>
                <a:gd name="T10" fmla="*/ 146 w 3616"/>
                <a:gd name="T11" fmla="*/ 1610 h 3542"/>
                <a:gd name="T12" fmla="*/ 427 w 3616"/>
                <a:gd name="T13" fmla="*/ 2057 h 3542"/>
                <a:gd name="T14" fmla="*/ 685 w 3616"/>
                <a:gd name="T15" fmla="*/ 2397 h 3542"/>
                <a:gd name="T16" fmla="*/ 517 w 3616"/>
                <a:gd name="T17" fmla="*/ 2806 h 3542"/>
                <a:gd name="T18" fmla="*/ 1038 w 3616"/>
                <a:gd name="T19" fmla="*/ 2930 h 3542"/>
                <a:gd name="T20" fmla="*/ 1466 w 3616"/>
                <a:gd name="T21" fmla="*/ 2990 h 3542"/>
                <a:gd name="T22" fmla="*/ 1643 w 3616"/>
                <a:gd name="T23" fmla="*/ 3397 h 3542"/>
                <a:gd name="T24" fmla="*/ 2096 w 3616"/>
                <a:gd name="T25" fmla="*/ 3135 h 3542"/>
                <a:gd name="T26" fmla="*/ 2448 w 3616"/>
                <a:gd name="T27" fmla="*/ 2868 h 3542"/>
                <a:gd name="T28" fmla="*/ 2840 w 3616"/>
                <a:gd name="T29" fmla="*/ 3025 h 3542"/>
                <a:gd name="T30" fmla="*/ 3012 w 3616"/>
                <a:gd name="T31" fmla="*/ 2567 h 3542"/>
                <a:gd name="T32" fmla="*/ 3039 w 3616"/>
                <a:gd name="T33" fmla="*/ 2111 h 3542"/>
                <a:gd name="T34" fmla="*/ 3442 w 3616"/>
                <a:gd name="T35" fmla="*/ 1945 h 3542"/>
                <a:gd name="T36" fmla="*/ 3251 w 3616"/>
                <a:gd name="T37" fmla="*/ 1509 h 3542"/>
                <a:gd name="T38" fmla="*/ 2926 w 3616"/>
                <a:gd name="T39" fmla="*/ 1161 h 3542"/>
                <a:gd name="T40" fmla="*/ 3089 w 3616"/>
                <a:gd name="T41" fmla="*/ 765 h 3542"/>
                <a:gd name="T42" fmla="*/ 2624 w 3616"/>
                <a:gd name="T43" fmla="*/ 593 h 3542"/>
                <a:gd name="T44" fmla="*/ 2157 w 3616"/>
                <a:gd name="T45" fmla="*/ 567 h 3542"/>
                <a:gd name="T46" fmla="*/ 1987 w 3616"/>
                <a:gd name="T47" fmla="*/ 173 h 3542"/>
                <a:gd name="T48" fmla="*/ 2023 w 3616"/>
                <a:gd name="T49" fmla="*/ 6 h 3542"/>
                <a:gd name="T50" fmla="*/ 2122 w 3616"/>
                <a:gd name="T51" fmla="*/ 170 h 3542"/>
                <a:gd name="T52" fmla="*/ 2492 w 3616"/>
                <a:gd name="T53" fmla="*/ 516 h 3542"/>
                <a:gd name="T54" fmla="*/ 2828 w 3616"/>
                <a:gd name="T55" fmla="*/ 378 h 3542"/>
                <a:gd name="T56" fmla="*/ 2915 w 3616"/>
                <a:gd name="T57" fmla="*/ 363 h 3542"/>
                <a:gd name="T58" fmla="*/ 3236 w 3616"/>
                <a:gd name="T59" fmla="*/ 685 h 3542"/>
                <a:gd name="T60" fmla="*/ 3168 w 3616"/>
                <a:gd name="T61" fmla="*/ 902 h 3542"/>
                <a:gd name="T62" fmla="*/ 3262 w 3616"/>
                <a:gd name="T63" fmla="*/ 1382 h 3542"/>
                <a:gd name="T64" fmla="*/ 3578 w 3616"/>
                <a:gd name="T65" fmla="*/ 1515 h 3542"/>
                <a:gd name="T66" fmla="*/ 3616 w 3616"/>
                <a:gd name="T67" fmla="*/ 1950 h 3542"/>
                <a:gd name="T68" fmla="*/ 3565 w 3616"/>
                <a:gd name="T69" fmla="*/ 2020 h 3542"/>
                <a:gd name="T70" fmla="*/ 3203 w 3616"/>
                <a:gd name="T71" fmla="*/ 2177 h 3542"/>
                <a:gd name="T72" fmla="*/ 3191 w 3616"/>
                <a:gd name="T73" fmla="*/ 2667 h 3542"/>
                <a:gd name="T74" fmla="*/ 3247 w 3616"/>
                <a:gd name="T75" fmla="*/ 2852 h 3542"/>
                <a:gd name="T76" fmla="*/ 2908 w 3616"/>
                <a:gd name="T77" fmla="*/ 3169 h 3542"/>
                <a:gd name="T78" fmla="*/ 2509 w 3616"/>
                <a:gd name="T79" fmla="*/ 3026 h 3542"/>
                <a:gd name="T80" fmla="*/ 2135 w 3616"/>
                <a:gd name="T81" fmla="*/ 3372 h 3542"/>
                <a:gd name="T82" fmla="*/ 2040 w 3616"/>
                <a:gd name="T83" fmla="*/ 3536 h 3542"/>
                <a:gd name="T84" fmla="*/ 1599 w 3616"/>
                <a:gd name="T85" fmla="*/ 3539 h 3542"/>
                <a:gd name="T86" fmla="*/ 1508 w 3616"/>
                <a:gd name="T87" fmla="*/ 3405 h 3542"/>
                <a:gd name="T88" fmla="*/ 1181 w 3616"/>
                <a:gd name="T89" fmla="*/ 3000 h 3542"/>
                <a:gd name="T90" fmla="*/ 805 w 3616"/>
                <a:gd name="T91" fmla="*/ 3158 h 3542"/>
                <a:gd name="T92" fmla="*/ 719 w 3616"/>
                <a:gd name="T93" fmla="*/ 3180 h 3542"/>
                <a:gd name="T94" fmla="*/ 380 w 3616"/>
                <a:gd name="T95" fmla="*/ 2864 h 3542"/>
                <a:gd name="T96" fmla="*/ 434 w 3616"/>
                <a:gd name="T97" fmla="*/ 2676 h 3542"/>
                <a:gd name="T98" fmla="*/ 414 w 3616"/>
                <a:gd name="T99" fmla="*/ 2182 h 3542"/>
                <a:gd name="T100" fmla="*/ 52 w 3616"/>
                <a:gd name="T101" fmla="*/ 2036 h 3542"/>
                <a:gd name="T102" fmla="*/ 0 w 3616"/>
                <a:gd name="T103" fmla="*/ 1967 h 3542"/>
                <a:gd name="T104" fmla="*/ 27 w 3616"/>
                <a:gd name="T105" fmla="*/ 1538 h 3542"/>
                <a:gd name="T106" fmla="*/ 301 w 3616"/>
                <a:gd name="T107" fmla="*/ 1409 h 3542"/>
                <a:gd name="T108" fmla="*/ 458 w 3616"/>
                <a:gd name="T109" fmla="*/ 951 h 3542"/>
                <a:gd name="T110" fmla="*/ 368 w 3616"/>
                <a:gd name="T111" fmla="*/ 708 h 3542"/>
                <a:gd name="T112" fmla="*/ 673 w 3616"/>
                <a:gd name="T113" fmla="*/ 381 h 3542"/>
                <a:gd name="T114" fmla="*/ 982 w 3616"/>
                <a:gd name="T115" fmla="*/ 464 h 3542"/>
                <a:gd name="T116" fmla="*/ 1450 w 3616"/>
                <a:gd name="T117" fmla="*/ 248 h 3542"/>
                <a:gd name="T118" fmla="*/ 1564 w 3616"/>
                <a:gd name="T119" fmla="*/ 17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6" h="3542">
                  <a:moveTo>
                    <a:pt x="1638" y="122"/>
                  </a:moveTo>
                  <a:lnTo>
                    <a:pt x="1628" y="146"/>
                  </a:lnTo>
                  <a:lnTo>
                    <a:pt x="1615" y="175"/>
                  </a:lnTo>
                  <a:lnTo>
                    <a:pt x="1600" y="208"/>
                  </a:lnTo>
                  <a:lnTo>
                    <a:pt x="1584" y="246"/>
                  </a:lnTo>
                  <a:lnTo>
                    <a:pt x="1567" y="287"/>
                  </a:lnTo>
                  <a:lnTo>
                    <a:pt x="1549" y="330"/>
                  </a:lnTo>
                  <a:lnTo>
                    <a:pt x="1532" y="376"/>
                  </a:lnTo>
                  <a:lnTo>
                    <a:pt x="1514" y="421"/>
                  </a:lnTo>
                  <a:lnTo>
                    <a:pt x="1497" y="467"/>
                  </a:lnTo>
                  <a:lnTo>
                    <a:pt x="1481" y="511"/>
                  </a:lnTo>
                  <a:lnTo>
                    <a:pt x="1464" y="553"/>
                  </a:lnTo>
                  <a:lnTo>
                    <a:pt x="1456" y="567"/>
                  </a:lnTo>
                  <a:lnTo>
                    <a:pt x="1445" y="580"/>
                  </a:lnTo>
                  <a:lnTo>
                    <a:pt x="1431" y="587"/>
                  </a:lnTo>
                  <a:lnTo>
                    <a:pt x="1217" y="675"/>
                  </a:lnTo>
                  <a:lnTo>
                    <a:pt x="1201" y="678"/>
                  </a:lnTo>
                  <a:lnTo>
                    <a:pt x="1186" y="678"/>
                  </a:lnTo>
                  <a:lnTo>
                    <a:pt x="1170" y="674"/>
                  </a:lnTo>
                  <a:lnTo>
                    <a:pt x="1130" y="657"/>
                  </a:lnTo>
                  <a:lnTo>
                    <a:pt x="1088" y="640"/>
                  </a:lnTo>
                  <a:lnTo>
                    <a:pt x="1046" y="622"/>
                  </a:lnTo>
                  <a:lnTo>
                    <a:pt x="1003" y="605"/>
                  </a:lnTo>
                  <a:lnTo>
                    <a:pt x="959" y="587"/>
                  </a:lnTo>
                  <a:lnTo>
                    <a:pt x="918" y="571"/>
                  </a:lnTo>
                  <a:lnTo>
                    <a:pt x="878" y="555"/>
                  </a:lnTo>
                  <a:lnTo>
                    <a:pt x="841" y="541"/>
                  </a:lnTo>
                  <a:lnTo>
                    <a:pt x="805" y="528"/>
                  </a:lnTo>
                  <a:lnTo>
                    <a:pt x="775" y="516"/>
                  </a:lnTo>
                  <a:lnTo>
                    <a:pt x="749" y="508"/>
                  </a:lnTo>
                  <a:lnTo>
                    <a:pt x="724" y="500"/>
                  </a:lnTo>
                  <a:lnTo>
                    <a:pt x="497" y="722"/>
                  </a:lnTo>
                  <a:lnTo>
                    <a:pt x="507" y="747"/>
                  </a:lnTo>
                  <a:lnTo>
                    <a:pt x="517" y="773"/>
                  </a:lnTo>
                  <a:lnTo>
                    <a:pt x="529" y="804"/>
                  </a:lnTo>
                  <a:lnTo>
                    <a:pt x="545" y="838"/>
                  </a:lnTo>
                  <a:lnTo>
                    <a:pt x="561" y="876"/>
                  </a:lnTo>
                  <a:lnTo>
                    <a:pt x="579" y="918"/>
                  </a:lnTo>
                  <a:lnTo>
                    <a:pt x="599" y="961"/>
                  </a:lnTo>
                  <a:lnTo>
                    <a:pt x="619" y="1007"/>
                  </a:lnTo>
                  <a:lnTo>
                    <a:pt x="640" y="1052"/>
                  </a:lnTo>
                  <a:lnTo>
                    <a:pt x="662" y="1099"/>
                  </a:lnTo>
                  <a:lnTo>
                    <a:pt x="684" y="1145"/>
                  </a:lnTo>
                  <a:lnTo>
                    <a:pt x="690" y="1162"/>
                  </a:lnTo>
                  <a:lnTo>
                    <a:pt x="690" y="1180"/>
                  </a:lnTo>
                  <a:lnTo>
                    <a:pt x="685" y="1196"/>
                  </a:lnTo>
                  <a:lnTo>
                    <a:pt x="597" y="1405"/>
                  </a:lnTo>
                  <a:lnTo>
                    <a:pt x="589" y="1419"/>
                  </a:lnTo>
                  <a:lnTo>
                    <a:pt x="577" y="1430"/>
                  </a:lnTo>
                  <a:lnTo>
                    <a:pt x="562" y="1438"/>
                  </a:lnTo>
                  <a:lnTo>
                    <a:pt x="518" y="1456"/>
                  </a:lnTo>
                  <a:lnTo>
                    <a:pt x="472" y="1474"/>
                  </a:lnTo>
                  <a:lnTo>
                    <a:pt x="426" y="1492"/>
                  </a:lnTo>
                  <a:lnTo>
                    <a:pt x="378" y="1511"/>
                  </a:lnTo>
                  <a:lnTo>
                    <a:pt x="333" y="1530"/>
                  </a:lnTo>
                  <a:lnTo>
                    <a:pt x="288" y="1548"/>
                  </a:lnTo>
                  <a:lnTo>
                    <a:pt x="246" y="1566"/>
                  </a:lnTo>
                  <a:lnTo>
                    <a:pt x="209" y="1582"/>
                  </a:lnTo>
                  <a:lnTo>
                    <a:pt x="174" y="1597"/>
                  </a:lnTo>
                  <a:lnTo>
                    <a:pt x="146" y="1610"/>
                  </a:lnTo>
                  <a:lnTo>
                    <a:pt x="123" y="1621"/>
                  </a:lnTo>
                  <a:lnTo>
                    <a:pt x="123" y="1935"/>
                  </a:lnTo>
                  <a:lnTo>
                    <a:pt x="148" y="1946"/>
                  </a:lnTo>
                  <a:lnTo>
                    <a:pt x="176" y="1959"/>
                  </a:lnTo>
                  <a:lnTo>
                    <a:pt x="210" y="1974"/>
                  </a:lnTo>
                  <a:lnTo>
                    <a:pt x="248" y="1989"/>
                  </a:lnTo>
                  <a:lnTo>
                    <a:pt x="291" y="2005"/>
                  </a:lnTo>
                  <a:lnTo>
                    <a:pt x="335" y="2023"/>
                  </a:lnTo>
                  <a:lnTo>
                    <a:pt x="380" y="2040"/>
                  </a:lnTo>
                  <a:lnTo>
                    <a:pt x="427" y="2057"/>
                  </a:lnTo>
                  <a:lnTo>
                    <a:pt x="474" y="2075"/>
                  </a:lnTo>
                  <a:lnTo>
                    <a:pt x="519" y="2091"/>
                  </a:lnTo>
                  <a:lnTo>
                    <a:pt x="562" y="2107"/>
                  </a:lnTo>
                  <a:lnTo>
                    <a:pt x="578" y="2115"/>
                  </a:lnTo>
                  <a:lnTo>
                    <a:pt x="590" y="2126"/>
                  </a:lnTo>
                  <a:lnTo>
                    <a:pt x="598" y="2140"/>
                  </a:lnTo>
                  <a:lnTo>
                    <a:pt x="687" y="2350"/>
                  </a:lnTo>
                  <a:lnTo>
                    <a:pt x="691" y="2365"/>
                  </a:lnTo>
                  <a:lnTo>
                    <a:pt x="690" y="2382"/>
                  </a:lnTo>
                  <a:lnTo>
                    <a:pt x="685" y="2397"/>
                  </a:lnTo>
                  <a:lnTo>
                    <a:pt x="668" y="2440"/>
                  </a:lnTo>
                  <a:lnTo>
                    <a:pt x="648" y="2484"/>
                  </a:lnTo>
                  <a:lnTo>
                    <a:pt x="628" y="2531"/>
                  </a:lnTo>
                  <a:lnTo>
                    <a:pt x="609" y="2576"/>
                  </a:lnTo>
                  <a:lnTo>
                    <a:pt x="590" y="2620"/>
                  </a:lnTo>
                  <a:lnTo>
                    <a:pt x="571" y="2665"/>
                  </a:lnTo>
                  <a:lnTo>
                    <a:pt x="555" y="2706"/>
                  </a:lnTo>
                  <a:lnTo>
                    <a:pt x="540" y="2743"/>
                  </a:lnTo>
                  <a:lnTo>
                    <a:pt x="527" y="2777"/>
                  </a:lnTo>
                  <a:lnTo>
                    <a:pt x="517" y="2806"/>
                  </a:lnTo>
                  <a:lnTo>
                    <a:pt x="508" y="2831"/>
                  </a:lnTo>
                  <a:lnTo>
                    <a:pt x="735" y="3054"/>
                  </a:lnTo>
                  <a:lnTo>
                    <a:pt x="760" y="3045"/>
                  </a:lnTo>
                  <a:lnTo>
                    <a:pt x="789" y="3034"/>
                  </a:lnTo>
                  <a:lnTo>
                    <a:pt x="823" y="3021"/>
                  </a:lnTo>
                  <a:lnTo>
                    <a:pt x="862" y="3005"/>
                  </a:lnTo>
                  <a:lnTo>
                    <a:pt x="903" y="2987"/>
                  </a:lnTo>
                  <a:lnTo>
                    <a:pt x="946" y="2969"/>
                  </a:lnTo>
                  <a:lnTo>
                    <a:pt x="992" y="2950"/>
                  </a:lnTo>
                  <a:lnTo>
                    <a:pt x="1038" y="2930"/>
                  </a:lnTo>
                  <a:lnTo>
                    <a:pt x="1084" y="2909"/>
                  </a:lnTo>
                  <a:lnTo>
                    <a:pt x="1128" y="2889"/>
                  </a:lnTo>
                  <a:lnTo>
                    <a:pt x="1170" y="2870"/>
                  </a:lnTo>
                  <a:lnTo>
                    <a:pt x="1186" y="2865"/>
                  </a:lnTo>
                  <a:lnTo>
                    <a:pt x="1203" y="2864"/>
                  </a:lnTo>
                  <a:lnTo>
                    <a:pt x="1219" y="2869"/>
                  </a:lnTo>
                  <a:lnTo>
                    <a:pt x="1433" y="2955"/>
                  </a:lnTo>
                  <a:lnTo>
                    <a:pt x="1447" y="2964"/>
                  </a:lnTo>
                  <a:lnTo>
                    <a:pt x="1458" y="2975"/>
                  </a:lnTo>
                  <a:lnTo>
                    <a:pt x="1466" y="2990"/>
                  </a:lnTo>
                  <a:lnTo>
                    <a:pt x="1484" y="3032"/>
                  </a:lnTo>
                  <a:lnTo>
                    <a:pt x="1502" y="3076"/>
                  </a:lnTo>
                  <a:lnTo>
                    <a:pt x="1521" y="3122"/>
                  </a:lnTo>
                  <a:lnTo>
                    <a:pt x="1541" y="3168"/>
                  </a:lnTo>
                  <a:lnTo>
                    <a:pt x="1559" y="3214"/>
                  </a:lnTo>
                  <a:lnTo>
                    <a:pt x="1578" y="3257"/>
                  </a:lnTo>
                  <a:lnTo>
                    <a:pt x="1597" y="3298"/>
                  </a:lnTo>
                  <a:lnTo>
                    <a:pt x="1614" y="3336"/>
                  </a:lnTo>
                  <a:lnTo>
                    <a:pt x="1629" y="3369"/>
                  </a:lnTo>
                  <a:lnTo>
                    <a:pt x="1643" y="3397"/>
                  </a:lnTo>
                  <a:lnTo>
                    <a:pt x="1654" y="3420"/>
                  </a:lnTo>
                  <a:lnTo>
                    <a:pt x="1978" y="3420"/>
                  </a:lnTo>
                  <a:lnTo>
                    <a:pt x="1989" y="3396"/>
                  </a:lnTo>
                  <a:lnTo>
                    <a:pt x="2000" y="3371"/>
                  </a:lnTo>
                  <a:lnTo>
                    <a:pt x="2013" y="3341"/>
                  </a:lnTo>
                  <a:lnTo>
                    <a:pt x="2027" y="3307"/>
                  </a:lnTo>
                  <a:lnTo>
                    <a:pt x="2044" y="3268"/>
                  </a:lnTo>
                  <a:lnTo>
                    <a:pt x="2061" y="3226"/>
                  </a:lnTo>
                  <a:lnTo>
                    <a:pt x="2078" y="3182"/>
                  </a:lnTo>
                  <a:lnTo>
                    <a:pt x="2096" y="3135"/>
                  </a:lnTo>
                  <a:lnTo>
                    <a:pt x="2115" y="3087"/>
                  </a:lnTo>
                  <a:lnTo>
                    <a:pt x="2134" y="3039"/>
                  </a:lnTo>
                  <a:lnTo>
                    <a:pt x="2152" y="2990"/>
                  </a:lnTo>
                  <a:lnTo>
                    <a:pt x="2159" y="2974"/>
                  </a:lnTo>
                  <a:lnTo>
                    <a:pt x="2172" y="2963"/>
                  </a:lnTo>
                  <a:lnTo>
                    <a:pt x="2186" y="2954"/>
                  </a:lnTo>
                  <a:lnTo>
                    <a:pt x="2400" y="2868"/>
                  </a:lnTo>
                  <a:lnTo>
                    <a:pt x="2416" y="2863"/>
                  </a:lnTo>
                  <a:lnTo>
                    <a:pt x="2432" y="2863"/>
                  </a:lnTo>
                  <a:lnTo>
                    <a:pt x="2448" y="2868"/>
                  </a:lnTo>
                  <a:lnTo>
                    <a:pt x="2487" y="2884"/>
                  </a:lnTo>
                  <a:lnTo>
                    <a:pt x="2528" y="2902"/>
                  </a:lnTo>
                  <a:lnTo>
                    <a:pt x="2570" y="2919"/>
                  </a:lnTo>
                  <a:lnTo>
                    <a:pt x="2612" y="2936"/>
                  </a:lnTo>
                  <a:lnTo>
                    <a:pt x="2655" y="2954"/>
                  </a:lnTo>
                  <a:lnTo>
                    <a:pt x="2696" y="2971"/>
                  </a:lnTo>
                  <a:lnTo>
                    <a:pt x="2737" y="2986"/>
                  </a:lnTo>
                  <a:lnTo>
                    <a:pt x="2775" y="3001"/>
                  </a:lnTo>
                  <a:lnTo>
                    <a:pt x="2809" y="3014"/>
                  </a:lnTo>
                  <a:lnTo>
                    <a:pt x="2840" y="3025"/>
                  </a:lnTo>
                  <a:lnTo>
                    <a:pt x="2868" y="3035"/>
                  </a:lnTo>
                  <a:lnTo>
                    <a:pt x="2891" y="3043"/>
                  </a:lnTo>
                  <a:lnTo>
                    <a:pt x="3119" y="2820"/>
                  </a:lnTo>
                  <a:lnTo>
                    <a:pt x="3110" y="2796"/>
                  </a:lnTo>
                  <a:lnTo>
                    <a:pt x="3099" y="2766"/>
                  </a:lnTo>
                  <a:lnTo>
                    <a:pt x="3084" y="2732"/>
                  </a:lnTo>
                  <a:lnTo>
                    <a:pt x="3068" y="2695"/>
                  </a:lnTo>
                  <a:lnTo>
                    <a:pt x="3051" y="2654"/>
                  </a:lnTo>
                  <a:lnTo>
                    <a:pt x="3031" y="2612"/>
                  </a:lnTo>
                  <a:lnTo>
                    <a:pt x="3012" y="2567"/>
                  </a:lnTo>
                  <a:lnTo>
                    <a:pt x="2991" y="2523"/>
                  </a:lnTo>
                  <a:lnTo>
                    <a:pt x="2971" y="2480"/>
                  </a:lnTo>
                  <a:lnTo>
                    <a:pt x="2951" y="2437"/>
                  </a:lnTo>
                  <a:lnTo>
                    <a:pt x="2932" y="2396"/>
                  </a:lnTo>
                  <a:lnTo>
                    <a:pt x="2927" y="2380"/>
                  </a:lnTo>
                  <a:lnTo>
                    <a:pt x="2927" y="2363"/>
                  </a:lnTo>
                  <a:lnTo>
                    <a:pt x="2931" y="2346"/>
                  </a:lnTo>
                  <a:lnTo>
                    <a:pt x="3019" y="2137"/>
                  </a:lnTo>
                  <a:lnTo>
                    <a:pt x="3027" y="2124"/>
                  </a:lnTo>
                  <a:lnTo>
                    <a:pt x="3039" y="2111"/>
                  </a:lnTo>
                  <a:lnTo>
                    <a:pt x="3053" y="2104"/>
                  </a:lnTo>
                  <a:lnTo>
                    <a:pt x="3097" y="2087"/>
                  </a:lnTo>
                  <a:lnTo>
                    <a:pt x="3142" y="2069"/>
                  </a:lnTo>
                  <a:lnTo>
                    <a:pt x="3189" y="2050"/>
                  </a:lnTo>
                  <a:lnTo>
                    <a:pt x="3235" y="2031"/>
                  </a:lnTo>
                  <a:lnTo>
                    <a:pt x="3282" y="2013"/>
                  </a:lnTo>
                  <a:lnTo>
                    <a:pt x="3326" y="1995"/>
                  </a:lnTo>
                  <a:lnTo>
                    <a:pt x="3368" y="1977"/>
                  </a:lnTo>
                  <a:lnTo>
                    <a:pt x="3407" y="1960"/>
                  </a:lnTo>
                  <a:lnTo>
                    <a:pt x="3442" y="1945"/>
                  </a:lnTo>
                  <a:lnTo>
                    <a:pt x="3470" y="1932"/>
                  </a:lnTo>
                  <a:lnTo>
                    <a:pt x="3494" y="1921"/>
                  </a:lnTo>
                  <a:lnTo>
                    <a:pt x="3494" y="1607"/>
                  </a:lnTo>
                  <a:lnTo>
                    <a:pt x="3469" y="1596"/>
                  </a:lnTo>
                  <a:lnTo>
                    <a:pt x="3444" y="1584"/>
                  </a:lnTo>
                  <a:lnTo>
                    <a:pt x="3413" y="1572"/>
                  </a:lnTo>
                  <a:lnTo>
                    <a:pt x="3377" y="1558"/>
                  </a:lnTo>
                  <a:lnTo>
                    <a:pt x="3338" y="1542"/>
                  </a:lnTo>
                  <a:lnTo>
                    <a:pt x="3295" y="1526"/>
                  </a:lnTo>
                  <a:lnTo>
                    <a:pt x="3251" y="1509"/>
                  </a:lnTo>
                  <a:lnTo>
                    <a:pt x="3203" y="1491"/>
                  </a:lnTo>
                  <a:lnTo>
                    <a:pt x="3154" y="1472"/>
                  </a:lnTo>
                  <a:lnTo>
                    <a:pt x="3104" y="1455"/>
                  </a:lnTo>
                  <a:lnTo>
                    <a:pt x="3054" y="1437"/>
                  </a:lnTo>
                  <a:lnTo>
                    <a:pt x="3039" y="1429"/>
                  </a:lnTo>
                  <a:lnTo>
                    <a:pt x="3027" y="1417"/>
                  </a:lnTo>
                  <a:lnTo>
                    <a:pt x="3018" y="1403"/>
                  </a:lnTo>
                  <a:lnTo>
                    <a:pt x="2930" y="1194"/>
                  </a:lnTo>
                  <a:lnTo>
                    <a:pt x="2926" y="1177"/>
                  </a:lnTo>
                  <a:lnTo>
                    <a:pt x="2926" y="1161"/>
                  </a:lnTo>
                  <a:lnTo>
                    <a:pt x="2930" y="1144"/>
                  </a:lnTo>
                  <a:lnTo>
                    <a:pt x="2949" y="1102"/>
                  </a:lnTo>
                  <a:lnTo>
                    <a:pt x="2968" y="1058"/>
                  </a:lnTo>
                  <a:lnTo>
                    <a:pt x="2988" y="1012"/>
                  </a:lnTo>
                  <a:lnTo>
                    <a:pt x="3007" y="967"/>
                  </a:lnTo>
                  <a:lnTo>
                    <a:pt x="3026" y="921"/>
                  </a:lnTo>
                  <a:lnTo>
                    <a:pt x="3044" y="878"/>
                  </a:lnTo>
                  <a:lnTo>
                    <a:pt x="3061" y="837"/>
                  </a:lnTo>
                  <a:lnTo>
                    <a:pt x="3076" y="799"/>
                  </a:lnTo>
                  <a:lnTo>
                    <a:pt x="3089" y="765"/>
                  </a:lnTo>
                  <a:lnTo>
                    <a:pt x="3100" y="736"/>
                  </a:lnTo>
                  <a:lnTo>
                    <a:pt x="3109" y="711"/>
                  </a:lnTo>
                  <a:lnTo>
                    <a:pt x="2880" y="489"/>
                  </a:lnTo>
                  <a:lnTo>
                    <a:pt x="2856" y="498"/>
                  </a:lnTo>
                  <a:lnTo>
                    <a:pt x="2827" y="508"/>
                  </a:lnTo>
                  <a:lnTo>
                    <a:pt x="2793" y="522"/>
                  </a:lnTo>
                  <a:lnTo>
                    <a:pt x="2755" y="538"/>
                  </a:lnTo>
                  <a:lnTo>
                    <a:pt x="2714" y="554"/>
                  </a:lnTo>
                  <a:lnTo>
                    <a:pt x="2670" y="573"/>
                  </a:lnTo>
                  <a:lnTo>
                    <a:pt x="2624" y="593"/>
                  </a:lnTo>
                  <a:lnTo>
                    <a:pt x="2579" y="613"/>
                  </a:lnTo>
                  <a:lnTo>
                    <a:pt x="2532" y="633"/>
                  </a:lnTo>
                  <a:lnTo>
                    <a:pt x="2488" y="653"/>
                  </a:lnTo>
                  <a:lnTo>
                    <a:pt x="2444" y="673"/>
                  </a:lnTo>
                  <a:lnTo>
                    <a:pt x="2430" y="677"/>
                  </a:lnTo>
                  <a:lnTo>
                    <a:pt x="2412" y="677"/>
                  </a:lnTo>
                  <a:lnTo>
                    <a:pt x="2397" y="673"/>
                  </a:lnTo>
                  <a:lnTo>
                    <a:pt x="2183" y="587"/>
                  </a:lnTo>
                  <a:lnTo>
                    <a:pt x="2169" y="579"/>
                  </a:lnTo>
                  <a:lnTo>
                    <a:pt x="2157" y="567"/>
                  </a:lnTo>
                  <a:lnTo>
                    <a:pt x="2149" y="553"/>
                  </a:lnTo>
                  <a:lnTo>
                    <a:pt x="2132" y="511"/>
                  </a:lnTo>
                  <a:lnTo>
                    <a:pt x="2114" y="465"/>
                  </a:lnTo>
                  <a:lnTo>
                    <a:pt x="2095" y="420"/>
                  </a:lnTo>
                  <a:lnTo>
                    <a:pt x="2075" y="374"/>
                  </a:lnTo>
                  <a:lnTo>
                    <a:pt x="2056" y="329"/>
                  </a:lnTo>
                  <a:lnTo>
                    <a:pt x="2037" y="286"/>
                  </a:lnTo>
                  <a:lnTo>
                    <a:pt x="2020" y="245"/>
                  </a:lnTo>
                  <a:lnTo>
                    <a:pt x="2003" y="207"/>
                  </a:lnTo>
                  <a:lnTo>
                    <a:pt x="1987" y="173"/>
                  </a:lnTo>
                  <a:lnTo>
                    <a:pt x="1973" y="145"/>
                  </a:lnTo>
                  <a:lnTo>
                    <a:pt x="1962" y="122"/>
                  </a:lnTo>
                  <a:lnTo>
                    <a:pt x="1638" y="122"/>
                  </a:lnTo>
                  <a:close/>
                  <a:moveTo>
                    <a:pt x="1608" y="0"/>
                  </a:moveTo>
                  <a:lnTo>
                    <a:pt x="1992" y="0"/>
                  </a:lnTo>
                  <a:lnTo>
                    <a:pt x="1999" y="0"/>
                  </a:lnTo>
                  <a:lnTo>
                    <a:pt x="2004" y="1"/>
                  </a:lnTo>
                  <a:lnTo>
                    <a:pt x="2011" y="2"/>
                  </a:lnTo>
                  <a:lnTo>
                    <a:pt x="2016" y="3"/>
                  </a:lnTo>
                  <a:lnTo>
                    <a:pt x="2023" y="6"/>
                  </a:lnTo>
                  <a:lnTo>
                    <a:pt x="2030" y="11"/>
                  </a:lnTo>
                  <a:lnTo>
                    <a:pt x="2036" y="17"/>
                  </a:lnTo>
                  <a:lnTo>
                    <a:pt x="2044" y="26"/>
                  </a:lnTo>
                  <a:lnTo>
                    <a:pt x="2052" y="36"/>
                  </a:lnTo>
                  <a:lnTo>
                    <a:pt x="2061" y="51"/>
                  </a:lnTo>
                  <a:lnTo>
                    <a:pt x="2071" y="67"/>
                  </a:lnTo>
                  <a:lnTo>
                    <a:pt x="2082" y="87"/>
                  </a:lnTo>
                  <a:lnTo>
                    <a:pt x="2094" y="111"/>
                  </a:lnTo>
                  <a:lnTo>
                    <a:pt x="2107" y="138"/>
                  </a:lnTo>
                  <a:lnTo>
                    <a:pt x="2122" y="170"/>
                  </a:lnTo>
                  <a:lnTo>
                    <a:pt x="2138" y="206"/>
                  </a:lnTo>
                  <a:lnTo>
                    <a:pt x="2156" y="248"/>
                  </a:lnTo>
                  <a:lnTo>
                    <a:pt x="2175" y="294"/>
                  </a:lnTo>
                  <a:lnTo>
                    <a:pt x="2197" y="346"/>
                  </a:lnTo>
                  <a:lnTo>
                    <a:pt x="2220" y="403"/>
                  </a:lnTo>
                  <a:lnTo>
                    <a:pt x="2246" y="467"/>
                  </a:lnTo>
                  <a:lnTo>
                    <a:pt x="2253" y="483"/>
                  </a:lnTo>
                  <a:lnTo>
                    <a:pt x="2419" y="550"/>
                  </a:lnTo>
                  <a:lnTo>
                    <a:pt x="2434" y="543"/>
                  </a:lnTo>
                  <a:lnTo>
                    <a:pt x="2492" y="516"/>
                  </a:lnTo>
                  <a:lnTo>
                    <a:pt x="2544" y="493"/>
                  </a:lnTo>
                  <a:lnTo>
                    <a:pt x="2592" y="472"/>
                  </a:lnTo>
                  <a:lnTo>
                    <a:pt x="2635" y="454"/>
                  </a:lnTo>
                  <a:lnTo>
                    <a:pt x="2674" y="438"/>
                  </a:lnTo>
                  <a:lnTo>
                    <a:pt x="2708" y="423"/>
                  </a:lnTo>
                  <a:lnTo>
                    <a:pt x="2739" y="411"/>
                  </a:lnTo>
                  <a:lnTo>
                    <a:pt x="2766" y="400"/>
                  </a:lnTo>
                  <a:lnTo>
                    <a:pt x="2789" y="391"/>
                  </a:lnTo>
                  <a:lnTo>
                    <a:pt x="2810" y="383"/>
                  </a:lnTo>
                  <a:lnTo>
                    <a:pt x="2828" y="378"/>
                  </a:lnTo>
                  <a:lnTo>
                    <a:pt x="2843" y="372"/>
                  </a:lnTo>
                  <a:lnTo>
                    <a:pt x="2856" y="369"/>
                  </a:lnTo>
                  <a:lnTo>
                    <a:pt x="2866" y="366"/>
                  </a:lnTo>
                  <a:lnTo>
                    <a:pt x="2875" y="363"/>
                  </a:lnTo>
                  <a:lnTo>
                    <a:pt x="2881" y="362"/>
                  </a:lnTo>
                  <a:lnTo>
                    <a:pt x="2887" y="361"/>
                  </a:lnTo>
                  <a:lnTo>
                    <a:pt x="2891" y="361"/>
                  </a:lnTo>
                  <a:lnTo>
                    <a:pt x="2895" y="361"/>
                  </a:lnTo>
                  <a:lnTo>
                    <a:pt x="2897" y="361"/>
                  </a:lnTo>
                  <a:lnTo>
                    <a:pt x="2915" y="363"/>
                  </a:lnTo>
                  <a:lnTo>
                    <a:pt x="2931" y="370"/>
                  </a:lnTo>
                  <a:lnTo>
                    <a:pt x="2945" y="380"/>
                  </a:lnTo>
                  <a:lnTo>
                    <a:pt x="3216" y="644"/>
                  </a:lnTo>
                  <a:lnTo>
                    <a:pt x="3221" y="650"/>
                  </a:lnTo>
                  <a:lnTo>
                    <a:pt x="3224" y="654"/>
                  </a:lnTo>
                  <a:lnTo>
                    <a:pt x="3229" y="658"/>
                  </a:lnTo>
                  <a:lnTo>
                    <a:pt x="3231" y="664"/>
                  </a:lnTo>
                  <a:lnTo>
                    <a:pt x="3234" y="669"/>
                  </a:lnTo>
                  <a:lnTo>
                    <a:pt x="3235" y="677"/>
                  </a:lnTo>
                  <a:lnTo>
                    <a:pt x="3236" y="685"/>
                  </a:lnTo>
                  <a:lnTo>
                    <a:pt x="3235" y="696"/>
                  </a:lnTo>
                  <a:lnTo>
                    <a:pt x="3234" y="707"/>
                  </a:lnTo>
                  <a:lnTo>
                    <a:pt x="3231" y="722"/>
                  </a:lnTo>
                  <a:lnTo>
                    <a:pt x="3227" y="738"/>
                  </a:lnTo>
                  <a:lnTo>
                    <a:pt x="3222" y="757"/>
                  </a:lnTo>
                  <a:lnTo>
                    <a:pt x="3214" y="779"/>
                  </a:lnTo>
                  <a:lnTo>
                    <a:pt x="3205" y="805"/>
                  </a:lnTo>
                  <a:lnTo>
                    <a:pt x="3195" y="834"/>
                  </a:lnTo>
                  <a:lnTo>
                    <a:pt x="3182" y="866"/>
                  </a:lnTo>
                  <a:lnTo>
                    <a:pt x="3168" y="902"/>
                  </a:lnTo>
                  <a:lnTo>
                    <a:pt x="3151" y="943"/>
                  </a:lnTo>
                  <a:lnTo>
                    <a:pt x="3132" y="988"/>
                  </a:lnTo>
                  <a:lnTo>
                    <a:pt x="3110" y="1038"/>
                  </a:lnTo>
                  <a:lnTo>
                    <a:pt x="3087" y="1093"/>
                  </a:lnTo>
                  <a:lnTo>
                    <a:pt x="3060" y="1153"/>
                  </a:lnTo>
                  <a:lnTo>
                    <a:pt x="3052" y="1170"/>
                  </a:lnTo>
                  <a:lnTo>
                    <a:pt x="3120" y="1331"/>
                  </a:lnTo>
                  <a:lnTo>
                    <a:pt x="3138" y="1336"/>
                  </a:lnTo>
                  <a:lnTo>
                    <a:pt x="3202" y="1359"/>
                  </a:lnTo>
                  <a:lnTo>
                    <a:pt x="3262" y="1382"/>
                  </a:lnTo>
                  <a:lnTo>
                    <a:pt x="3315" y="1400"/>
                  </a:lnTo>
                  <a:lnTo>
                    <a:pt x="3362" y="1419"/>
                  </a:lnTo>
                  <a:lnTo>
                    <a:pt x="3404" y="1435"/>
                  </a:lnTo>
                  <a:lnTo>
                    <a:pt x="3442" y="1450"/>
                  </a:lnTo>
                  <a:lnTo>
                    <a:pt x="3475" y="1464"/>
                  </a:lnTo>
                  <a:lnTo>
                    <a:pt x="3503" y="1476"/>
                  </a:lnTo>
                  <a:lnTo>
                    <a:pt x="3527" y="1487"/>
                  </a:lnTo>
                  <a:lnTo>
                    <a:pt x="3547" y="1497"/>
                  </a:lnTo>
                  <a:lnTo>
                    <a:pt x="3565" y="1507"/>
                  </a:lnTo>
                  <a:lnTo>
                    <a:pt x="3578" y="1515"/>
                  </a:lnTo>
                  <a:lnTo>
                    <a:pt x="3590" y="1522"/>
                  </a:lnTo>
                  <a:lnTo>
                    <a:pt x="3598" y="1530"/>
                  </a:lnTo>
                  <a:lnTo>
                    <a:pt x="3605" y="1537"/>
                  </a:lnTo>
                  <a:lnTo>
                    <a:pt x="3610" y="1543"/>
                  </a:lnTo>
                  <a:lnTo>
                    <a:pt x="3612" y="1550"/>
                  </a:lnTo>
                  <a:lnTo>
                    <a:pt x="3615" y="1556"/>
                  </a:lnTo>
                  <a:lnTo>
                    <a:pt x="3616" y="1562"/>
                  </a:lnTo>
                  <a:lnTo>
                    <a:pt x="3616" y="1569"/>
                  </a:lnTo>
                  <a:lnTo>
                    <a:pt x="3616" y="1576"/>
                  </a:lnTo>
                  <a:lnTo>
                    <a:pt x="3616" y="1950"/>
                  </a:lnTo>
                  <a:lnTo>
                    <a:pt x="3616" y="1957"/>
                  </a:lnTo>
                  <a:lnTo>
                    <a:pt x="3616" y="1964"/>
                  </a:lnTo>
                  <a:lnTo>
                    <a:pt x="3615" y="1970"/>
                  </a:lnTo>
                  <a:lnTo>
                    <a:pt x="3612" y="1976"/>
                  </a:lnTo>
                  <a:lnTo>
                    <a:pt x="3610" y="1983"/>
                  </a:lnTo>
                  <a:lnTo>
                    <a:pt x="3605" y="1989"/>
                  </a:lnTo>
                  <a:lnTo>
                    <a:pt x="3598" y="1996"/>
                  </a:lnTo>
                  <a:lnTo>
                    <a:pt x="3590" y="2004"/>
                  </a:lnTo>
                  <a:lnTo>
                    <a:pt x="3579" y="2011"/>
                  </a:lnTo>
                  <a:lnTo>
                    <a:pt x="3565" y="2020"/>
                  </a:lnTo>
                  <a:lnTo>
                    <a:pt x="3547" y="2030"/>
                  </a:lnTo>
                  <a:lnTo>
                    <a:pt x="3527" y="2040"/>
                  </a:lnTo>
                  <a:lnTo>
                    <a:pt x="3503" y="2053"/>
                  </a:lnTo>
                  <a:lnTo>
                    <a:pt x="3475" y="2066"/>
                  </a:lnTo>
                  <a:lnTo>
                    <a:pt x="3442" y="2080"/>
                  </a:lnTo>
                  <a:lnTo>
                    <a:pt x="3405" y="2096"/>
                  </a:lnTo>
                  <a:lnTo>
                    <a:pt x="3363" y="2114"/>
                  </a:lnTo>
                  <a:lnTo>
                    <a:pt x="3315" y="2132"/>
                  </a:lnTo>
                  <a:lnTo>
                    <a:pt x="3262" y="2153"/>
                  </a:lnTo>
                  <a:lnTo>
                    <a:pt x="3203" y="2177"/>
                  </a:lnTo>
                  <a:lnTo>
                    <a:pt x="3138" y="2202"/>
                  </a:lnTo>
                  <a:lnTo>
                    <a:pt x="3122" y="2209"/>
                  </a:lnTo>
                  <a:lnTo>
                    <a:pt x="3054" y="2369"/>
                  </a:lnTo>
                  <a:lnTo>
                    <a:pt x="3062" y="2385"/>
                  </a:lnTo>
                  <a:lnTo>
                    <a:pt x="3090" y="2444"/>
                  </a:lnTo>
                  <a:lnTo>
                    <a:pt x="3115" y="2498"/>
                  </a:lnTo>
                  <a:lnTo>
                    <a:pt x="3138" y="2547"/>
                  </a:lnTo>
                  <a:lnTo>
                    <a:pt x="3158" y="2590"/>
                  </a:lnTo>
                  <a:lnTo>
                    <a:pt x="3175" y="2630"/>
                  </a:lnTo>
                  <a:lnTo>
                    <a:pt x="3191" y="2667"/>
                  </a:lnTo>
                  <a:lnTo>
                    <a:pt x="3204" y="2698"/>
                  </a:lnTo>
                  <a:lnTo>
                    <a:pt x="3215" y="2727"/>
                  </a:lnTo>
                  <a:lnTo>
                    <a:pt x="3225" y="2751"/>
                  </a:lnTo>
                  <a:lnTo>
                    <a:pt x="3233" y="2772"/>
                  </a:lnTo>
                  <a:lnTo>
                    <a:pt x="3239" y="2791"/>
                  </a:lnTo>
                  <a:lnTo>
                    <a:pt x="3243" y="2808"/>
                  </a:lnTo>
                  <a:lnTo>
                    <a:pt x="3246" y="2822"/>
                  </a:lnTo>
                  <a:lnTo>
                    <a:pt x="3247" y="2833"/>
                  </a:lnTo>
                  <a:lnTo>
                    <a:pt x="3249" y="2843"/>
                  </a:lnTo>
                  <a:lnTo>
                    <a:pt x="3247" y="2852"/>
                  </a:lnTo>
                  <a:lnTo>
                    <a:pt x="3246" y="2860"/>
                  </a:lnTo>
                  <a:lnTo>
                    <a:pt x="3244" y="2865"/>
                  </a:lnTo>
                  <a:lnTo>
                    <a:pt x="3241" y="2871"/>
                  </a:lnTo>
                  <a:lnTo>
                    <a:pt x="3237" y="2875"/>
                  </a:lnTo>
                  <a:lnTo>
                    <a:pt x="3233" y="2881"/>
                  </a:lnTo>
                  <a:lnTo>
                    <a:pt x="3229" y="2885"/>
                  </a:lnTo>
                  <a:lnTo>
                    <a:pt x="2957" y="3152"/>
                  </a:lnTo>
                  <a:lnTo>
                    <a:pt x="2942" y="3161"/>
                  </a:lnTo>
                  <a:lnTo>
                    <a:pt x="2926" y="3167"/>
                  </a:lnTo>
                  <a:lnTo>
                    <a:pt x="2908" y="3169"/>
                  </a:lnTo>
                  <a:lnTo>
                    <a:pt x="2895" y="3168"/>
                  </a:lnTo>
                  <a:lnTo>
                    <a:pt x="2875" y="3164"/>
                  </a:lnTo>
                  <a:lnTo>
                    <a:pt x="2849" y="3157"/>
                  </a:lnTo>
                  <a:lnTo>
                    <a:pt x="2817" y="3147"/>
                  </a:lnTo>
                  <a:lnTo>
                    <a:pt x="2780" y="3134"/>
                  </a:lnTo>
                  <a:lnTo>
                    <a:pt x="2737" y="3118"/>
                  </a:lnTo>
                  <a:lnTo>
                    <a:pt x="2688" y="3100"/>
                  </a:lnTo>
                  <a:lnTo>
                    <a:pt x="2634" y="3078"/>
                  </a:lnTo>
                  <a:lnTo>
                    <a:pt x="2574" y="3054"/>
                  </a:lnTo>
                  <a:lnTo>
                    <a:pt x="2509" y="3026"/>
                  </a:lnTo>
                  <a:lnTo>
                    <a:pt x="2438" y="2997"/>
                  </a:lnTo>
                  <a:lnTo>
                    <a:pt x="2422" y="2991"/>
                  </a:lnTo>
                  <a:lnTo>
                    <a:pt x="2257" y="3057"/>
                  </a:lnTo>
                  <a:lnTo>
                    <a:pt x="2250" y="3074"/>
                  </a:lnTo>
                  <a:lnTo>
                    <a:pt x="2227" y="3138"/>
                  </a:lnTo>
                  <a:lnTo>
                    <a:pt x="2205" y="3196"/>
                  </a:lnTo>
                  <a:lnTo>
                    <a:pt x="2185" y="3248"/>
                  </a:lnTo>
                  <a:lnTo>
                    <a:pt x="2166" y="3294"/>
                  </a:lnTo>
                  <a:lnTo>
                    <a:pt x="2149" y="3336"/>
                  </a:lnTo>
                  <a:lnTo>
                    <a:pt x="2135" y="3372"/>
                  </a:lnTo>
                  <a:lnTo>
                    <a:pt x="2121" y="3403"/>
                  </a:lnTo>
                  <a:lnTo>
                    <a:pt x="2108" y="3431"/>
                  </a:lnTo>
                  <a:lnTo>
                    <a:pt x="2097" y="3456"/>
                  </a:lnTo>
                  <a:lnTo>
                    <a:pt x="2086" y="3475"/>
                  </a:lnTo>
                  <a:lnTo>
                    <a:pt x="2077" y="3492"/>
                  </a:lnTo>
                  <a:lnTo>
                    <a:pt x="2068" y="3505"/>
                  </a:lnTo>
                  <a:lnTo>
                    <a:pt x="2061" y="3517"/>
                  </a:lnTo>
                  <a:lnTo>
                    <a:pt x="2053" y="3525"/>
                  </a:lnTo>
                  <a:lnTo>
                    <a:pt x="2046" y="3531"/>
                  </a:lnTo>
                  <a:lnTo>
                    <a:pt x="2040" y="3536"/>
                  </a:lnTo>
                  <a:lnTo>
                    <a:pt x="2033" y="3539"/>
                  </a:lnTo>
                  <a:lnTo>
                    <a:pt x="2027" y="3541"/>
                  </a:lnTo>
                  <a:lnTo>
                    <a:pt x="2021" y="3542"/>
                  </a:lnTo>
                  <a:lnTo>
                    <a:pt x="2014" y="3542"/>
                  </a:lnTo>
                  <a:lnTo>
                    <a:pt x="2007" y="3542"/>
                  </a:lnTo>
                  <a:lnTo>
                    <a:pt x="1624" y="3542"/>
                  </a:lnTo>
                  <a:lnTo>
                    <a:pt x="1618" y="3542"/>
                  </a:lnTo>
                  <a:lnTo>
                    <a:pt x="1612" y="3542"/>
                  </a:lnTo>
                  <a:lnTo>
                    <a:pt x="1605" y="3541"/>
                  </a:lnTo>
                  <a:lnTo>
                    <a:pt x="1599" y="3539"/>
                  </a:lnTo>
                  <a:lnTo>
                    <a:pt x="1593" y="3536"/>
                  </a:lnTo>
                  <a:lnTo>
                    <a:pt x="1586" y="3532"/>
                  </a:lnTo>
                  <a:lnTo>
                    <a:pt x="1579" y="3525"/>
                  </a:lnTo>
                  <a:lnTo>
                    <a:pt x="1572" y="3517"/>
                  </a:lnTo>
                  <a:lnTo>
                    <a:pt x="1564" y="3505"/>
                  </a:lnTo>
                  <a:lnTo>
                    <a:pt x="1555" y="3492"/>
                  </a:lnTo>
                  <a:lnTo>
                    <a:pt x="1545" y="3475"/>
                  </a:lnTo>
                  <a:lnTo>
                    <a:pt x="1534" y="3456"/>
                  </a:lnTo>
                  <a:lnTo>
                    <a:pt x="1522" y="3431"/>
                  </a:lnTo>
                  <a:lnTo>
                    <a:pt x="1508" y="3405"/>
                  </a:lnTo>
                  <a:lnTo>
                    <a:pt x="1494" y="3372"/>
                  </a:lnTo>
                  <a:lnTo>
                    <a:pt x="1478" y="3336"/>
                  </a:lnTo>
                  <a:lnTo>
                    <a:pt x="1461" y="3295"/>
                  </a:lnTo>
                  <a:lnTo>
                    <a:pt x="1441" y="3248"/>
                  </a:lnTo>
                  <a:lnTo>
                    <a:pt x="1419" y="3197"/>
                  </a:lnTo>
                  <a:lnTo>
                    <a:pt x="1395" y="3139"/>
                  </a:lnTo>
                  <a:lnTo>
                    <a:pt x="1370" y="3075"/>
                  </a:lnTo>
                  <a:lnTo>
                    <a:pt x="1363" y="3060"/>
                  </a:lnTo>
                  <a:lnTo>
                    <a:pt x="1197" y="2992"/>
                  </a:lnTo>
                  <a:lnTo>
                    <a:pt x="1181" y="3000"/>
                  </a:lnTo>
                  <a:lnTo>
                    <a:pt x="1124" y="3025"/>
                  </a:lnTo>
                  <a:lnTo>
                    <a:pt x="1071" y="3048"/>
                  </a:lnTo>
                  <a:lnTo>
                    <a:pt x="1024" y="3070"/>
                  </a:lnTo>
                  <a:lnTo>
                    <a:pt x="980" y="3088"/>
                  </a:lnTo>
                  <a:lnTo>
                    <a:pt x="942" y="3105"/>
                  </a:lnTo>
                  <a:lnTo>
                    <a:pt x="907" y="3118"/>
                  </a:lnTo>
                  <a:lnTo>
                    <a:pt x="876" y="3132"/>
                  </a:lnTo>
                  <a:lnTo>
                    <a:pt x="850" y="3142"/>
                  </a:lnTo>
                  <a:lnTo>
                    <a:pt x="826" y="3151"/>
                  </a:lnTo>
                  <a:lnTo>
                    <a:pt x="805" y="3158"/>
                  </a:lnTo>
                  <a:lnTo>
                    <a:pt x="787" y="3165"/>
                  </a:lnTo>
                  <a:lnTo>
                    <a:pt x="773" y="3169"/>
                  </a:lnTo>
                  <a:lnTo>
                    <a:pt x="760" y="3173"/>
                  </a:lnTo>
                  <a:lnTo>
                    <a:pt x="750" y="3176"/>
                  </a:lnTo>
                  <a:lnTo>
                    <a:pt x="741" y="3178"/>
                  </a:lnTo>
                  <a:lnTo>
                    <a:pt x="734" y="3179"/>
                  </a:lnTo>
                  <a:lnTo>
                    <a:pt x="729" y="3180"/>
                  </a:lnTo>
                  <a:lnTo>
                    <a:pt x="724" y="3180"/>
                  </a:lnTo>
                  <a:lnTo>
                    <a:pt x="721" y="3180"/>
                  </a:lnTo>
                  <a:lnTo>
                    <a:pt x="719" y="3180"/>
                  </a:lnTo>
                  <a:lnTo>
                    <a:pt x="702" y="3178"/>
                  </a:lnTo>
                  <a:lnTo>
                    <a:pt x="684" y="3172"/>
                  </a:lnTo>
                  <a:lnTo>
                    <a:pt x="671" y="3163"/>
                  </a:lnTo>
                  <a:lnTo>
                    <a:pt x="400" y="2898"/>
                  </a:lnTo>
                  <a:lnTo>
                    <a:pt x="395" y="2892"/>
                  </a:lnTo>
                  <a:lnTo>
                    <a:pt x="392" y="2888"/>
                  </a:lnTo>
                  <a:lnTo>
                    <a:pt x="387" y="2883"/>
                  </a:lnTo>
                  <a:lnTo>
                    <a:pt x="385" y="2878"/>
                  </a:lnTo>
                  <a:lnTo>
                    <a:pt x="382" y="2871"/>
                  </a:lnTo>
                  <a:lnTo>
                    <a:pt x="380" y="2864"/>
                  </a:lnTo>
                  <a:lnTo>
                    <a:pt x="379" y="2856"/>
                  </a:lnTo>
                  <a:lnTo>
                    <a:pt x="380" y="2846"/>
                  </a:lnTo>
                  <a:lnTo>
                    <a:pt x="382" y="2833"/>
                  </a:lnTo>
                  <a:lnTo>
                    <a:pt x="385" y="2820"/>
                  </a:lnTo>
                  <a:lnTo>
                    <a:pt x="388" y="2803"/>
                  </a:lnTo>
                  <a:lnTo>
                    <a:pt x="394" y="2783"/>
                  </a:lnTo>
                  <a:lnTo>
                    <a:pt x="401" y="2762"/>
                  </a:lnTo>
                  <a:lnTo>
                    <a:pt x="410" y="2737"/>
                  </a:lnTo>
                  <a:lnTo>
                    <a:pt x="421" y="2708"/>
                  </a:lnTo>
                  <a:lnTo>
                    <a:pt x="434" y="2676"/>
                  </a:lnTo>
                  <a:lnTo>
                    <a:pt x="448" y="2639"/>
                  </a:lnTo>
                  <a:lnTo>
                    <a:pt x="466" y="2598"/>
                  </a:lnTo>
                  <a:lnTo>
                    <a:pt x="485" y="2554"/>
                  </a:lnTo>
                  <a:lnTo>
                    <a:pt x="506" y="2504"/>
                  </a:lnTo>
                  <a:lnTo>
                    <a:pt x="529" y="2448"/>
                  </a:lnTo>
                  <a:lnTo>
                    <a:pt x="556" y="2389"/>
                  </a:lnTo>
                  <a:lnTo>
                    <a:pt x="563" y="2372"/>
                  </a:lnTo>
                  <a:lnTo>
                    <a:pt x="496" y="2212"/>
                  </a:lnTo>
                  <a:lnTo>
                    <a:pt x="479" y="2207"/>
                  </a:lnTo>
                  <a:lnTo>
                    <a:pt x="414" y="2182"/>
                  </a:lnTo>
                  <a:lnTo>
                    <a:pt x="355" y="2161"/>
                  </a:lnTo>
                  <a:lnTo>
                    <a:pt x="302" y="2141"/>
                  </a:lnTo>
                  <a:lnTo>
                    <a:pt x="254" y="2124"/>
                  </a:lnTo>
                  <a:lnTo>
                    <a:pt x="212" y="2107"/>
                  </a:lnTo>
                  <a:lnTo>
                    <a:pt x="174" y="2092"/>
                  </a:lnTo>
                  <a:lnTo>
                    <a:pt x="142" y="2079"/>
                  </a:lnTo>
                  <a:lnTo>
                    <a:pt x="113" y="2066"/>
                  </a:lnTo>
                  <a:lnTo>
                    <a:pt x="90" y="2055"/>
                  </a:lnTo>
                  <a:lnTo>
                    <a:pt x="69" y="2045"/>
                  </a:lnTo>
                  <a:lnTo>
                    <a:pt x="52" y="2036"/>
                  </a:lnTo>
                  <a:lnTo>
                    <a:pt x="38" y="2027"/>
                  </a:lnTo>
                  <a:lnTo>
                    <a:pt x="27" y="2019"/>
                  </a:lnTo>
                  <a:lnTo>
                    <a:pt x="18" y="2013"/>
                  </a:lnTo>
                  <a:lnTo>
                    <a:pt x="11" y="2005"/>
                  </a:lnTo>
                  <a:lnTo>
                    <a:pt x="7" y="1998"/>
                  </a:lnTo>
                  <a:lnTo>
                    <a:pt x="3" y="1993"/>
                  </a:lnTo>
                  <a:lnTo>
                    <a:pt x="1" y="1986"/>
                  </a:lnTo>
                  <a:lnTo>
                    <a:pt x="0" y="1979"/>
                  </a:lnTo>
                  <a:lnTo>
                    <a:pt x="0" y="1974"/>
                  </a:lnTo>
                  <a:lnTo>
                    <a:pt x="0" y="1967"/>
                  </a:lnTo>
                  <a:lnTo>
                    <a:pt x="0" y="1791"/>
                  </a:lnTo>
                  <a:lnTo>
                    <a:pt x="0" y="1591"/>
                  </a:lnTo>
                  <a:lnTo>
                    <a:pt x="0" y="1584"/>
                  </a:lnTo>
                  <a:lnTo>
                    <a:pt x="0" y="1578"/>
                  </a:lnTo>
                  <a:lnTo>
                    <a:pt x="1" y="1571"/>
                  </a:lnTo>
                  <a:lnTo>
                    <a:pt x="3" y="1566"/>
                  </a:lnTo>
                  <a:lnTo>
                    <a:pt x="7" y="1559"/>
                  </a:lnTo>
                  <a:lnTo>
                    <a:pt x="11" y="1552"/>
                  </a:lnTo>
                  <a:lnTo>
                    <a:pt x="18" y="1546"/>
                  </a:lnTo>
                  <a:lnTo>
                    <a:pt x="27" y="1538"/>
                  </a:lnTo>
                  <a:lnTo>
                    <a:pt x="38" y="1530"/>
                  </a:lnTo>
                  <a:lnTo>
                    <a:pt x="52" y="1521"/>
                  </a:lnTo>
                  <a:lnTo>
                    <a:pt x="69" y="1512"/>
                  </a:lnTo>
                  <a:lnTo>
                    <a:pt x="89" y="1501"/>
                  </a:lnTo>
                  <a:lnTo>
                    <a:pt x="113" y="1489"/>
                  </a:lnTo>
                  <a:lnTo>
                    <a:pt x="142" y="1477"/>
                  </a:lnTo>
                  <a:lnTo>
                    <a:pt x="174" y="1462"/>
                  </a:lnTo>
                  <a:lnTo>
                    <a:pt x="212" y="1446"/>
                  </a:lnTo>
                  <a:lnTo>
                    <a:pt x="254" y="1429"/>
                  </a:lnTo>
                  <a:lnTo>
                    <a:pt x="301" y="1409"/>
                  </a:lnTo>
                  <a:lnTo>
                    <a:pt x="354" y="1388"/>
                  </a:lnTo>
                  <a:lnTo>
                    <a:pt x="413" y="1365"/>
                  </a:lnTo>
                  <a:lnTo>
                    <a:pt x="478" y="1340"/>
                  </a:lnTo>
                  <a:lnTo>
                    <a:pt x="495" y="1334"/>
                  </a:lnTo>
                  <a:lnTo>
                    <a:pt x="561" y="1174"/>
                  </a:lnTo>
                  <a:lnTo>
                    <a:pt x="553" y="1156"/>
                  </a:lnTo>
                  <a:lnTo>
                    <a:pt x="526" y="1098"/>
                  </a:lnTo>
                  <a:lnTo>
                    <a:pt x="501" y="1044"/>
                  </a:lnTo>
                  <a:lnTo>
                    <a:pt x="478" y="996"/>
                  </a:lnTo>
                  <a:lnTo>
                    <a:pt x="458" y="951"/>
                  </a:lnTo>
                  <a:lnTo>
                    <a:pt x="440" y="911"/>
                  </a:lnTo>
                  <a:lnTo>
                    <a:pt x="426" y="876"/>
                  </a:lnTo>
                  <a:lnTo>
                    <a:pt x="413" y="844"/>
                  </a:lnTo>
                  <a:lnTo>
                    <a:pt x="400" y="816"/>
                  </a:lnTo>
                  <a:lnTo>
                    <a:pt x="392" y="790"/>
                  </a:lnTo>
                  <a:lnTo>
                    <a:pt x="384" y="769"/>
                  </a:lnTo>
                  <a:lnTo>
                    <a:pt x="378" y="750"/>
                  </a:lnTo>
                  <a:lnTo>
                    <a:pt x="374" y="734"/>
                  </a:lnTo>
                  <a:lnTo>
                    <a:pt x="370" y="719"/>
                  </a:lnTo>
                  <a:lnTo>
                    <a:pt x="368" y="708"/>
                  </a:lnTo>
                  <a:lnTo>
                    <a:pt x="368" y="698"/>
                  </a:lnTo>
                  <a:lnTo>
                    <a:pt x="368" y="689"/>
                  </a:lnTo>
                  <a:lnTo>
                    <a:pt x="370" y="682"/>
                  </a:lnTo>
                  <a:lnTo>
                    <a:pt x="373" y="676"/>
                  </a:lnTo>
                  <a:lnTo>
                    <a:pt x="376" y="671"/>
                  </a:lnTo>
                  <a:lnTo>
                    <a:pt x="379" y="666"/>
                  </a:lnTo>
                  <a:lnTo>
                    <a:pt x="384" y="662"/>
                  </a:lnTo>
                  <a:lnTo>
                    <a:pt x="388" y="656"/>
                  </a:lnTo>
                  <a:lnTo>
                    <a:pt x="660" y="391"/>
                  </a:lnTo>
                  <a:lnTo>
                    <a:pt x="673" y="381"/>
                  </a:lnTo>
                  <a:lnTo>
                    <a:pt x="690" y="374"/>
                  </a:lnTo>
                  <a:lnTo>
                    <a:pt x="708" y="372"/>
                  </a:lnTo>
                  <a:lnTo>
                    <a:pt x="722" y="374"/>
                  </a:lnTo>
                  <a:lnTo>
                    <a:pt x="742" y="378"/>
                  </a:lnTo>
                  <a:lnTo>
                    <a:pt x="767" y="386"/>
                  </a:lnTo>
                  <a:lnTo>
                    <a:pt x="799" y="396"/>
                  </a:lnTo>
                  <a:lnTo>
                    <a:pt x="836" y="409"/>
                  </a:lnTo>
                  <a:lnTo>
                    <a:pt x="878" y="424"/>
                  </a:lnTo>
                  <a:lnTo>
                    <a:pt x="927" y="442"/>
                  </a:lnTo>
                  <a:lnTo>
                    <a:pt x="982" y="464"/>
                  </a:lnTo>
                  <a:lnTo>
                    <a:pt x="1041" y="489"/>
                  </a:lnTo>
                  <a:lnTo>
                    <a:pt x="1107" y="515"/>
                  </a:lnTo>
                  <a:lnTo>
                    <a:pt x="1179" y="545"/>
                  </a:lnTo>
                  <a:lnTo>
                    <a:pt x="1194" y="552"/>
                  </a:lnTo>
                  <a:lnTo>
                    <a:pt x="1359" y="484"/>
                  </a:lnTo>
                  <a:lnTo>
                    <a:pt x="1365" y="468"/>
                  </a:lnTo>
                  <a:lnTo>
                    <a:pt x="1390" y="404"/>
                  </a:lnTo>
                  <a:lnTo>
                    <a:pt x="1411" y="347"/>
                  </a:lnTo>
                  <a:lnTo>
                    <a:pt x="1432" y="295"/>
                  </a:lnTo>
                  <a:lnTo>
                    <a:pt x="1450" y="248"/>
                  </a:lnTo>
                  <a:lnTo>
                    <a:pt x="1466" y="207"/>
                  </a:lnTo>
                  <a:lnTo>
                    <a:pt x="1482" y="170"/>
                  </a:lnTo>
                  <a:lnTo>
                    <a:pt x="1496" y="138"/>
                  </a:lnTo>
                  <a:lnTo>
                    <a:pt x="1508" y="111"/>
                  </a:lnTo>
                  <a:lnTo>
                    <a:pt x="1519" y="87"/>
                  </a:lnTo>
                  <a:lnTo>
                    <a:pt x="1531" y="67"/>
                  </a:lnTo>
                  <a:lnTo>
                    <a:pt x="1539" y="51"/>
                  </a:lnTo>
                  <a:lnTo>
                    <a:pt x="1548" y="36"/>
                  </a:lnTo>
                  <a:lnTo>
                    <a:pt x="1556" y="26"/>
                  </a:lnTo>
                  <a:lnTo>
                    <a:pt x="1564" y="17"/>
                  </a:lnTo>
                  <a:lnTo>
                    <a:pt x="1570" y="11"/>
                  </a:lnTo>
                  <a:lnTo>
                    <a:pt x="1577" y="6"/>
                  </a:lnTo>
                  <a:lnTo>
                    <a:pt x="1583" y="3"/>
                  </a:lnTo>
                  <a:lnTo>
                    <a:pt x="1589" y="2"/>
                  </a:lnTo>
                  <a:lnTo>
                    <a:pt x="1595" y="1"/>
                  </a:lnTo>
                  <a:lnTo>
                    <a:pt x="1602" y="0"/>
                  </a:lnTo>
                  <a:lnTo>
                    <a:pt x="160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77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11"/>
          <p:cNvSpPr/>
          <p:nvPr/>
        </p:nvSpPr>
        <p:spPr>
          <a:xfrm rot="13474960">
            <a:off x="7501454" y="2536929"/>
            <a:ext cx="1599050" cy="789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 rot="13474960">
            <a:off x="4735404" y="2505227"/>
            <a:ext cx="1418491" cy="821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 rot="18874960">
            <a:off x="6095273" y="2577620"/>
            <a:ext cx="1418491" cy="821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 rot="18874960">
            <a:off x="3334502" y="2505227"/>
            <a:ext cx="1418491" cy="821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2636972" y="2915817"/>
            <a:ext cx="1418491" cy="1371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Oval 216"/>
          <p:cNvSpPr/>
          <p:nvPr/>
        </p:nvSpPr>
        <p:spPr>
          <a:xfrm>
            <a:off x="5438785" y="2939263"/>
            <a:ext cx="1418491" cy="1371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6804519" y="1485602"/>
            <a:ext cx="1418491" cy="1371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8252314" y="2927540"/>
            <a:ext cx="1418491" cy="1371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4020294" y="1509048"/>
            <a:ext cx="1418491" cy="1371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236752" y="4540205"/>
            <a:ext cx="2602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است.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4841263" y="4540205"/>
            <a:ext cx="2602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است.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445774" y="4540205"/>
            <a:ext cx="2602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است.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8575042" y="1394465"/>
            <a:ext cx="2602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است.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1076080" y="1394465"/>
            <a:ext cx="2602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است.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27" name="Group 4"/>
          <p:cNvGrpSpPr>
            <a:grpSpLocks noChangeAspect="1"/>
          </p:cNvGrpSpPr>
          <p:nvPr/>
        </p:nvGrpSpPr>
        <p:grpSpPr bwMode="auto">
          <a:xfrm>
            <a:off x="2904387" y="3314580"/>
            <a:ext cx="883660" cy="574075"/>
            <a:chOff x="541" y="2060"/>
            <a:chExt cx="1744" cy="1133"/>
          </a:xfrm>
          <a:solidFill>
            <a:schemeClr val="bg1"/>
          </a:solidFill>
        </p:grpSpPr>
        <p:sp>
          <p:nvSpPr>
            <p:cNvPr id="228" name="Freeform 6"/>
            <p:cNvSpPr>
              <a:spLocks/>
            </p:cNvSpPr>
            <p:nvPr/>
          </p:nvSpPr>
          <p:spPr bwMode="auto">
            <a:xfrm>
              <a:off x="541" y="2855"/>
              <a:ext cx="1423" cy="338"/>
            </a:xfrm>
            <a:custGeom>
              <a:avLst/>
              <a:gdLst>
                <a:gd name="T0" fmla="*/ 249 w 2845"/>
                <a:gd name="T1" fmla="*/ 338 h 675"/>
                <a:gd name="T2" fmla="*/ 278 w 2845"/>
                <a:gd name="T3" fmla="*/ 481 h 675"/>
                <a:gd name="T4" fmla="*/ 292 w 2845"/>
                <a:gd name="T5" fmla="*/ 461 h 675"/>
                <a:gd name="T6" fmla="*/ 315 w 2845"/>
                <a:gd name="T7" fmla="*/ 338 h 675"/>
                <a:gd name="T8" fmla="*/ 394 w 2845"/>
                <a:gd name="T9" fmla="*/ 0 h 675"/>
                <a:gd name="T10" fmla="*/ 630 w 2845"/>
                <a:gd name="T11" fmla="*/ 298 h 675"/>
                <a:gd name="T12" fmla="*/ 658 w 2845"/>
                <a:gd name="T13" fmla="*/ 434 h 675"/>
                <a:gd name="T14" fmla="*/ 670 w 2845"/>
                <a:gd name="T15" fmla="*/ 517 h 675"/>
                <a:gd name="T16" fmla="*/ 685 w 2845"/>
                <a:gd name="T17" fmla="*/ 428 h 675"/>
                <a:gd name="T18" fmla="*/ 779 w 2845"/>
                <a:gd name="T19" fmla="*/ 0 h 675"/>
                <a:gd name="T20" fmla="*/ 1206 w 2845"/>
                <a:gd name="T21" fmla="*/ 391 h 675"/>
                <a:gd name="T22" fmla="*/ 1228 w 2845"/>
                <a:gd name="T23" fmla="*/ 517 h 675"/>
                <a:gd name="T24" fmla="*/ 1243 w 2845"/>
                <a:gd name="T25" fmla="*/ 427 h 675"/>
                <a:gd name="T26" fmla="*/ 1270 w 2845"/>
                <a:gd name="T27" fmla="*/ 293 h 675"/>
                <a:gd name="T28" fmla="*/ 1509 w 2845"/>
                <a:gd name="T29" fmla="*/ 0 h 675"/>
                <a:gd name="T30" fmla="*/ 1586 w 2845"/>
                <a:gd name="T31" fmla="*/ 345 h 675"/>
                <a:gd name="T32" fmla="*/ 1608 w 2845"/>
                <a:gd name="T33" fmla="*/ 467 h 675"/>
                <a:gd name="T34" fmla="*/ 1619 w 2845"/>
                <a:gd name="T35" fmla="*/ 494 h 675"/>
                <a:gd name="T36" fmla="*/ 1639 w 2845"/>
                <a:gd name="T37" fmla="*/ 387 h 675"/>
                <a:gd name="T38" fmla="*/ 2067 w 2845"/>
                <a:gd name="T39" fmla="*/ 0 h 675"/>
                <a:gd name="T40" fmla="*/ 2161 w 2845"/>
                <a:gd name="T41" fmla="*/ 439 h 675"/>
                <a:gd name="T42" fmla="*/ 2178 w 2845"/>
                <a:gd name="T43" fmla="*/ 491 h 675"/>
                <a:gd name="T44" fmla="*/ 2196 w 2845"/>
                <a:gd name="T45" fmla="*/ 389 h 675"/>
                <a:gd name="T46" fmla="*/ 2225 w 2845"/>
                <a:gd name="T47" fmla="*/ 255 h 675"/>
                <a:gd name="T48" fmla="*/ 2511 w 2845"/>
                <a:gd name="T49" fmla="*/ 255 h 675"/>
                <a:gd name="T50" fmla="*/ 2541 w 2845"/>
                <a:gd name="T51" fmla="*/ 397 h 675"/>
                <a:gd name="T52" fmla="*/ 2558 w 2845"/>
                <a:gd name="T53" fmla="*/ 495 h 675"/>
                <a:gd name="T54" fmla="*/ 2570 w 2845"/>
                <a:gd name="T55" fmla="*/ 464 h 675"/>
                <a:gd name="T56" fmla="*/ 2594 w 2845"/>
                <a:gd name="T57" fmla="*/ 339 h 675"/>
                <a:gd name="T58" fmla="*/ 2679 w 2845"/>
                <a:gd name="T59" fmla="*/ 675 h 675"/>
                <a:gd name="T60" fmla="*/ 2396 w 2845"/>
                <a:gd name="T61" fmla="*/ 369 h 675"/>
                <a:gd name="T62" fmla="*/ 2384 w 2845"/>
                <a:gd name="T63" fmla="*/ 307 h 675"/>
                <a:gd name="T64" fmla="*/ 2369 w 2845"/>
                <a:gd name="T65" fmla="*/ 215 h 675"/>
                <a:gd name="T66" fmla="*/ 2357 w 2845"/>
                <a:gd name="T67" fmla="*/ 290 h 675"/>
                <a:gd name="T68" fmla="*/ 2338 w 2845"/>
                <a:gd name="T69" fmla="*/ 382 h 675"/>
                <a:gd name="T70" fmla="*/ 2323 w 2845"/>
                <a:gd name="T71" fmla="*/ 450 h 675"/>
                <a:gd name="T72" fmla="*/ 2298 w 2845"/>
                <a:gd name="T73" fmla="*/ 568 h 675"/>
                <a:gd name="T74" fmla="*/ 2058 w 2845"/>
                <a:gd name="T75" fmla="*/ 675 h 675"/>
                <a:gd name="T76" fmla="*/ 1518 w 2845"/>
                <a:gd name="T77" fmla="*/ 675 h 675"/>
                <a:gd name="T78" fmla="*/ 1447 w 2845"/>
                <a:gd name="T79" fmla="*/ 353 h 675"/>
                <a:gd name="T80" fmla="*/ 1432 w 2845"/>
                <a:gd name="T81" fmla="*/ 272 h 675"/>
                <a:gd name="T82" fmla="*/ 1421 w 2845"/>
                <a:gd name="T83" fmla="*/ 237 h 675"/>
                <a:gd name="T84" fmla="*/ 1404 w 2845"/>
                <a:gd name="T85" fmla="*/ 333 h 675"/>
                <a:gd name="T86" fmla="*/ 1390 w 2845"/>
                <a:gd name="T87" fmla="*/ 399 h 675"/>
                <a:gd name="T88" fmla="*/ 1371 w 2845"/>
                <a:gd name="T89" fmla="*/ 484 h 675"/>
                <a:gd name="T90" fmla="*/ 1341 w 2845"/>
                <a:gd name="T91" fmla="*/ 619 h 675"/>
                <a:gd name="T92" fmla="*/ 949 w 2845"/>
                <a:gd name="T93" fmla="*/ 18 h 675"/>
                <a:gd name="T94" fmla="*/ 508 w 2845"/>
                <a:gd name="T95" fmla="*/ 380 h 675"/>
                <a:gd name="T96" fmla="*/ 498 w 2845"/>
                <a:gd name="T97" fmla="*/ 333 h 675"/>
                <a:gd name="T98" fmla="*/ 483 w 2845"/>
                <a:gd name="T99" fmla="*/ 241 h 675"/>
                <a:gd name="T100" fmla="*/ 472 w 2845"/>
                <a:gd name="T101" fmla="*/ 262 h 675"/>
                <a:gd name="T102" fmla="*/ 450 w 2845"/>
                <a:gd name="T103" fmla="*/ 372 h 675"/>
                <a:gd name="T104" fmla="*/ 439 w 2845"/>
                <a:gd name="T105" fmla="*/ 422 h 675"/>
                <a:gd name="T106" fmla="*/ 417 w 2845"/>
                <a:gd name="T107" fmla="*/ 523 h 675"/>
                <a:gd name="T108" fmla="*/ 383 w 2845"/>
                <a:gd name="T109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45" h="675">
                  <a:moveTo>
                    <a:pt x="0" y="0"/>
                  </a:moveTo>
                  <a:lnTo>
                    <a:pt x="176" y="0"/>
                  </a:lnTo>
                  <a:lnTo>
                    <a:pt x="249" y="338"/>
                  </a:lnTo>
                  <a:lnTo>
                    <a:pt x="261" y="391"/>
                  </a:lnTo>
                  <a:lnTo>
                    <a:pt x="270" y="439"/>
                  </a:lnTo>
                  <a:lnTo>
                    <a:pt x="278" y="481"/>
                  </a:lnTo>
                  <a:lnTo>
                    <a:pt x="283" y="517"/>
                  </a:lnTo>
                  <a:lnTo>
                    <a:pt x="287" y="491"/>
                  </a:lnTo>
                  <a:lnTo>
                    <a:pt x="292" y="461"/>
                  </a:lnTo>
                  <a:lnTo>
                    <a:pt x="298" y="427"/>
                  </a:lnTo>
                  <a:lnTo>
                    <a:pt x="305" y="389"/>
                  </a:lnTo>
                  <a:lnTo>
                    <a:pt x="315" y="338"/>
                  </a:lnTo>
                  <a:lnTo>
                    <a:pt x="325" y="293"/>
                  </a:lnTo>
                  <a:lnTo>
                    <a:pt x="334" y="255"/>
                  </a:lnTo>
                  <a:lnTo>
                    <a:pt x="394" y="0"/>
                  </a:lnTo>
                  <a:lnTo>
                    <a:pt x="562" y="0"/>
                  </a:lnTo>
                  <a:lnTo>
                    <a:pt x="621" y="255"/>
                  </a:lnTo>
                  <a:lnTo>
                    <a:pt x="630" y="298"/>
                  </a:lnTo>
                  <a:lnTo>
                    <a:pt x="641" y="345"/>
                  </a:lnTo>
                  <a:lnTo>
                    <a:pt x="650" y="397"/>
                  </a:lnTo>
                  <a:lnTo>
                    <a:pt x="658" y="434"/>
                  </a:lnTo>
                  <a:lnTo>
                    <a:pt x="663" y="467"/>
                  </a:lnTo>
                  <a:lnTo>
                    <a:pt x="667" y="495"/>
                  </a:lnTo>
                  <a:lnTo>
                    <a:pt x="670" y="517"/>
                  </a:lnTo>
                  <a:lnTo>
                    <a:pt x="674" y="494"/>
                  </a:lnTo>
                  <a:lnTo>
                    <a:pt x="679" y="464"/>
                  </a:lnTo>
                  <a:lnTo>
                    <a:pt x="685" y="428"/>
                  </a:lnTo>
                  <a:lnTo>
                    <a:pt x="694" y="387"/>
                  </a:lnTo>
                  <a:lnTo>
                    <a:pt x="703" y="339"/>
                  </a:lnTo>
                  <a:lnTo>
                    <a:pt x="779" y="0"/>
                  </a:lnTo>
                  <a:lnTo>
                    <a:pt x="1121" y="0"/>
                  </a:lnTo>
                  <a:lnTo>
                    <a:pt x="1195" y="338"/>
                  </a:lnTo>
                  <a:lnTo>
                    <a:pt x="1206" y="391"/>
                  </a:lnTo>
                  <a:lnTo>
                    <a:pt x="1216" y="439"/>
                  </a:lnTo>
                  <a:lnTo>
                    <a:pt x="1223" y="481"/>
                  </a:lnTo>
                  <a:lnTo>
                    <a:pt x="1228" y="517"/>
                  </a:lnTo>
                  <a:lnTo>
                    <a:pt x="1233" y="491"/>
                  </a:lnTo>
                  <a:lnTo>
                    <a:pt x="1237" y="461"/>
                  </a:lnTo>
                  <a:lnTo>
                    <a:pt x="1243" y="427"/>
                  </a:lnTo>
                  <a:lnTo>
                    <a:pt x="1251" y="389"/>
                  </a:lnTo>
                  <a:lnTo>
                    <a:pt x="1260" y="338"/>
                  </a:lnTo>
                  <a:lnTo>
                    <a:pt x="1270" y="293"/>
                  </a:lnTo>
                  <a:lnTo>
                    <a:pt x="1279" y="255"/>
                  </a:lnTo>
                  <a:lnTo>
                    <a:pt x="1339" y="0"/>
                  </a:lnTo>
                  <a:lnTo>
                    <a:pt x="1509" y="0"/>
                  </a:lnTo>
                  <a:lnTo>
                    <a:pt x="1566" y="255"/>
                  </a:lnTo>
                  <a:lnTo>
                    <a:pt x="1575" y="298"/>
                  </a:lnTo>
                  <a:lnTo>
                    <a:pt x="1586" y="345"/>
                  </a:lnTo>
                  <a:lnTo>
                    <a:pt x="1596" y="397"/>
                  </a:lnTo>
                  <a:lnTo>
                    <a:pt x="1603" y="434"/>
                  </a:lnTo>
                  <a:lnTo>
                    <a:pt x="1608" y="467"/>
                  </a:lnTo>
                  <a:lnTo>
                    <a:pt x="1613" y="495"/>
                  </a:lnTo>
                  <a:lnTo>
                    <a:pt x="1616" y="517"/>
                  </a:lnTo>
                  <a:lnTo>
                    <a:pt x="1619" y="494"/>
                  </a:lnTo>
                  <a:lnTo>
                    <a:pt x="1624" y="464"/>
                  </a:lnTo>
                  <a:lnTo>
                    <a:pt x="1631" y="428"/>
                  </a:lnTo>
                  <a:lnTo>
                    <a:pt x="1639" y="387"/>
                  </a:lnTo>
                  <a:lnTo>
                    <a:pt x="1649" y="339"/>
                  </a:lnTo>
                  <a:lnTo>
                    <a:pt x="1724" y="0"/>
                  </a:lnTo>
                  <a:lnTo>
                    <a:pt x="2067" y="0"/>
                  </a:lnTo>
                  <a:lnTo>
                    <a:pt x="2140" y="338"/>
                  </a:lnTo>
                  <a:lnTo>
                    <a:pt x="2152" y="391"/>
                  </a:lnTo>
                  <a:lnTo>
                    <a:pt x="2161" y="439"/>
                  </a:lnTo>
                  <a:lnTo>
                    <a:pt x="2168" y="481"/>
                  </a:lnTo>
                  <a:lnTo>
                    <a:pt x="2174" y="517"/>
                  </a:lnTo>
                  <a:lnTo>
                    <a:pt x="2178" y="491"/>
                  </a:lnTo>
                  <a:lnTo>
                    <a:pt x="2182" y="461"/>
                  </a:lnTo>
                  <a:lnTo>
                    <a:pt x="2189" y="427"/>
                  </a:lnTo>
                  <a:lnTo>
                    <a:pt x="2196" y="389"/>
                  </a:lnTo>
                  <a:lnTo>
                    <a:pt x="2206" y="338"/>
                  </a:lnTo>
                  <a:lnTo>
                    <a:pt x="2215" y="293"/>
                  </a:lnTo>
                  <a:lnTo>
                    <a:pt x="2225" y="255"/>
                  </a:lnTo>
                  <a:lnTo>
                    <a:pt x="2284" y="0"/>
                  </a:lnTo>
                  <a:lnTo>
                    <a:pt x="2454" y="0"/>
                  </a:lnTo>
                  <a:lnTo>
                    <a:pt x="2511" y="255"/>
                  </a:lnTo>
                  <a:lnTo>
                    <a:pt x="2521" y="298"/>
                  </a:lnTo>
                  <a:lnTo>
                    <a:pt x="2531" y="345"/>
                  </a:lnTo>
                  <a:lnTo>
                    <a:pt x="2541" y="397"/>
                  </a:lnTo>
                  <a:lnTo>
                    <a:pt x="2548" y="434"/>
                  </a:lnTo>
                  <a:lnTo>
                    <a:pt x="2554" y="467"/>
                  </a:lnTo>
                  <a:lnTo>
                    <a:pt x="2558" y="495"/>
                  </a:lnTo>
                  <a:lnTo>
                    <a:pt x="2561" y="517"/>
                  </a:lnTo>
                  <a:lnTo>
                    <a:pt x="2565" y="494"/>
                  </a:lnTo>
                  <a:lnTo>
                    <a:pt x="2570" y="464"/>
                  </a:lnTo>
                  <a:lnTo>
                    <a:pt x="2576" y="428"/>
                  </a:lnTo>
                  <a:lnTo>
                    <a:pt x="2584" y="387"/>
                  </a:lnTo>
                  <a:lnTo>
                    <a:pt x="2594" y="339"/>
                  </a:lnTo>
                  <a:lnTo>
                    <a:pt x="2669" y="0"/>
                  </a:lnTo>
                  <a:lnTo>
                    <a:pt x="2845" y="0"/>
                  </a:lnTo>
                  <a:lnTo>
                    <a:pt x="2679" y="675"/>
                  </a:lnTo>
                  <a:lnTo>
                    <a:pt x="2463" y="675"/>
                  </a:lnTo>
                  <a:lnTo>
                    <a:pt x="2399" y="380"/>
                  </a:lnTo>
                  <a:lnTo>
                    <a:pt x="2396" y="369"/>
                  </a:lnTo>
                  <a:lnTo>
                    <a:pt x="2392" y="353"/>
                  </a:lnTo>
                  <a:lnTo>
                    <a:pt x="2388" y="333"/>
                  </a:lnTo>
                  <a:lnTo>
                    <a:pt x="2384" y="307"/>
                  </a:lnTo>
                  <a:lnTo>
                    <a:pt x="2377" y="272"/>
                  </a:lnTo>
                  <a:lnTo>
                    <a:pt x="2373" y="241"/>
                  </a:lnTo>
                  <a:lnTo>
                    <a:pt x="2369" y="215"/>
                  </a:lnTo>
                  <a:lnTo>
                    <a:pt x="2367" y="237"/>
                  </a:lnTo>
                  <a:lnTo>
                    <a:pt x="2363" y="262"/>
                  </a:lnTo>
                  <a:lnTo>
                    <a:pt x="2357" y="290"/>
                  </a:lnTo>
                  <a:lnTo>
                    <a:pt x="2349" y="333"/>
                  </a:lnTo>
                  <a:lnTo>
                    <a:pt x="2341" y="372"/>
                  </a:lnTo>
                  <a:lnTo>
                    <a:pt x="2338" y="382"/>
                  </a:lnTo>
                  <a:lnTo>
                    <a:pt x="2335" y="399"/>
                  </a:lnTo>
                  <a:lnTo>
                    <a:pt x="2330" y="422"/>
                  </a:lnTo>
                  <a:lnTo>
                    <a:pt x="2323" y="450"/>
                  </a:lnTo>
                  <a:lnTo>
                    <a:pt x="2316" y="484"/>
                  </a:lnTo>
                  <a:lnTo>
                    <a:pt x="2307" y="523"/>
                  </a:lnTo>
                  <a:lnTo>
                    <a:pt x="2298" y="568"/>
                  </a:lnTo>
                  <a:lnTo>
                    <a:pt x="2286" y="619"/>
                  </a:lnTo>
                  <a:lnTo>
                    <a:pt x="2274" y="675"/>
                  </a:lnTo>
                  <a:lnTo>
                    <a:pt x="2058" y="675"/>
                  </a:lnTo>
                  <a:lnTo>
                    <a:pt x="1895" y="18"/>
                  </a:lnTo>
                  <a:lnTo>
                    <a:pt x="1733" y="675"/>
                  </a:lnTo>
                  <a:lnTo>
                    <a:pt x="1518" y="675"/>
                  </a:lnTo>
                  <a:lnTo>
                    <a:pt x="1453" y="380"/>
                  </a:lnTo>
                  <a:lnTo>
                    <a:pt x="1450" y="369"/>
                  </a:lnTo>
                  <a:lnTo>
                    <a:pt x="1447" y="353"/>
                  </a:lnTo>
                  <a:lnTo>
                    <a:pt x="1443" y="333"/>
                  </a:lnTo>
                  <a:lnTo>
                    <a:pt x="1439" y="307"/>
                  </a:lnTo>
                  <a:lnTo>
                    <a:pt x="1432" y="272"/>
                  </a:lnTo>
                  <a:lnTo>
                    <a:pt x="1428" y="241"/>
                  </a:lnTo>
                  <a:lnTo>
                    <a:pt x="1424" y="215"/>
                  </a:lnTo>
                  <a:lnTo>
                    <a:pt x="1421" y="237"/>
                  </a:lnTo>
                  <a:lnTo>
                    <a:pt x="1417" y="262"/>
                  </a:lnTo>
                  <a:lnTo>
                    <a:pt x="1412" y="290"/>
                  </a:lnTo>
                  <a:lnTo>
                    <a:pt x="1404" y="333"/>
                  </a:lnTo>
                  <a:lnTo>
                    <a:pt x="1396" y="372"/>
                  </a:lnTo>
                  <a:lnTo>
                    <a:pt x="1393" y="382"/>
                  </a:lnTo>
                  <a:lnTo>
                    <a:pt x="1390" y="399"/>
                  </a:lnTo>
                  <a:lnTo>
                    <a:pt x="1384" y="422"/>
                  </a:lnTo>
                  <a:lnTo>
                    <a:pt x="1378" y="450"/>
                  </a:lnTo>
                  <a:lnTo>
                    <a:pt x="1371" y="484"/>
                  </a:lnTo>
                  <a:lnTo>
                    <a:pt x="1362" y="523"/>
                  </a:lnTo>
                  <a:lnTo>
                    <a:pt x="1352" y="568"/>
                  </a:lnTo>
                  <a:lnTo>
                    <a:pt x="1341" y="619"/>
                  </a:lnTo>
                  <a:lnTo>
                    <a:pt x="1328" y="675"/>
                  </a:lnTo>
                  <a:lnTo>
                    <a:pt x="1113" y="675"/>
                  </a:lnTo>
                  <a:lnTo>
                    <a:pt x="949" y="18"/>
                  </a:lnTo>
                  <a:lnTo>
                    <a:pt x="788" y="675"/>
                  </a:lnTo>
                  <a:lnTo>
                    <a:pt x="573" y="675"/>
                  </a:lnTo>
                  <a:lnTo>
                    <a:pt x="508" y="380"/>
                  </a:lnTo>
                  <a:lnTo>
                    <a:pt x="505" y="369"/>
                  </a:lnTo>
                  <a:lnTo>
                    <a:pt x="502" y="353"/>
                  </a:lnTo>
                  <a:lnTo>
                    <a:pt x="498" y="333"/>
                  </a:lnTo>
                  <a:lnTo>
                    <a:pt x="493" y="307"/>
                  </a:lnTo>
                  <a:lnTo>
                    <a:pt x="487" y="272"/>
                  </a:lnTo>
                  <a:lnTo>
                    <a:pt x="483" y="241"/>
                  </a:lnTo>
                  <a:lnTo>
                    <a:pt x="478" y="215"/>
                  </a:lnTo>
                  <a:lnTo>
                    <a:pt x="475" y="237"/>
                  </a:lnTo>
                  <a:lnTo>
                    <a:pt x="472" y="262"/>
                  </a:lnTo>
                  <a:lnTo>
                    <a:pt x="467" y="290"/>
                  </a:lnTo>
                  <a:lnTo>
                    <a:pt x="458" y="333"/>
                  </a:lnTo>
                  <a:lnTo>
                    <a:pt x="450" y="372"/>
                  </a:lnTo>
                  <a:lnTo>
                    <a:pt x="448" y="382"/>
                  </a:lnTo>
                  <a:lnTo>
                    <a:pt x="444" y="399"/>
                  </a:lnTo>
                  <a:lnTo>
                    <a:pt x="439" y="422"/>
                  </a:lnTo>
                  <a:lnTo>
                    <a:pt x="433" y="450"/>
                  </a:lnTo>
                  <a:lnTo>
                    <a:pt x="425" y="484"/>
                  </a:lnTo>
                  <a:lnTo>
                    <a:pt x="417" y="523"/>
                  </a:lnTo>
                  <a:lnTo>
                    <a:pt x="406" y="568"/>
                  </a:lnTo>
                  <a:lnTo>
                    <a:pt x="396" y="619"/>
                  </a:lnTo>
                  <a:lnTo>
                    <a:pt x="383" y="675"/>
                  </a:lnTo>
                  <a:lnTo>
                    <a:pt x="168" y="6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7"/>
            <p:cNvSpPr>
              <a:spLocks/>
            </p:cNvSpPr>
            <p:nvPr/>
          </p:nvSpPr>
          <p:spPr bwMode="auto">
            <a:xfrm>
              <a:off x="1728" y="2060"/>
              <a:ext cx="262" cy="262"/>
            </a:xfrm>
            <a:custGeom>
              <a:avLst/>
              <a:gdLst>
                <a:gd name="T0" fmla="*/ 261 w 523"/>
                <a:gd name="T1" fmla="*/ 0 h 523"/>
                <a:gd name="T2" fmla="*/ 261 w 523"/>
                <a:gd name="T3" fmla="*/ 0 h 523"/>
                <a:gd name="T4" fmla="*/ 300 w 523"/>
                <a:gd name="T5" fmla="*/ 3 h 523"/>
                <a:gd name="T6" fmla="*/ 338 w 523"/>
                <a:gd name="T7" fmla="*/ 11 h 523"/>
                <a:gd name="T8" fmla="*/ 373 w 523"/>
                <a:gd name="T9" fmla="*/ 24 h 523"/>
                <a:gd name="T10" fmla="*/ 404 w 523"/>
                <a:gd name="T11" fmla="*/ 42 h 523"/>
                <a:gd name="T12" fmla="*/ 433 w 523"/>
                <a:gd name="T13" fmla="*/ 64 h 523"/>
                <a:gd name="T14" fmla="*/ 460 w 523"/>
                <a:gd name="T15" fmla="*/ 90 h 523"/>
                <a:gd name="T16" fmla="*/ 482 w 523"/>
                <a:gd name="T17" fmla="*/ 119 h 523"/>
                <a:gd name="T18" fmla="*/ 499 w 523"/>
                <a:gd name="T19" fmla="*/ 151 h 523"/>
                <a:gd name="T20" fmla="*/ 513 w 523"/>
                <a:gd name="T21" fmla="*/ 186 h 523"/>
                <a:gd name="T22" fmla="*/ 521 w 523"/>
                <a:gd name="T23" fmla="*/ 223 h 523"/>
                <a:gd name="T24" fmla="*/ 523 w 523"/>
                <a:gd name="T25" fmla="*/ 262 h 523"/>
                <a:gd name="T26" fmla="*/ 521 w 523"/>
                <a:gd name="T27" fmla="*/ 300 h 523"/>
                <a:gd name="T28" fmla="*/ 513 w 523"/>
                <a:gd name="T29" fmla="*/ 337 h 523"/>
                <a:gd name="T30" fmla="*/ 499 w 523"/>
                <a:gd name="T31" fmla="*/ 372 h 523"/>
                <a:gd name="T32" fmla="*/ 482 w 523"/>
                <a:gd name="T33" fmla="*/ 404 h 523"/>
                <a:gd name="T34" fmla="*/ 460 w 523"/>
                <a:gd name="T35" fmla="*/ 433 h 523"/>
                <a:gd name="T36" fmla="*/ 433 w 523"/>
                <a:gd name="T37" fmla="*/ 459 h 523"/>
                <a:gd name="T38" fmla="*/ 404 w 523"/>
                <a:gd name="T39" fmla="*/ 481 h 523"/>
                <a:gd name="T40" fmla="*/ 373 w 523"/>
                <a:gd name="T41" fmla="*/ 499 h 523"/>
                <a:gd name="T42" fmla="*/ 338 w 523"/>
                <a:gd name="T43" fmla="*/ 512 h 523"/>
                <a:gd name="T44" fmla="*/ 300 w 523"/>
                <a:gd name="T45" fmla="*/ 520 h 523"/>
                <a:gd name="T46" fmla="*/ 261 w 523"/>
                <a:gd name="T47" fmla="*/ 523 h 523"/>
                <a:gd name="T48" fmla="*/ 223 w 523"/>
                <a:gd name="T49" fmla="*/ 520 h 523"/>
                <a:gd name="T50" fmla="*/ 186 w 523"/>
                <a:gd name="T51" fmla="*/ 512 h 523"/>
                <a:gd name="T52" fmla="*/ 151 w 523"/>
                <a:gd name="T53" fmla="*/ 499 h 523"/>
                <a:gd name="T54" fmla="*/ 119 w 523"/>
                <a:gd name="T55" fmla="*/ 481 h 523"/>
                <a:gd name="T56" fmla="*/ 89 w 523"/>
                <a:gd name="T57" fmla="*/ 459 h 523"/>
                <a:gd name="T58" fmla="*/ 64 w 523"/>
                <a:gd name="T59" fmla="*/ 433 h 523"/>
                <a:gd name="T60" fmla="*/ 42 w 523"/>
                <a:gd name="T61" fmla="*/ 404 h 523"/>
                <a:gd name="T62" fmla="*/ 25 w 523"/>
                <a:gd name="T63" fmla="*/ 372 h 523"/>
                <a:gd name="T64" fmla="*/ 11 w 523"/>
                <a:gd name="T65" fmla="*/ 337 h 523"/>
                <a:gd name="T66" fmla="*/ 2 w 523"/>
                <a:gd name="T67" fmla="*/ 300 h 523"/>
                <a:gd name="T68" fmla="*/ 0 w 523"/>
                <a:gd name="T69" fmla="*/ 262 h 523"/>
                <a:gd name="T70" fmla="*/ 2 w 523"/>
                <a:gd name="T71" fmla="*/ 223 h 523"/>
                <a:gd name="T72" fmla="*/ 11 w 523"/>
                <a:gd name="T73" fmla="*/ 186 h 523"/>
                <a:gd name="T74" fmla="*/ 25 w 523"/>
                <a:gd name="T75" fmla="*/ 151 h 523"/>
                <a:gd name="T76" fmla="*/ 42 w 523"/>
                <a:gd name="T77" fmla="*/ 119 h 523"/>
                <a:gd name="T78" fmla="*/ 64 w 523"/>
                <a:gd name="T79" fmla="*/ 90 h 523"/>
                <a:gd name="T80" fmla="*/ 89 w 523"/>
                <a:gd name="T81" fmla="*/ 64 h 523"/>
                <a:gd name="T82" fmla="*/ 119 w 523"/>
                <a:gd name="T83" fmla="*/ 42 h 523"/>
                <a:gd name="T84" fmla="*/ 151 w 523"/>
                <a:gd name="T85" fmla="*/ 24 h 523"/>
                <a:gd name="T86" fmla="*/ 186 w 523"/>
                <a:gd name="T87" fmla="*/ 11 h 523"/>
                <a:gd name="T88" fmla="*/ 223 w 523"/>
                <a:gd name="T89" fmla="*/ 3 h 523"/>
                <a:gd name="T90" fmla="*/ 261 w 523"/>
                <a:gd name="T91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3" h="523">
                  <a:moveTo>
                    <a:pt x="261" y="0"/>
                  </a:moveTo>
                  <a:lnTo>
                    <a:pt x="261" y="0"/>
                  </a:lnTo>
                  <a:lnTo>
                    <a:pt x="300" y="3"/>
                  </a:lnTo>
                  <a:lnTo>
                    <a:pt x="338" y="11"/>
                  </a:lnTo>
                  <a:lnTo>
                    <a:pt x="373" y="24"/>
                  </a:lnTo>
                  <a:lnTo>
                    <a:pt x="404" y="42"/>
                  </a:lnTo>
                  <a:lnTo>
                    <a:pt x="433" y="64"/>
                  </a:lnTo>
                  <a:lnTo>
                    <a:pt x="460" y="90"/>
                  </a:lnTo>
                  <a:lnTo>
                    <a:pt x="482" y="119"/>
                  </a:lnTo>
                  <a:lnTo>
                    <a:pt x="499" y="151"/>
                  </a:lnTo>
                  <a:lnTo>
                    <a:pt x="513" y="186"/>
                  </a:lnTo>
                  <a:lnTo>
                    <a:pt x="521" y="223"/>
                  </a:lnTo>
                  <a:lnTo>
                    <a:pt x="523" y="262"/>
                  </a:lnTo>
                  <a:lnTo>
                    <a:pt x="521" y="300"/>
                  </a:lnTo>
                  <a:lnTo>
                    <a:pt x="513" y="337"/>
                  </a:lnTo>
                  <a:lnTo>
                    <a:pt x="499" y="372"/>
                  </a:lnTo>
                  <a:lnTo>
                    <a:pt x="482" y="404"/>
                  </a:lnTo>
                  <a:lnTo>
                    <a:pt x="460" y="433"/>
                  </a:lnTo>
                  <a:lnTo>
                    <a:pt x="433" y="459"/>
                  </a:lnTo>
                  <a:lnTo>
                    <a:pt x="404" y="481"/>
                  </a:lnTo>
                  <a:lnTo>
                    <a:pt x="373" y="499"/>
                  </a:lnTo>
                  <a:lnTo>
                    <a:pt x="338" y="512"/>
                  </a:lnTo>
                  <a:lnTo>
                    <a:pt x="300" y="520"/>
                  </a:lnTo>
                  <a:lnTo>
                    <a:pt x="261" y="523"/>
                  </a:lnTo>
                  <a:lnTo>
                    <a:pt x="223" y="520"/>
                  </a:lnTo>
                  <a:lnTo>
                    <a:pt x="186" y="512"/>
                  </a:lnTo>
                  <a:lnTo>
                    <a:pt x="151" y="499"/>
                  </a:lnTo>
                  <a:lnTo>
                    <a:pt x="119" y="481"/>
                  </a:lnTo>
                  <a:lnTo>
                    <a:pt x="89" y="459"/>
                  </a:lnTo>
                  <a:lnTo>
                    <a:pt x="64" y="433"/>
                  </a:lnTo>
                  <a:lnTo>
                    <a:pt x="42" y="404"/>
                  </a:lnTo>
                  <a:lnTo>
                    <a:pt x="25" y="372"/>
                  </a:lnTo>
                  <a:lnTo>
                    <a:pt x="11" y="337"/>
                  </a:lnTo>
                  <a:lnTo>
                    <a:pt x="2" y="300"/>
                  </a:lnTo>
                  <a:lnTo>
                    <a:pt x="0" y="262"/>
                  </a:lnTo>
                  <a:lnTo>
                    <a:pt x="2" y="223"/>
                  </a:lnTo>
                  <a:lnTo>
                    <a:pt x="11" y="186"/>
                  </a:lnTo>
                  <a:lnTo>
                    <a:pt x="25" y="151"/>
                  </a:lnTo>
                  <a:lnTo>
                    <a:pt x="42" y="119"/>
                  </a:lnTo>
                  <a:lnTo>
                    <a:pt x="64" y="90"/>
                  </a:lnTo>
                  <a:lnTo>
                    <a:pt x="89" y="64"/>
                  </a:lnTo>
                  <a:lnTo>
                    <a:pt x="119" y="42"/>
                  </a:lnTo>
                  <a:lnTo>
                    <a:pt x="151" y="24"/>
                  </a:lnTo>
                  <a:lnTo>
                    <a:pt x="186" y="11"/>
                  </a:lnTo>
                  <a:lnTo>
                    <a:pt x="223" y="3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8"/>
            <p:cNvSpPr>
              <a:spLocks/>
            </p:cNvSpPr>
            <p:nvPr/>
          </p:nvSpPr>
          <p:spPr bwMode="auto">
            <a:xfrm>
              <a:off x="1709" y="2326"/>
              <a:ext cx="576" cy="844"/>
            </a:xfrm>
            <a:custGeom>
              <a:avLst/>
              <a:gdLst>
                <a:gd name="T0" fmla="*/ 271 w 1151"/>
                <a:gd name="T1" fmla="*/ 2 h 1687"/>
                <a:gd name="T2" fmla="*/ 297 w 1151"/>
                <a:gd name="T3" fmla="*/ 7 h 1687"/>
                <a:gd name="T4" fmla="*/ 352 w 1151"/>
                <a:gd name="T5" fmla="*/ 26 h 1687"/>
                <a:gd name="T6" fmla="*/ 423 w 1151"/>
                <a:gd name="T7" fmla="*/ 75 h 1687"/>
                <a:gd name="T8" fmla="*/ 471 w 1151"/>
                <a:gd name="T9" fmla="*/ 148 h 1687"/>
                <a:gd name="T10" fmla="*/ 481 w 1151"/>
                <a:gd name="T11" fmla="*/ 212 h 1687"/>
                <a:gd name="T12" fmla="*/ 481 w 1151"/>
                <a:gd name="T13" fmla="*/ 257 h 1687"/>
                <a:gd name="T14" fmla="*/ 484 w 1151"/>
                <a:gd name="T15" fmla="*/ 333 h 1687"/>
                <a:gd name="T16" fmla="*/ 498 w 1151"/>
                <a:gd name="T17" fmla="*/ 412 h 1687"/>
                <a:gd name="T18" fmla="*/ 528 w 1151"/>
                <a:gd name="T19" fmla="*/ 467 h 1687"/>
                <a:gd name="T20" fmla="*/ 543 w 1151"/>
                <a:gd name="T21" fmla="*/ 483 h 1687"/>
                <a:gd name="T22" fmla="*/ 575 w 1151"/>
                <a:gd name="T23" fmla="*/ 498 h 1687"/>
                <a:gd name="T24" fmla="*/ 639 w 1151"/>
                <a:gd name="T25" fmla="*/ 505 h 1687"/>
                <a:gd name="T26" fmla="*/ 728 w 1151"/>
                <a:gd name="T27" fmla="*/ 503 h 1687"/>
                <a:gd name="T28" fmla="*/ 781 w 1151"/>
                <a:gd name="T29" fmla="*/ 531 h 1687"/>
                <a:gd name="T30" fmla="*/ 806 w 1151"/>
                <a:gd name="T31" fmla="*/ 587 h 1687"/>
                <a:gd name="T32" fmla="*/ 787 w 1151"/>
                <a:gd name="T33" fmla="*/ 651 h 1687"/>
                <a:gd name="T34" fmla="*/ 1069 w 1151"/>
                <a:gd name="T35" fmla="*/ 165 h 1687"/>
                <a:gd name="T36" fmla="*/ 1108 w 1151"/>
                <a:gd name="T37" fmla="*/ 148 h 1687"/>
                <a:gd name="T38" fmla="*/ 1144 w 1151"/>
                <a:gd name="T39" fmla="*/ 169 h 1687"/>
                <a:gd name="T40" fmla="*/ 1148 w 1151"/>
                <a:gd name="T41" fmla="*/ 211 h 1687"/>
                <a:gd name="T42" fmla="*/ 937 w 1151"/>
                <a:gd name="T43" fmla="*/ 734 h 1687"/>
                <a:gd name="T44" fmla="*/ 603 w 1151"/>
                <a:gd name="T45" fmla="*/ 743 h 1687"/>
                <a:gd name="T46" fmla="*/ 566 w 1151"/>
                <a:gd name="T47" fmla="*/ 724 h 1687"/>
                <a:gd name="T48" fmla="*/ 557 w 1151"/>
                <a:gd name="T49" fmla="*/ 689 h 1687"/>
                <a:gd name="T50" fmla="*/ 505 w 1151"/>
                <a:gd name="T51" fmla="*/ 669 h 1687"/>
                <a:gd name="T52" fmla="*/ 690 w 1151"/>
                <a:gd name="T53" fmla="*/ 747 h 1687"/>
                <a:gd name="T54" fmla="*/ 738 w 1151"/>
                <a:gd name="T55" fmla="*/ 758 h 1687"/>
                <a:gd name="T56" fmla="*/ 793 w 1151"/>
                <a:gd name="T57" fmla="*/ 806 h 1687"/>
                <a:gd name="T58" fmla="*/ 890 w 1151"/>
                <a:gd name="T59" fmla="*/ 1553 h 1687"/>
                <a:gd name="T60" fmla="*/ 877 w 1151"/>
                <a:gd name="T61" fmla="*/ 1622 h 1687"/>
                <a:gd name="T62" fmla="*/ 830 w 1151"/>
                <a:gd name="T63" fmla="*/ 1671 h 1687"/>
                <a:gd name="T64" fmla="*/ 778 w 1151"/>
                <a:gd name="T65" fmla="*/ 1686 h 1687"/>
                <a:gd name="T66" fmla="*/ 723 w 1151"/>
                <a:gd name="T67" fmla="*/ 1677 h 1687"/>
                <a:gd name="T68" fmla="*/ 667 w 1151"/>
                <a:gd name="T69" fmla="*/ 1629 h 1687"/>
                <a:gd name="T70" fmla="*/ 582 w 1151"/>
                <a:gd name="T71" fmla="*/ 988 h 1687"/>
                <a:gd name="T72" fmla="*/ 212 w 1151"/>
                <a:gd name="T73" fmla="*/ 987 h 1687"/>
                <a:gd name="T74" fmla="*/ 127 w 1151"/>
                <a:gd name="T75" fmla="*/ 964 h 1687"/>
                <a:gd name="T76" fmla="*/ 56 w 1151"/>
                <a:gd name="T77" fmla="*/ 916 h 1687"/>
                <a:gd name="T78" fmla="*/ 11 w 1151"/>
                <a:gd name="T79" fmla="*/ 845 h 1687"/>
                <a:gd name="T80" fmla="*/ 0 w 1151"/>
                <a:gd name="T81" fmla="*/ 208 h 1687"/>
                <a:gd name="T82" fmla="*/ 23 w 1151"/>
                <a:gd name="T83" fmla="*/ 122 h 1687"/>
                <a:gd name="T84" fmla="*/ 81 w 1151"/>
                <a:gd name="T85" fmla="*/ 56 h 1687"/>
                <a:gd name="T86" fmla="*/ 156 w 1151"/>
                <a:gd name="T87" fmla="*/ 15 h 1687"/>
                <a:gd name="T88" fmla="*/ 186 w 1151"/>
                <a:gd name="T89" fmla="*/ 6 h 1687"/>
                <a:gd name="T90" fmla="*/ 214 w 1151"/>
                <a:gd name="T91" fmla="*/ 2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1" h="1687">
                  <a:moveTo>
                    <a:pt x="243" y="0"/>
                  </a:moveTo>
                  <a:lnTo>
                    <a:pt x="257" y="0"/>
                  </a:lnTo>
                  <a:lnTo>
                    <a:pt x="271" y="2"/>
                  </a:lnTo>
                  <a:lnTo>
                    <a:pt x="282" y="3"/>
                  </a:lnTo>
                  <a:lnTo>
                    <a:pt x="292" y="5"/>
                  </a:lnTo>
                  <a:lnTo>
                    <a:pt x="297" y="7"/>
                  </a:lnTo>
                  <a:lnTo>
                    <a:pt x="299" y="7"/>
                  </a:lnTo>
                  <a:lnTo>
                    <a:pt x="326" y="16"/>
                  </a:lnTo>
                  <a:lnTo>
                    <a:pt x="352" y="26"/>
                  </a:lnTo>
                  <a:lnTo>
                    <a:pt x="378" y="40"/>
                  </a:lnTo>
                  <a:lnTo>
                    <a:pt x="401" y="56"/>
                  </a:lnTo>
                  <a:lnTo>
                    <a:pt x="423" y="75"/>
                  </a:lnTo>
                  <a:lnTo>
                    <a:pt x="442" y="97"/>
                  </a:lnTo>
                  <a:lnTo>
                    <a:pt x="458" y="122"/>
                  </a:lnTo>
                  <a:lnTo>
                    <a:pt x="471" y="148"/>
                  </a:lnTo>
                  <a:lnTo>
                    <a:pt x="479" y="177"/>
                  </a:lnTo>
                  <a:lnTo>
                    <a:pt x="482" y="208"/>
                  </a:lnTo>
                  <a:lnTo>
                    <a:pt x="481" y="212"/>
                  </a:lnTo>
                  <a:lnTo>
                    <a:pt x="481" y="221"/>
                  </a:lnTo>
                  <a:lnTo>
                    <a:pt x="481" y="237"/>
                  </a:lnTo>
                  <a:lnTo>
                    <a:pt x="481" y="257"/>
                  </a:lnTo>
                  <a:lnTo>
                    <a:pt x="481" y="281"/>
                  </a:lnTo>
                  <a:lnTo>
                    <a:pt x="482" y="306"/>
                  </a:lnTo>
                  <a:lnTo>
                    <a:pt x="484" y="333"/>
                  </a:lnTo>
                  <a:lnTo>
                    <a:pt x="487" y="360"/>
                  </a:lnTo>
                  <a:lnTo>
                    <a:pt x="491" y="387"/>
                  </a:lnTo>
                  <a:lnTo>
                    <a:pt x="498" y="412"/>
                  </a:lnTo>
                  <a:lnTo>
                    <a:pt x="506" y="434"/>
                  </a:lnTo>
                  <a:lnTo>
                    <a:pt x="517" y="453"/>
                  </a:lnTo>
                  <a:lnTo>
                    <a:pt x="528" y="467"/>
                  </a:lnTo>
                  <a:lnTo>
                    <a:pt x="533" y="472"/>
                  </a:lnTo>
                  <a:lnTo>
                    <a:pt x="537" y="477"/>
                  </a:lnTo>
                  <a:lnTo>
                    <a:pt x="543" y="483"/>
                  </a:lnTo>
                  <a:lnTo>
                    <a:pt x="551" y="488"/>
                  </a:lnTo>
                  <a:lnTo>
                    <a:pt x="561" y="493"/>
                  </a:lnTo>
                  <a:lnTo>
                    <a:pt x="575" y="498"/>
                  </a:lnTo>
                  <a:lnTo>
                    <a:pt x="592" y="501"/>
                  </a:lnTo>
                  <a:lnTo>
                    <a:pt x="613" y="504"/>
                  </a:lnTo>
                  <a:lnTo>
                    <a:pt x="639" y="505"/>
                  </a:lnTo>
                  <a:lnTo>
                    <a:pt x="669" y="504"/>
                  </a:lnTo>
                  <a:lnTo>
                    <a:pt x="707" y="502"/>
                  </a:lnTo>
                  <a:lnTo>
                    <a:pt x="728" y="503"/>
                  </a:lnTo>
                  <a:lnTo>
                    <a:pt x="747" y="509"/>
                  </a:lnTo>
                  <a:lnTo>
                    <a:pt x="765" y="518"/>
                  </a:lnTo>
                  <a:lnTo>
                    <a:pt x="781" y="531"/>
                  </a:lnTo>
                  <a:lnTo>
                    <a:pt x="794" y="547"/>
                  </a:lnTo>
                  <a:lnTo>
                    <a:pt x="802" y="566"/>
                  </a:lnTo>
                  <a:lnTo>
                    <a:pt x="806" y="587"/>
                  </a:lnTo>
                  <a:lnTo>
                    <a:pt x="805" y="610"/>
                  </a:lnTo>
                  <a:lnTo>
                    <a:pt x="799" y="632"/>
                  </a:lnTo>
                  <a:lnTo>
                    <a:pt x="787" y="651"/>
                  </a:lnTo>
                  <a:lnTo>
                    <a:pt x="880" y="651"/>
                  </a:lnTo>
                  <a:lnTo>
                    <a:pt x="1062" y="178"/>
                  </a:lnTo>
                  <a:lnTo>
                    <a:pt x="1069" y="165"/>
                  </a:lnTo>
                  <a:lnTo>
                    <a:pt x="1080" y="156"/>
                  </a:lnTo>
                  <a:lnTo>
                    <a:pt x="1093" y="149"/>
                  </a:lnTo>
                  <a:lnTo>
                    <a:pt x="1108" y="148"/>
                  </a:lnTo>
                  <a:lnTo>
                    <a:pt x="1121" y="151"/>
                  </a:lnTo>
                  <a:lnTo>
                    <a:pt x="1134" y="159"/>
                  </a:lnTo>
                  <a:lnTo>
                    <a:pt x="1144" y="169"/>
                  </a:lnTo>
                  <a:lnTo>
                    <a:pt x="1150" y="182"/>
                  </a:lnTo>
                  <a:lnTo>
                    <a:pt x="1151" y="196"/>
                  </a:lnTo>
                  <a:lnTo>
                    <a:pt x="1148" y="211"/>
                  </a:lnTo>
                  <a:lnTo>
                    <a:pt x="954" y="713"/>
                  </a:lnTo>
                  <a:lnTo>
                    <a:pt x="947" y="725"/>
                  </a:lnTo>
                  <a:lnTo>
                    <a:pt x="937" y="734"/>
                  </a:lnTo>
                  <a:lnTo>
                    <a:pt x="925" y="741"/>
                  </a:lnTo>
                  <a:lnTo>
                    <a:pt x="911" y="743"/>
                  </a:lnTo>
                  <a:lnTo>
                    <a:pt x="603" y="743"/>
                  </a:lnTo>
                  <a:lnTo>
                    <a:pt x="588" y="741"/>
                  </a:lnTo>
                  <a:lnTo>
                    <a:pt x="576" y="733"/>
                  </a:lnTo>
                  <a:lnTo>
                    <a:pt x="566" y="724"/>
                  </a:lnTo>
                  <a:lnTo>
                    <a:pt x="559" y="711"/>
                  </a:lnTo>
                  <a:lnTo>
                    <a:pt x="557" y="696"/>
                  </a:lnTo>
                  <a:lnTo>
                    <a:pt x="557" y="689"/>
                  </a:lnTo>
                  <a:lnTo>
                    <a:pt x="559" y="682"/>
                  </a:lnTo>
                  <a:lnTo>
                    <a:pt x="532" y="676"/>
                  </a:lnTo>
                  <a:lnTo>
                    <a:pt x="505" y="669"/>
                  </a:lnTo>
                  <a:lnTo>
                    <a:pt x="482" y="659"/>
                  </a:lnTo>
                  <a:lnTo>
                    <a:pt x="482" y="747"/>
                  </a:lnTo>
                  <a:lnTo>
                    <a:pt x="690" y="747"/>
                  </a:lnTo>
                  <a:lnTo>
                    <a:pt x="690" y="747"/>
                  </a:lnTo>
                  <a:lnTo>
                    <a:pt x="715" y="750"/>
                  </a:lnTo>
                  <a:lnTo>
                    <a:pt x="738" y="758"/>
                  </a:lnTo>
                  <a:lnTo>
                    <a:pt x="760" y="770"/>
                  </a:lnTo>
                  <a:lnTo>
                    <a:pt x="779" y="786"/>
                  </a:lnTo>
                  <a:lnTo>
                    <a:pt x="793" y="806"/>
                  </a:lnTo>
                  <a:lnTo>
                    <a:pt x="803" y="829"/>
                  </a:lnTo>
                  <a:lnTo>
                    <a:pt x="810" y="854"/>
                  </a:lnTo>
                  <a:lnTo>
                    <a:pt x="890" y="1553"/>
                  </a:lnTo>
                  <a:lnTo>
                    <a:pt x="890" y="1577"/>
                  </a:lnTo>
                  <a:lnTo>
                    <a:pt x="886" y="1600"/>
                  </a:lnTo>
                  <a:lnTo>
                    <a:pt x="877" y="1622"/>
                  </a:lnTo>
                  <a:lnTo>
                    <a:pt x="865" y="1642"/>
                  </a:lnTo>
                  <a:lnTo>
                    <a:pt x="849" y="1658"/>
                  </a:lnTo>
                  <a:lnTo>
                    <a:pt x="830" y="1671"/>
                  </a:lnTo>
                  <a:lnTo>
                    <a:pt x="808" y="1681"/>
                  </a:lnTo>
                  <a:lnTo>
                    <a:pt x="785" y="1686"/>
                  </a:lnTo>
                  <a:lnTo>
                    <a:pt x="778" y="1686"/>
                  </a:lnTo>
                  <a:lnTo>
                    <a:pt x="770" y="1687"/>
                  </a:lnTo>
                  <a:lnTo>
                    <a:pt x="746" y="1684"/>
                  </a:lnTo>
                  <a:lnTo>
                    <a:pt x="723" y="1677"/>
                  </a:lnTo>
                  <a:lnTo>
                    <a:pt x="700" y="1664"/>
                  </a:lnTo>
                  <a:lnTo>
                    <a:pt x="682" y="1648"/>
                  </a:lnTo>
                  <a:lnTo>
                    <a:pt x="667" y="1629"/>
                  </a:lnTo>
                  <a:lnTo>
                    <a:pt x="657" y="1606"/>
                  </a:lnTo>
                  <a:lnTo>
                    <a:pt x="651" y="1580"/>
                  </a:lnTo>
                  <a:lnTo>
                    <a:pt x="582" y="988"/>
                  </a:lnTo>
                  <a:lnTo>
                    <a:pt x="260" y="988"/>
                  </a:lnTo>
                  <a:lnTo>
                    <a:pt x="241" y="989"/>
                  </a:lnTo>
                  <a:lnTo>
                    <a:pt x="212" y="987"/>
                  </a:lnTo>
                  <a:lnTo>
                    <a:pt x="183" y="982"/>
                  </a:lnTo>
                  <a:lnTo>
                    <a:pt x="155" y="975"/>
                  </a:lnTo>
                  <a:lnTo>
                    <a:pt x="127" y="964"/>
                  </a:lnTo>
                  <a:lnTo>
                    <a:pt x="102" y="951"/>
                  </a:lnTo>
                  <a:lnTo>
                    <a:pt x="77" y="935"/>
                  </a:lnTo>
                  <a:lnTo>
                    <a:pt x="56" y="916"/>
                  </a:lnTo>
                  <a:lnTo>
                    <a:pt x="37" y="894"/>
                  </a:lnTo>
                  <a:lnTo>
                    <a:pt x="22" y="870"/>
                  </a:lnTo>
                  <a:lnTo>
                    <a:pt x="11" y="845"/>
                  </a:lnTo>
                  <a:lnTo>
                    <a:pt x="3" y="816"/>
                  </a:lnTo>
                  <a:lnTo>
                    <a:pt x="1" y="785"/>
                  </a:lnTo>
                  <a:lnTo>
                    <a:pt x="0" y="208"/>
                  </a:lnTo>
                  <a:lnTo>
                    <a:pt x="3" y="177"/>
                  </a:lnTo>
                  <a:lnTo>
                    <a:pt x="11" y="148"/>
                  </a:lnTo>
                  <a:lnTo>
                    <a:pt x="23" y="122"/>
                  </a:lnTo>
                  <a:lnTo>
                    <a:pt x="39" y="97"/>
                  </a:lnTo>
                  <a:lnTo>
                    <a:pt x="58" y="75"/>
                  </a:lnTo>
                  <a:lnTo>
                    <a:pt x="81" y="56"/>
                  </a:lnTo>
                  <a:lnTo>
                    <a:pt x="104" y="40"/>
                  </a:lnTo>
                  <a:lnTo>
                    <a:pt x="129" y="26"/>
                  </a:lnTo>
                  <a:lnTo>
                    <a:pt x="156" y="15"/>
                  </a:lnTo>
                  <a:lnTo>
                    <a:pt x="183" y="7"/>
                  </a:lnTo>
                  <a:lnTo>
                    <a:pt x="184" y="7"/>
                  </a:lnTo>
                  <a:lnTo>
                    <a:pt x="186" y="6"/>
                  </a:lnTo>
                  <a:lnTo>
                    <a:pt x="192" y="5"/>
                  </a:lnTo>
                  <a:lnTo>
                    <a:pt x="203" y="4"/>
                  </a:lnTo>
                  <a:lnTo>
                    <a:pt x="214" y="2"/>
                  </a:lnTo>
                  <a:lnTo>
                    <a:pt x="228" y="1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1" name="Group 11"/>
          <p:cNvGrpSpPr>
            <a:grpSpLocks noChangeAspect="1"/>
          </p:cNvGrpSpPr>
          <p:nvPr/>
        </p:nvGrpSpPr>
        <p:grpSpPr bwMode="auto">
          <a:xfrm>
            <a:off x="4434730" y="1907203"/>
            <a:ext cx="589618" cy="575291"/>
            <a:chOff x="6225" y="1683"/>
            <a:chExt cx="1070" cy="1044"/>
          </a:xfrm>
          <a:solidFill>
            <a:schemeClr val="bg1"/>
          </a:solidFill>
        </p:grpSpPr>
        <p:sp>
          <p:nvSpPr>
            <p:cNvPr id="232" name="Freeform 13"/>
            <p:cNvSpPr>
              <a:spLocks/>
            </p:cNvSpPr>
            <p:nvPr/>
          </p:nvSpPr>
          <p:spPr bwMode="auto">
            <a:xfrm>
              <a:off x="6336" y="1683"/>
              <a:ext cx="274" cy="227"/>
            </a:xfrm>
            <a:custGeom>
              <a:avLst/>
              <a:gdLst>
                <a:gd name="T0" fmla="*/ 143 w 1099"/>
                <a:gd name="T1" fmla="*/ 0 h 905"/>
                <a:gd name="T2" fmla="*/ 956 w 1099"/>
                <a:gd name="T3" fmla="*/ 0 h 905"/>
                <a:gd name="T4" fmla="*/ 989 w 1099"/>
                <a:gd name="T5" fmla="*/ 4 h 905"/>
                <a:gd name="T6" fmla="*/ 1018 w 1099"/>
                <a:gd name="T7" fmla="*/ 15 h 905"/>
                <a:gd name="T8" fmla="*/ 1046 w 1099"/>
                <a:gd name="T9" fmla="*/ 31 h 905"/>
                <a:gd name="T10" fmla="*/ 1067 w 1099"/>
                <a:gd name="T11" fmla="*/ 53 h 905"/>
                <a:gd name="T12" fmla="*/ 1084 w 1099"/>
                <a:gd name="T13" fmla="*/ 79 h 905"/>
                <a:gd name="T14" fmla="*/ 1095 w 1099"/>
                <a:gd name="T15" fmla="*/ 110 h 905"/>
                <a:gd name="T16" fmla="*/ 1099 w 1099"/>
                <a:gd name="T17" fmla="*/ 143 h 905"/>
                <a:gd name="T18" fmla="*/ 1099 w 1099"/>
                <a:gd name="T19" fmla="*/ 572 h 905"/>
                <a:gd name="T20" fmla="*/ 1095 w 1099"/>
                <a:gd name="T21" fmla="*/ 605 h 905"/>
                <a:gd name="T22" fmla="*/ 1084 w 1099"/>
                <a:gd name="T23" fmla="*/ 635 h 905"/>
                <a:gd name="T24" fmla="*/ 1067 w 1099"/>
                <a:gd name="T25" fmla="*/ 662 h 905"/>
                <a:gd name="T26" fmla="*/ 1046 w 1099"/>
                <a:gd name="T27" fmla="*/ 683 h 905"/>
                <a:gd name="T28" fmla="*/ 1018 w 1099"/>
                <a:gd name="T29" fmla="*/ 700 h 905"/>
                <a:gd name="T30" fmla="*/ 989 w 1099"/>
                <a:gd name="T31" fmla="*/ 710 h 905"/>
                <a:gd name="T32" fmla="*/ 956 w 1099"/>
                <a:gd name="T33" fmla="*/ 714 h 905"/>
                <a:gd name="T34" fmla="*/ 640 w 1099"/>
                <a:gd name="T35" fmla="*/ 714 h 905"/>
                <a:gd name="T36" fmla="*/ 640 w 1099"/>
                <a:gd name="T37" fmla="*/ 804 h 905"/>
                <a:gd name="T38" fmla="*/ 754 w 1099"/>
                <a:gd name="T39" fmla="*/ 804 h 905"/>
                <a:gd name="T40" fmla="*/ 781 w 1099"/>
                <a:gd name="T41" fmla="*/ 808 h 905"/>
                <a:gd name="T42" fmla="*/ 806 w 1099"/>
                <a:gd name="T43" fmla="*/ 818 h 905"/>
                <a:gd name="T44" fmla="*/ 826 w 1099"/>
                <a:gd name="T45" fmla="*/ 834 h 905"/>
                <a:gd name="T46" fmla="*/ 843 w 1099"/>
                <a:gd name="T47" fmla="*/ 854 h 905"/>
                <a:gd name="T48" fmla="*/ 852 w 1099"/>
                <a:gd name="T49" fmla="*/ 879 h 905"/>
                <a:gd name="T50" fmla="*/ 856 w 1099"/>
                <a:gd name="T51" fmla="*/ 905 h 905"/>
                <a:gd name="T52" fmla="*/ 256 w 1099"/>
                <a:gd name="T53" fmla="*/ 905 h 905"/>
                <a:gd name="T54" fmla="*/ 260 w 1099"/>
                <a:gd name="T55" fmla="*/ 879 h 905"/>
                <a:gd name="T56" fmla="*/ 270 w 1099"/>
                <a:gd name="T57" fmla="*/ 854 h 905"/>
                <a:gd name="T58" fmla="*/ 286 w 1099"/>
                <a:gd name="T59" fmla="*/ 834 h 905"/>
                <a:gd name="T60" fmla="*/ 306 w 1099"/>
                <a:gd name="T61" fmla="*/ 818 h 905"/>
                <a:gd name="T62" fmla="*/ 331 w 1099"/>
                <a:gd name="T63" fmla="*/ 808 h 905"/>
                <a:gd name="T64" fmla="*/ 359 w 1099"/>
                <a:gd name="T65" fmla="*/ 804 h 905"/>
                <a:gd name="T66" fmla="*/ 460 w 1099"/>
                <a:gd name="T67" fmla="*/ 804 h 905"/>
                <a:gd name="T68" fmla="*/ 460 w 1099"/>
                <a:gd name="T69" fmla="*/ 714 h 905"/>
                <a:gd name="T70" fmla="*/ 143 w 1099"/>
                <a:gd name="T71" fmla="*/ 714 h 905"/>
                <a:gd name="T72" fmla="*/ 110 w 1099"/>
                <a:gd name="T73" fmla="*/ 710 h 905"/>
                <a:gd name="T74" fmla="*/ 81 w 1099"/>
                <a:gd name="T75" fmla="*/ 700 h 905"/>
                <a:gd name="T76" fmla="*/ 54 w 1099"/>
                <a:gd name="T77" fmla="*/ 683 h 905"/>
                <a:gd name="T78" fmla="*/ 32 w 1099"/>
                <a:gd name="T79" fmla="*/ 662 h 905"/>
                <a:gd name="T80" fmla="*/ 15 w 1099"/>
                <a:gd name="T81" fmla="*/ 635 h 905"/>
                <a:gd name="T82" fmla="*/ 4 w 1099"/>
                <a:gd name="T83" fmla="*/ 605 h 905"/>
                <a:gd name="T84" fmla="*/ 0 w 1099"/>
                <a:gd name="T85" fmla="*/ 572 h 905"/>
                <a:gd name="T86" fmla="*/ 0 w 1099"/>
                <a:gd name="T87" fmla="*/ 143 h 905"/>
                <a:gd name="T88" fmla="*/ 4 w 1099"/>
                <a:gd name="T89" fmla="*/ 110 h 905"/>
                <a:gd name="T90" fmla="*/ 15 w 1099"/>
                <a:gd name="T91" fmla="*/ 79 h 905"/>
                <a:gd name="T92" fmla="*/ 32 w 1099"/>
                <a:gd name="T93" fmla="*/ 53 h 905"/>
                <a:gd name="T94" fmla="*/ 54 w 1099"/>
                <a:gd name="T95" fmla="*/ 31 h 905"/>
                <a:gd name="T96" fmla="*/ 81 w 1099"/>
                <a:gd name="T97" fmla="*/ 15 h 905"/>
                <a:gd name="T98" fmla="*/ 110 w 1099"/>
                <a:gd name="T99" fmla="*/ 4 h 905"/>
                <a:gd name="T100" fmla="*/ 143 w 1099"/>
                <a:gd name="T101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9" h="905">
                  <a:moveTo>
                    <a:pt x="143" y="0"/>
                  </a:moveTo>
                  <a:lnTo>
                    <a:pt x="956" y="0"/>
                  </a:lnTo>
                  <a:lnTo>
                    <a:pt x="989" y="4"/>
                  </a:lnTo>
                  <a:lnTo>
                    <a:pt x="1018" y="15"/>
                  </a:lnTo>
                  <a:lnTo>
                    <a:pt x="1046" y="31"/>
                  </a:lnTo>
                  <a:lnTo>
                    <a:pt x="1067" y="53"/>
                  </a:lnTo>
                  <a:lnTo>
                    <a:pt x="1084" y="79"/>
                  </a:lnTo>
                  <a:lnTo>
                    <a:pt x="1095" y="110"/>
                  </a:lnTo>
                  <a:lnTo>
                    <a:pt x="1099" y="143"/>
                  </a:lnTo>
                  <a:lnTo>
                    <a:pt x="1099" y="572"/>
                  </a:lnTo>
                  <a:lnTo>
                    <a:pt x="1095" y="605"/>
                  </a:lnTo>
                  <a:lnTo>
                    <a:pt x="1084" y="635"/>
                  </a:lnTo>
                  <a:lnTo>
                    <a:pt x="1067" y="662"/>
                  </a:lnTo>
                  <a:lnTo>
                    <a:pt x="1046" y="683"/>
                  </a:lnTo>
                  <a:lnTo>
                    <a:pt x="1018" y="700"/>
                  </a:lnTo>
                  <a:lnTo>
                    <a:pt x="989" y="710"/>
                  </a:lnTo>
                  <a:lnTo>
                    <a:pt x="956" y="714"/>
                  </a:lnTo>
                  <a:lnTo>
                    <a:pt x="640" y="714"/>
                  </a:lnTo>
                  <a:lnTo>
                    <a:pt x="640" y="804"/>
                  </a:lnTo>
                  <a:lnTo>
                    <a:pt x="754" y="804"/>
                  </a:lnTo>
                  <a:lnTo>
                    <a:pt x="781" y="808"/>
                  </a:lnTo>
                  <a:lnTo>
                    <a:pt x="806" y="818"/>
                  </a:lnTo>
                  <a:lnTo>
                    <a:pt x="826" y="834"/>
                  </a:lnTo>
                  <a:lnTo>
                    <a:pt x="843" y="854"/>
                  </a:lnTo>
                  <a:lnTo>
                    <a:pt x="852" y="879"/>
                  </a:lnTo>
                  <a:lnTo>
                    <a:pt x="856" y="905"/>
                  </a:lnTo>
                  <a:lnTo>
                    <a:pt x="256" y="905"/>
                  </a:lnTo>
                  <a:lnTo>
                    <a:pt x="260" y="879"/>
                  </a:lnTo>
                  <a:lnTo>
                    <a:pt x="270" y="854"/>
                  </a:lnTo>
                  <a:lnTo>
                    <a:pt x="286" y="834"/>
                  </a:lnTo>
                  <a:lnTo>
                    <a:pt x="306" y="818"/>
                  </a:lnTo>
                  <a:lnTo>
                    <a:pt x="331" y="808"/>
                  </a:lnTo>
                  <a:lnTo>
                    <a:pt x="359" y="804"/>
                  </a:lnTo>
                  <a:lnTo>
                    <a:pt x="460" y="804"/>
                  </a:lnTo>
                  <a:lnTo>
                    <a:pt x="460" y="714"/>
                  </a:lnTo>
                  <a:lnTo>
                    <a:pt x="143" y="714"/>
                  </a:lnTo>
                  <a:lnTo>
                    <a:pt x="110" y="710"/>
                  </a:lnTo>
                  <a:lnTo>
                    <a:pt x="81" y="700"/>
                  </a:lnTo>
                  <a:lnTo>
                    <a:pt x="54" y="683"/>
                  </a:lnTo>
                  <a:lnTo>
                    <a:pt x="32" y="662"/>
                  </a:lnTo>
                  <a:lnTo>
                    <a:pt x="15" y="635"/>
                  </a:lnTo>
                  <a:lnTo>
                    <a:pt x="4" y="605"/>
                  </a:lnTo>
                  <a:lnTo>
                    <a:pt x="0" y="572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79"/>
                  </a:lnTo>
                  <a:lnTo>
                    <a:pt x="32" y="53"/>
                  </a:lnTo>
                  <a:lnTo>
                    <a:pt x="54" y="31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4"/>
            <p:cNvSpPr>
              <a:spLocks/>
            </p:cNvSpPr>
            <p:nvPr/>
          </p:nvSpPr>
          <p:spPr bwMode="auto">
            <a:xfrm>
              <a:off x="6678" y="1683"/>
              <a:ext cx="275" cy="227"/>
            </a:xfrm>
            <a:custGeom>
              <a:avLst/>
              <a:gdLst>
                <a:gd name="T0" fmla="*/ 142 w 1099"/>
                <a:gd name="T1" fmla="*/ 0 h 905"/>
                <a:gd name="T2" fmla="*/ 956 w 1099"/>
                <a:gd name="T3" fmla="*/ 0 h 905"/>
                <a:gd name="T4" fmla="*/ 989 w 1099"/>
                <a:gd name="T5" fmla="*/ 4 h 905"/>
                <a:gd name="T6" fmla="*/ 1019 w 1099"/>
                <a:gd name="T7" fmla="*/ 15 h 905"/>
                <a:gd name="T8" fmla="*/ 1046 w 1099"/>
                <a:gd name="T9" fmla="*/ 31 h 905"/>
                <a:gd name="T10" fmla="*/ 1067 w 1099"/>
                <a:gd name="T11" fmla="*/ 53 h 905"/>
                <a:gd name="T12" fmla="*/ 1084 w 1099"/>
                <a:gd name="T13" fmla="*/ 79 h 905"/>
                <a:gd name="T14" fmla="*/ 1095 w 1099"/>
                <a:gd name="T15" fmla="*/ 110 h 905"/>
                <a:gd name="T16" fmla="*/ 1099 w 1099"/>
                <a:gd name="T17" fmla="*/ 143 h 905"/>
                <a:gd name="T18" fmla="*/ 1099 w 1099"/>
                <a:gd name="T19" fmla="*/ 572 h 905"/>
                <a:gd name="T20" fmla="*/ 1095 w 1099"/>
                <a:gd name="T21" fmla="*/ 605 h 905"/>
                <a:gd name="T22" fmla="*/ 1084 w 1099"/>
                <a:gd name="T23" fmla="*/ 635 h 905"/>
                <a:gd name="T24" fmla="*/ 1067 w 1099"/>
                <a:gd name="T25" fmla="*/ 662 h 905"/>
                <a:gd name="T26" fmla="*/ 1046 w 1099"/>
                <a:gd name="T27" fmla="*/ 683 h 905"/>
                <a:gd name="T28" fmla="*/ 1019 w 1099"/>
                <a:gd name="T29" fmla="*/ 700 h 905"/>
                <a:gd name="T30" fmla="*/ 989 w 1099"/>
                <a:gd name="T31" fmla="*/ 710 h 905"/>
                <a:gd name="T32" fmla="*/ 956 w 1099"/>
                <a:gd name="T33" fmla="*/ 714 h 905"/>
                <a:gd name="T34" fmla="*/ 640 w 1099"/>
                <a:gd name="T35" fmla="*/ 714 h 905"/>
                <a:gd name="T36" fmla="*/ 640 w 1099"/>
                <a:gd name="T37" fmla="*/ 804 h 905"/>
                <a:gd name="T38" fmla="*/ 753 w 1099"/>
                <a:gd name="T39" fmla="*/ 804 h 905"/>
                <a:gd name="T40" fmla="*/ 781 w 1099"/>
                <a:gd name="T41" fmla="*/ 808 h 905"/>
                <a:gd name="T42" fmla="*/ 806 w 1099"/>
                <a:gd name="T43" fmla="*/ 818 h 905"/>
                <a:gd name="T44" fmla="*/ 827 w 1099"/>
                <a:gd name="T45" fmla="*/ 834 h 905"/>
                <a:gd name="T46" fmla="*/ 843 w 1099"/>
                <a:gd name="T47" fmla="*/ 854 h 905"/>
                <a:gd name="T48" fmla="*/ 853 w 1099"/>
                <a:gd name="T49" fmla="*/ 879 h 905"/>
                <a:gd name="T50" fmla="*/ 856 w 1099"/>
                <a:gd name="T51" fmla="*/ 905 h 905"/>
                <a:gd name="T52" fmla="*/ 256 w 1099"/>
                <a:gd name="T53" fmla="*/ 905 h 905"/>
                <a:gd name="T54" fmla="*/ 260 w 1099"/>
                <a:gd name="T55" fmla="*/ 879 h 905"/>
                <a:gd name="T56" fmla="*/ 270 w 1099"/>
                <a:gd name="T57" fmla="*/ 854 h 905"/>
                <a:gd name="T58" fmla="*/ 286 w 1099"/>
                <a:gd name="T59" fmla="*/ 834 h 905"/>
                <a:gd name="T60" fmla="*/ 307 w 1099"/>
                <a:gd name="T61" fmla="*/ 818 h 905"/>
                <a:gd name="T62" fmla="*/ 331 w 1099"/>
                <a:gd name="T63" fmla="*/ 808 h 905"/>
                <a:gd name="T64" fmla="*/ 359 w 1099"/>
                <a:gd name="T65" fmla="*/ 804 h 905"/>
                <a:gd name="T66" fmla="*/ 460 w 1099"/>
                <a:gd name="T67" fmla="*/ 804 h 905"/>
                <a:gd name="T68" fmla="*/ 460 w 1099"/>
                <a:gd name="T69" fmla="*/ 714 h 905"/>
                <a:gd name="T70" fmla="*/ 142 w 1099"/>
                <a:gd name="T71" fmla="*/ 714 h 905"/>
                <a:gd name="T72" fmla="*/ 111 w 1099"/>
                <a:gd name="T73" fmla="*/ 710 h 905"/>
                <a:gd name="T74" fmla="*/ 80 w 1099"/>
                <a:gd name="T75" fmla="*/ 700 h 905"/>
                <a:gd name="T76" fmla="*/ 54 w 1099"/>
                <a:gd name="T77" fmla="*/ 683 h 905"/>
                <a:gd name="T78" fmla="*/ 32 w 1099"/>
                <a:gd name="T79" fmla="*/ 662 h 905"/>
                <a:gd name="T80" fmla="*/ 15 w 1099"/>
                <a:gd name="T81" fmla="*/ 635 h 905"/>
                <a:gd name="T82" fmla="*/ 4 w 1099"/>
                <a:gd name="T83" fmla="*/ 605 h 905"/>
                <a:gd name="T84" fmla="*/ 0 w 1099"/>
                <a:gd name="T85" fmla="*/ 572 h 905"/>
                <a:gd name="T86" fmla="*/ 0 w 1099"/>
                <a:gd name="T87" fmla="*/ 143 h 905"/>
                <a:gd name="T88" fmla="*/ 4 w 1099"/>
                <a:gd name="T89" fmla="*/ 110 h 905"/>
                <a:gd name="T90" fmla="*/ 15 w 1099"/>
                <a:gd name="T91" fmla="*/ 79 h 905"/>
                <a:gd name="T92" fmla="*/ 32 w 1099"/>
                <a:gd name="T93" fmla="*/ 53 h 905"/>
                <a:gd name="T94" fmla="*/ 54 w 1099"/>
                <a:gd name="T95" fmla="*/ 31 h 905"/>
                <a:gd name="T96" fmla="*/ 80 w 1099"/>
                <a:gd name="T97" fmla="*/ 15 h 905"/>
                <a:gd name="T98" fmla="*/ 111 w 1099"/>
                <a:gd name="T99" fmla="*/ 4 h 905"/>
                <a:gd name="T100" fmla="*/ 142 w 1099"/>
                <a:gd name="T101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9" h="905">
                  <a:moveTo>
                    <a:pt x="142" y="0"/>
                  </a:moveTo>
                  <a:lnTo>
                    <a:pt x="956" y="0"/>
                  </a:lnTo>
                  <a:lnTo>
                    <a:pt x="989" y="4"/>
                  </a:lnTo>
                  <a:lnTo>
                    <a:pt x="1019" y="15"/>
                  </a:lnTo>
                  <a:lnTo>
                    <a:pt x="1046" y="31"/>
                  </a:lnTo>
                  <a:lnTo>
                    <a:pt x="1067" y="53"/>
                  </a:lnTo>
                  <a:lnTo>
                    <a:pt x="1084" y="79"/>
                  </a:lnTo>
                  <a:lnTo>
                    <a:pt x="1095" y="110"/>
                  </a:lnTo>
                  <a:lnTo>
                    <a:pt x="1099" y="143"/>
                  </a:lnTo>
                  <a:lnTo>
                    <a:pt x="1099" y="572"/>
                  </a:lnTo>
                  <a:lnTo>
                    <a:pt x="1095" y="605"/>
                  </a:lnTo>
                  <a:lnTo>
                    <a:pt x="1084" y="635"/>
                  </a:lnTo>
                  <a:lnTo>
                    <a:pt x="1067" y="662"/>
                  </a:lnTo>
                  <a:lnTo>
                    <a:pt x="1046" y="683"/>
                  </a:lnTo>
                  <a:lnTo>
                    <a:pt x="1019" y="700"/>
                  </a:lnTo>
                  <a:lnTo>
                    <a:pt x="989" y="710"/>
                  </a:lnTo>
                  <a:lnTo>
                    <a:pt x="956" y="714"/>
                  </a:lnTo>
                  <a:lnTo>
                    <a:pt x="640" y="714"/>
                  </a:lnTo>
                  <a:lnTo>
                    <a:pt x="640" y="804"/>
                  </a:lnTo>
                  <a:lnTo>
                    <a:pt x="753" y="804"/>
                  </a:lnTo>
                  <a:lnTo>
                    <a:pt x="781" y="808"/>
                  </a:lnTo>
                  <a:lnTo>
                    <a:pt x="806" y="818"/>
                  </a:lnTo>
                  <a:lnTo>
                    <a:pt x="827" y="834"/>
                  </a:lnTo>
                  <a:lnTo>
                    <a:pt x="843" y="854"/>
                  </a:lnTo>
                  <a:lnTo>
                    <a:pt x="853" y="879"/>
                  </a:lnTo>
                  <a:lnTo>
                    <a:pt x="856" y="905"/>
                  </a:lnTo>
                  <a:lnTo>
                    <a:pt x="256" y="905"/>
                  </a:lnTo>
                  <a:lnTo>
                    <a:pt x="260" y="879"/>
                  </a:lnTo>
                  <a:lnTo>
                    <a:pt x="270" y="854"/>
                  </a:lnTo>
                  <a:lnTo>
                    <a:pt x="286" y="834"/>
                  </a:lnTo>
                  <a:lnTo>
                    <a:pt x="307" y="818"/>
                  </a:lnTo>
                  <a:lnTo>
                    <a:pt x="331" y="808"/>
                  </a:lnTo>
                  <a:lnTo>
                    <a:pt x="359" y="804"/>
                  </a:lnTo>
                  <a:lnTo>
                    <a:pt x="460" y="804"/>
                  </a:lnTo>
                  <a:lnTo>
                    <a:pt x="460" y="714"/>
                  </a:lnTo>
                  <a:lnTo>
                    <a:pt x="142" y="714"/>
                  </a:lnTo>
                  <a:lnTo>
                    <a:pt x="111" y="710"/>
                  </a:lnTo>
                  <a:lnTo>
                    <a:pt x="80" y="700"/>
                  </a:lnTo>
                  <a:lnTo>
                    <a:pt x="54" y="683"/>
                  </a:lnTo>
                  <a:lnTo>
                    <a:pt x="32" y="662"/>
                  </a:lnTo>
                  <a:lnTo>
                    <a:pt x="15" y="635"/>
                  </a:lnTo>
                  <a:lnTo>
                    <a:pt x="4" y="605"/>
                  </a:lnTo>
                  <a:lnTo>
                    <a:pt x="0" y="572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79"/>
                  </a:lnTo>
                  <a:lnTo>
                    <a:pt x="32" y="53"/>
                  </a:lnTo>
                  <a:lnTo>
                    <a:pt x="54" y="31"/>
                  </a:lnTo>
                  <a:lnTo>
                    <a:pt x="80" y="15"/>
                  </a:lnTo>
                  <a:lnTo>
                    <a:pt x="111" y="4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5"/>
            <p:cNvSpPr>
              <a:spLocks/>
            </p:cNvSpPr>
            <p:nvPr/>
          </p:nvSpPr>
          <p:spPr bwMode="auto">
            <a:xfrm>
              <a:off x="7021" y="1683"/>
              <a:ext cx="274" cy="227"/>
            </a:xfrm>
            <a:custGeom>
              <a:avLst/>
              <a:gdLst>
                <a:gd name="T0" fmla="*/ 141 w 1097"/>
                <a:gd name="T1" fmla="*/ 0 h 905"/>
                <a:gd name="T2" fmla="*/ 955 w 1097"/>
                <a:gd name="T3" fmla="*/ 0 h 905"/>
                <a:gd name="T4" fmla="*/ 988 w 1097"/>
                <a:gd name="T5" fmla="*/ 4 h 905"/>
                <a:gd name="T6" fmla="*/ 1018 w 1097"/>
                <a:gd name="T7" fmla="*/ 15 h 905"/>
                <a:gd name="T8" fmla="*/ 1045 w 1097"/>
                <a:gd name="T9" fmla="*/ 31 h 905"/>
                <a:gd name="T10" fmla="*/ 1066 w 1097"/>
                <a:gd name="T11" fmla="*/ 53 h 905"/>
                <a:gd name="T12" fmla="*/ 1083 w 1097"/>
                <a:gd name="T13" fmla="*/ 79 h 905"/>
                <a:gd name="T14" fmla="*/ 1094 w 1097"/>
                <a:gd name="T15" fmla="*/ 110 h 905"/>
                <a:gd name="T16" fmla="*/ 1097 w 1097"/>
                <a:gd name="T17" fmla="*/ 143 h 905"/>
                <a:gd name="T18" fmla="*/ 1097 w 1097"/>
                <a:gd name="T19" fmla="*/ 572 h 905"/>
                <a:gd name="T20" fmla="*/ 1094 w 1097"/>
                <a:gd name="T21" fmla="*/ 605 h 905"/>
                <a:gd name="T22" fmla="*/ 1083 w 1097"/>
                <a:gd name="T23" fmla="*/ 635 h 905"/>
                <a:gd name="T24" fmla="*/ 1066 w 1097"/>
                <a:gd name="T25" fmla="*/ 662 h 905"/>
                <a:gd name="T26" fmla="*/ 1045 w 1097"/>
                <a:gd name="T27" fmla="*/ 683 h 905"/>
                <a:gd name="T28" fmla="*/ 1018 w 1097"/>
                <a:gd name="T29" fmla="*/ 700 h 905"/>
                <a:gd name="T30" fmla="*/ 988 w 1097"/>
                <a:gd name="T31" fmla="*/ 710 h 905"/>
                <a:gd name="T32" fmla="*/ 955 w 1097"/>
                <a:gd name="T33" fmla="*/ 714 h 905"/>
                <a:gd name="T34" fmla="*/ 639 w 1097"/>
                <a:gd name="T35" fmla="*/ 714 h 905"/>
                <a:gd name="T36" fmla="*/ 639 w 1097"/>
                <a:gd name="T37" fmla="*/ 804 h 905"/>
                <a:gd name="T38" fmla="*/ 753 w 1097"/>
                <a:gd name="T39" fmla="*/ 804 h 905"/>
                <a:gd name="T40" fmla="*/ 780 w 1097"/>
                <a:gd name="T41" fmla="*/ 808 h 905"/>
                <a:gd name="T42" fmla="*/ 805 w 1097"/>
                <a:gd name="T43" fmla="*/ 818 h 905"/>
                <a:gd name="T44" fmla="*/ 826 w 1097"/>
                <a:gd name="T45" fmla="*/ 834 h 905"/>
                <a:gd name="T46" fmla="*/ 842 w 1097"/>
                <a:gd name="T47" fmla="*/ 854 h 905"/>
                <a:gd name="T48" fmla="*/ 852 w 1097"/>
                <a:gd name="T49" fmla="*/ 879 h 905"/>
                <a:gd name="T50" fmla="*/ 856 w 1097"/>
                <a:gd name="T51" fmla="*/ 905 h 905"/>
                <a:gd name="T52" fmla="*/ 255 w 1097"/>
                <a:gd name="T53" fmla="*/ 905 h 905"/>
                <a:gd name="T54" fmla="*/ 259 w 1097"/>
                <a:gd name="T55" fmla="*/ 879 h 905"/>
                <a:gd name="T56" fmla="*/ 269 w 1097"/>
                <a:gd name="T57" fmla="*/ 854 h 905"/>
                <a:gd name="T58" fmla="*/ 285 w 1097"/>
                <a:gd name="T59" fmla="*/ 834 h 905"/>
                <a:gd name="T60" fmla="*/ 306 w 1097"/>
                <a:gd name="T61" fmla="*/ 818 h 905"/>
                <a:gd name="T62" fmla="*/ 330 w 1097"/>
                <a:gd name="T63" fmla="*/ 808 h 905"/>
                <a:gd name="T64" fmla="*/ 358 w 1097"/>
                <a:gd name="T65" fmla="*/ 804 h 905"/>
                <a:gd name="T66" fmla="*/ 459 w 1097"/>
                <a:gd name="T67" fmla="*/ 804 h 905"/>
                <a:gd name="T68" fmla="*/ 459 w 1097"/>
                <a:gd name="T69" fmla="*/ 714 h 905"/>
                <a:gd name="T70" fmla="*/ 141 w 1097"/>
                <a:gd name="T71" fmla="*/ 714 h 905"/>
                <a:gd name="T72" fmla="*/ 110 w 1097"/>
                <a:gd name="T73" fmla="*/ 710 h 905"/>
                <a:gd name="T74" fmla="*/ 79 w 1097"/>
                <a:gd name="T75" fmla="*/ 700 h 905"/>
                <a:gd name="T76" fmla="*/ 53 w 1097"/>
                <a:gd name="T77" fmla="*/ 683 h 905"/>
                <a:gd name="T78" fmla="*/ 31 w 1097"/>
                <a:gd name="T79" fmla="*/ 662 h 905"/>
                <a:gd name="T80" fmla="*/ 15 w 1097"/>
                <a:gd name="T81" fmla="*/ 635 h 905"/>
                <a:gd name="T82" fmla="*/ 3 w 1097"/>
                <a:gd name="T83" fmla="*/ 605 h 905"/>
                <a:gd name="T84" fmla="*/ 0 w 1097"/>
                <a:gd name="T85" fmla="*/ 572 h 905"/>
                <a:gd name="T86" fmla="*/ 0 w 1097"/>
                <a:gd name="T87" fmla="*/ 143 h 905"/>
                <a:gd name="T88" fmla="*/ 3 w 1097"/>
                <a:gd name="T89" fmla="*/ 110 h 905"/>
                <a:gd name="T90" fmla="*/ 13 w 1097"/>
                <a:gd name="T91" fmla="*/ 79 h 905"/>
                <a:gd name="T92" fmla="*/ 31 w 1097"/>
                <a:gd name="T93" fmla="*/ 53 h 905"/>
                <a:gd name="T94" fmla="*/ 53 w 1097"/>
                <a:gd name="T95" fmla="*/ 31 h 905"/>
                <a:gd name="T96" fmla="*/ 79 w 1097"/>
                <a:gd name="T97" fmla="*/ 15 h 905"/>
                <a:gd name="T98" fmla="*/ 108 w 1097"/>
                <a:gd name="T99" fmla="*/ 4 h 905"/>
                <a:gd name="T100" fmla="*/ 141 w 1097"/>
                <a:gd name="T101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7" h="905">
                  <a:moveTo>
                    <a:pt x="141" y="0"/>
                  </a:moveTo>
                  <a:lnTo>
                    <a:pt x="955" y="0"/>
                  </a:lnTo>
                  <a:lnTo>
                    <a:pt x="988" y="4"/>
                  </a:lnTo>
                  <a:lnTo>
                    <a:pt x="1018" y="15"/>
                  </a:lnTo>
                  <a:lnTo>
                    <a:pt x="1045" y="31"/>
                  </a:lnTo>
                  <a:lnTo>
                    <a:pt x="1066" y="53"/>
                  </a:lnTo>
                  <a:lnTo>
                    <a:pt x="1083" y="79"/>
                  </a:lnTo>
                  <a:lnTo>
                    <a:pt x="1094" y="110"/>
                  </a:lnTo>
                  <a:lnTo>
                    <a:pt x="1097" y="143"/>
                  </a:lnTo>
                  <a:lnTo>
                    <a:pt x="1097" y="572"/>
                  </a:lnTo>
                  <a:lnTo>
                    <a:pt x="1094" y="605"/>
                  </a:lnTo>
                  <a:lnTo>
                    <a:pt x="1083" y="635"/>
                  </a:lnTo>
                  <a:lnTo>
                    <a:pt x="1066" y="662"/>
                  </a:lnTo>
                  <a:lnTo>
                    <a:pt x="1045" y="683"/>
                  </a:lnTo>
                  <a:lnTo>
                    <a:pt x="1018" y="700"/>
                  </a:lnTo>
                  <a:lnTo>
                    <a:pt x="988" y="710"/>
                  </a:lnTo>
                  <a:lnTo>
                    <a:pt x="955" y="714"/>
                  </a:lnTo>
                  <a:lnTo>
                    <a:pt x="639" y="714"/>
                  </a:lnTo>
                  <a:lnTo>
                    <a:pt x="639" y="804"/>
                  </a:lnTo>
                  <a:lnTo>
                    <a:pt x="753" y="804"/>
                  </a:lnTo>
                  <a:lnTo>
                    <a:pt x="780" y="808"/>
                  </a:lnTo>
                  <a:lnTo>
                    <a:pt x="805" y="818"/>
                  </a:lnTo>
                  <a:lnTo>
                    <a:pt x="826" y="834"/>
                  </a:lnTo>
                  <a:lnTo>
                    <a:pt x="842" y="854"/>
                  </a:lnTo>
                  <a:lnTo>
                    <a:pt x="852" y="879"/>
                  </a:lnTo>
                  <a:lnTo>
                    <a:pt x="856" y="905"/>
                  </a:lnTo>
                  <a:lnTo>
                    <a:pt x="255" y="905"/>
                  </a:lnTo>
                  <a:lnTo>
                    <a:pt x="259" y="879"/>
                  </a:lnTo>
                  <a:lnTo>
                    <a:pt x="269" y="854"/>
                  </a:lnTo>
                  <a:lnTo>
                    <a:pt x="285" y="834"/>
                  </a:lnTo>
                  <a:lnTo>
                    <a:pt x="306" y="818"/>
                  </a:lnTo>
                  <a:lnTo>
                    <a:pt x="330" y="808"/>
                  </a:lnTo>
                  <a:lnTo>
                    <a:pt x="358" y="804"/>
                  </a:lnTo>
                  <a:lnTo>
                    <a:pt x="459" y="804"/>
                  </a:lnTo>
                  <a:lnTo>
                    <a:pt x="459" y="714"/>
                  </a:lnTo>
                  <a:lnTo>
                    <a:pt x="141" y="714"/>
                  </a:lnTo>
                  <a:lnTo>
                    <a:pt x="110" y="710"/>
                  </a:lnTo>
                  <a:lnTo>
                    <a:pt x="79" y="700"/>
                  </a:lnTo>
                  <a:lnTo>
                    <a:pt x="53" y="683"/>
                  </a:lnTo>
                  <a:lnTo>
                    <a:pt x="31" y="662"/>
                  </a:lnTo>
                  <a:lnTo>
                    <a:pt x="15" y="635"/>
                  </a:lnTo>
                  <a:lnTo>
                    <a:pt x="3" y="605"/>
                  </a:lnTo>
                  <a:lnTo>
                    <a:pt x="0" y="572"/>
                  </a:lnTo>
                  <a:lnTo>
                    <a:pt x="0" y="143"/>
                  </a:lnTo>
                  <a:lnTo>
                    <a:pt x="3" y="110"/>
                  </a:lnTo>
                  <a:lnTo>
                    <a:pt x="13" y="79"/>
                  </a:lnTo>
                  <a:lnTo>
                    <a:pt x="31" y="53"/>
                  </a:lnTo>
                  <a:lnTo>
                    <a:pt x="53" y="31"/>
                  </a:lnTo>
                  <a:lnTo>
                    <a:pt x="79" y="15"/>
                  </a:lnTo>
                  <a:lnTo>
                    <a:pt x="108" y="4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6"/>
            <p:cNvSpPr>
              <a:spLocks/>
            </p:cNvSpPr>
            <p:nvPr/>
          </p:nvSpPr>
          <p:spPr bwMode="auto">
            <a:xfrm>
              <a:off x="6581" y="1948"/>
              <a:ext cx="501" cy="158"/>
            </a:xfrm>
            <a:custGeom>
              <a:avLst/>
              <a:gdLst>
                <a:gd name="T0" fmla="*/ 1956 w 2003"/>
                <a:gd name="T1" fmla="*/ 4 h 629"/>
                <a:gd name="T2" fmla="*/ 1990 w 2003"/>
                <a:gd name="T3" fmla="*/ 27 h 629"/>
                <a:gd name="T4" fmla="*/ 2003 w 2003"/>
                <a:gd name="T5" fmla="*/ 67 h 629"/>
                <a:gd name="T6" fmla="*/ 1991 w 2003"/>
                <a:gd name="T7" fmla="*/ 106 h 629"/>
                <a:gd name="T8" fmla="*/ 1634 w 2003"/>
                <a:gd name="T9" fmla="*/ 603 h 629"/>
                <a:gd name="T10" fmla="*/ 1631 w 2003"/>
                <a:gd name="T11" fmla="*/ 606 h 629"/>
                <a:gd name="T12" fmla="*/ 1629 w 2003"/>
                <a:gd name="T13" fmla="*/ 610 h 629"/>
                <a:gd name="T14" fmla="*/ 1625 w 2003"/>
                <a:gd name="T15" fmla="*/ 614 h 629"/>
                <a:gd name="T16" fmla="*/ 1621 w 2003"/>
                <a:gd name="T17" fmla="*/ 616 h 629"/>
                <a:gd name="T18" fmla="*/ 1618 w 2003"/>
                <a:gd name="T19" fmla="*/ 618 h 629"/>
                <a:gd name="T20" fmla="*/ 1614 w 2003"/>
                <a:gd name="T21" fmla="*/ 621 h 629"/>
                <a:gd name="T22" fmla="*/ 1612 w 2003"/>
                <a:gd name="T23" fmla="*/ 621 h 629"/>
                <a:gd name="T24" fmla="*/ 1609 w 2003"/>
                <a:gd name="T25" fmla="*/ 624 h 629"/>
                <a:gd name="T26" fmla="*/ 1605 w 2003"/>
                <a:gd name="T27" fmla="*/ 625 h 629"/>
                <a:gd name="T28" fmla="*/ 1601 w 2003"/>
                <a:gd name="T29" fmla="*/ 627 h 629"/>
                <a:gd name="T30" fmla="*/ 1597 w 2003"/>
                <a:gd name="T31" fmla="*/ 628 h 629"/>
                <a:gd name="T32" fmla="*/ 1593 w 2003"/>
                <a:gd name="T33" fmla="*/ 628 h 629"/>
                <a:gd name="T34" fmla="*/ 1588 w 2003"/>
                <a:gd name="T35" fmla="*/ 629 h 629"/>
                <a:gd name="T36" fmla="*/ 1580 w 2003"/>
                <a:gd name="T37" fmla="*/ 629 h 629"/>
                <a:gd name="T38" fmla="*/ 1569 w 2003"/>
                <a:gd name="T39" fmla="*/ 629 h 629"/>
                <a:gd name="T40" fmla="*/ 1559 w 2003"/>
                <a:gd name="T41" fmla="*/ 627 h 629"/>
                <a:gd name="T42" fmla="*/ 45 w 2003"/>
                <a:gd name="T43" fmla="*/ 130 h 629"/>
                <a:gd name="T44" fmla="*/ 12 w 2003"/>
                <a:gd name="T45" fmla="*/ 106 h 629"/>
                <a:gd name="T46" fmla="*/ 0 w 2003"/>
                <a:gd name="T47" fmla="*/ 68 h 629"/>
                <a:gd name="T48" fmla="*/ 13 w 2003"/>
                <a:gd name="T49" fmla="*/ 27 h 629"/>
                <a:gd name="T50" fmla="*/ 46 w 2003"/>
                <a:gd name="T51" fmla="*/ 4 h 629"/>
                <a:gd name="T52" fmla="*/ 88 w 2003"/>
                <a:gd name="T53" fmla="*/ 4 h 629"/>
                <a:gd name="T54" fmla="*/ 1108 w 2003"/>
                <a:gd name="T55" fmla="*/ 112 h 629"/>
                <a:gd name="T56" fmla="*/ 1092 w 2003"/>
                <a:gd name="T57" fmla="*/ 72 h 629"/>
                <a:gd name="T58" fmla="*/ 1102 w 2003"/>
                <a:gd name="T59" fmla="*/ 33 h 629"/>
                <a:gd name="T60" fmla="*/ 1134 w 2003"/>
                <a:gd name="T61" fmla="*/ 5 h 629"/>
                <a:gd name="T62" fmla="*/ 1175 w 2003"/>
                <a:gd name="T63" fmla="*/ 2 h 629"/>
                <a:gd name="T64" fmla="*/ 1211 w 2003"/>
                <a:gd name="T65" fmla="*/ 23 h 629"/>
                <a:gd name="T66" fmla="*/ 1882 w 2003"/>
                <a:gd name="T67" fmla="*/ 29 h 629"/>
                <a:gd name="T68" fmla="*/ 1915 w 2003"/>
                <a:gd name="T69" fmla="*/ 4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3" h="629">
                  <a:moveTo>
                    <a:pt x="1936" y="0"/>
                  </a:moveTo>
                  <a:lnTo>
                    <a:pt x="1956" y="4"/>
                  </a:lnTo>
                  <a:lnTo>
                    <a:pt x="1976" y="13"/>
                  </a:lnTo>
                  <a:lnTo>
                    <a:pt x="1990" y="27"/>
                  </a:lnTo>
                  <a:lnTo>
                    <a:pt x="1999" y="46"/>
                  </a:lnTo>
                  <a:lnTo>
                    <a:pt x="2003" y="67"/>
                  </a:lnTo>
                  <a:lnTo>
                    <a:pt x="2001" y="88"/>
                  </a:lnTo>
                  <a:lnTo>
                    <a:pt x="1991" y="106"/>
                  </a:lnTo>
                  <a:lnTo>
                    <a:pt x="1635" y="602"/>
                  </a:lnTo>
                  <a:lnTo>
                    <a:pt x="1634" y="603"/>
                  </a:lnTo>
                  <a:lnTo>
                    <a:pt x="1633" y="604"/>
                  </a:lnTo>
                  <a:lnTo>
                    <a:pt x="1631" y="606"/>
                  </a:lnTo>
                  <a:lnTo>
                    <a:pt x="1630" y="607"/>
                  </a:lnTo>
                  <a:lnTo>
                    <a:pt x="1629" y="610"/>
                  </a:lnTo>
                  <a:lnTo>
                    <a:pt x="1627" y="611"/>
                  </a:lnTo>
                  <a:lnTo>
                    <a:pt x="1625" y="614"/>
                  </a:lnTo>
                  <a:lnTo>
                    <a:pt x="1622" y="615"/>
                  </a:lnTo>
                  <a:lnTo>
                    <a:pt x="1621" y="616"/>
                  </a:lnTo>
                  <a:lnTo>
                    <a:pt x="1619" y="618"/>
                  </a:lnTo>
                  <a:lnTo>
                    <a:pt x="1618" y="618"/>
                  </a:lnTo>
                  <a:lnTo>
                    <a:pt x="1615" y="620"/>
                  </a:lnTo>
                  <a:lnTo>
                    <a:pt x="1614" y="621"/>
                  </a:lnTo>
                  <a:lnTo>
                    <a:pt x="1613" y="621"/>
                  </a:lnTo>
                  <a:lnTo>
                    <a:pt x="1612" y="621"/>
                  </a:lnTo>
                  <a:lnTo>
                    <a:pt x="1612" y="623"/>
                  </a:lnTo>
                  <a:lnTo>
                    <a:pt x="1609" y="624"/>
                  </a:lnTo>
                  <a:lnTo>
                    <a:pt x="1606" y="624"/>
                  </a:lnTo>
                  <a:lnTo>
                    <a:pt x="1605" y="625"/>
                  </a:lnTo>
                  <a:lnTo>
                    <a:pt x="1604" y="625"/>
                  </a:lnTo>
                  <a:lnTo>
                    <a:pt x="1601" y="627"/>
                  </a:lnTo>
                  <a:lnTo>
                    <a:pt x="1598" y="627"/>
                  </a:lnTo>
                  <a:lnTo>
                    <a:pt x="1597" y="628"/>
                  </a:lnTo>
                  <a:lnTo>
                    <a:pt x="1596" y="628"/>
                  </a:lnTo>
                  <a:lnTo>
                    <a:pt x="1593" y="628"/>
                  </a:lnTo>
                  <a:lnTo>
                    <a:pt x="1590" y="629"/>
                  </a:lnTo>
                  <a:lnTo>
                    <a:pt x="1588" y="629"/>
                  </a:lnTo>
                  <a:lnTo>
                    <a:pt x="1584" y="629"/>
                  </a:lnTo>
                  <a:lnTo>
                    <a:pt x="1580" y="629"/>
                  </a:lnTo>
                  <a:lnTo>
                    <a:pt x="1575" y="629"/>
                  </a:lnTo>
                  <a:lnTo>
                    <a:pt x="1569" y="629"/>
                  </a:lnTo>
                  <a:lnTo>
                    <a:pt x="1564" y="628"/>
                  </a:lnTo>
                  <a:lnTo>
                    <a:pt x="1559" y="627"/>
                  </a:lnTo>
                  <a:lnTo>
                    <a:pt x="1559" y="627"/>
                  </a:lnTo>
                  <a:lnTo>
                    <a:pt x="45" y="130"/>
                  </a:lnTo>
                  <a:lnTo>
                    <a:pt x="26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8"/>
                  </a:lnTo>
                  <a:lnTo>
                    <a:pt x="3" y="47"/>
                  </a:lnTo>
                  <a:lnTo>
                    <a:pt x="13" y="27"/>
                  </a:lnTo>
                  <a:lnTo>
                    <a:pt x="28" y="13"/>
                  </a:lnTo>
                  <a:lnTo>
                    <a:pt x="46" y="4"/>
                  </a:lnTo>
                  <a:lnTo>
                    <a:pt x="67" y="0"/>
                  </a:lnTo>
                  <a:lnTo>
                    <a:pt x="88" y="4"/>
                  </a:lnTo>
                  <a:lnTo>
                    <a:pt x="1375" y="425"/>
                  </a:lnTo>
                  <a:lnTo>
                    <a:pt x="1108" y="112"/>
                  </a:lnTo>
                  <a:lnTo>
                    <a:pt x="1097" y="93"/>
                  </a:lnTo>
                  <a:lnTo>
                    <a:pt x="1092" y="72"/>
                  </a:lnTo>
                  <a:lnTo>
                    <a:pt x="1095" y="51"/>
                  </a:lnTo>
                  <a:lnTo>
                    <a:pt x="1102" y="33"/>
                  </a:lnTo>
                  <a:lnTo>
                    <a:pt x="1116" y="17"/>
                  </a:lnTo>
                  <a:lnTo>
                    <a:pt x="1134" y="5"/>
                  </a:lnTo>
                  <a:lnTo>
                    <a:pt x="1155" y="1"/>
                  </a:lnTo>
                  <a:lnTo>
                    <a:pt x="1175" y="2"/>
                  </a:lnTo>
                  <a:lnTo>
                    <a:pt x="1195" y="10"/>
                  </a:lnTo>
                  <a:lnTo>
                    <a:pt x="1211" y="23"/>
                  </a:lnTo>
                  <a:lnTo>
                    <a:pt x="1576" y="454"/>
                  </a:lnTo>
                  <a:lnTo>
                    <a:pt x="1882" y="29"/>
                  </a:lnTo>
                  <a:lnTo>
                    <a:pt x="1896" y="13"/>
                  </a:lnTo>
                  <a:lnTo>
                    <a:pt x="1915" y="4"/>
                  </a:lnTo>
                  <a:lnTo>
                    <a:pt x="19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7"/>
            <p:cNvSpPr>
              <a:spLocks/>
            </p:cNvSpPr>
            <p:nvPr/>
          </p:nvSpPr>
          <p:spPr bwMode="auto">
            <a:xfrm>
              <a:off x="6363" y="2023"/>
              <a:ext cx="295" cy="295"/>
            </a:xfrm>
            <a:custGeom>
              <a:avLst/>
              <a:gdLst>
                <a:gd name="T0" fmla="*/ 591 w 1181"/>
                <a:gd name="T1" fmla="*/ 0 h 1181"/>
                <a:gd name="T2" fmla="*/ 660 w 1181"/>
                <a:gd name="T3" fmla="*/ 4 h 1181"/>
                <a:gd name="T4" fmla="*/ 727 w 1181"/>
                <a:gd name="T5" fmla="*/ 16 h 1181"/>
                <a:gd name="T6" fmla="*/ 790 w 1181"/>
                <a:gd name="T7" fmla="*/ 36 h 1181"/>
                <a:gd name="T8" fmla="*/ 851 w 1181"/>
                <a:gd name="T9" fmla="*/ 61 h 1181"/>
                <a:gd name="T10" fmla="*/ 908 w 1181"/>
                <a:gd name="T11" fmla="*/ 93 h 1181"/>
                <a:gd name="T12" fmla="*/ 960 w 1181"/>
                <a:gd name="T13" fmla="*/ 131 h 1181"/>
                <a:gd name="T14" fmla="*/ 1008 w 1181"/>
                <a:gd name="T15" fmla="*/ 173 h 1181"/>
                <a:gd name="T16" fmla="*/ 1051 w 1181"/>
                <a:gd name="T17" fmla="*/ 222 h 1181"/>
                <a:gd name="T18" fmla="*/ 1090 w 1181"/>
                <a:gd name="T19" fmla="*/ 274 h 1181"/>
                <a:gd name="T20" fmla="*/ 1121 w 1181"/>
                <a:gd name="T21" fmla="*/ 331 h 1181"/>
                <a:gd name="T22" fmla="*/ 1146 w 1181"/>
                <a:gd name="T23" fmla="*/ 392 h 1181"/>
                <a:gd name="T24" fmla="*/ 1166 w 1181"/>
                <a:gd name="T25" fmla="*/ 455 h 1181"/>
                <a:gd name="T26" fmla="*/ 1177 w 1181"/>
                <a:gd name="T27" fmla="*/ 522 h 1181"/>
                <a:gd name="T28" fmla="*/ 1181 w 1181"/>
                <a:gd name="T29" fmla="*/ 591 h 1181"/>
                <a:gd name="T30" fmla="*/ 1177 w 1181"/>
                <a:gd name="T31" fmla="*/ 659 h 1181"/>
                <a:gd name="T32" fmla="*/ 1166 w 1181"/>
                <a:gd name="T33" fmla="*/ 726 h 1181"/>
                <a:gd name="T34" fmla="*/ 1146 w 1181"/>
                <a:gd name="T35" fmla="*/ 790 h 1181"/>
                <a:gd name="T36" fmla="*/ 1121 w 1181"/>
                <a:gd name="T37" fmla="*/ 850 h 1181"/>
                <a:gd name="T38" fmla="*/ 1090 w 1181"/>
                <a:gd name="T39" fmla="*/ 907 h 1181"/>
                <a:gd name="T40" fmla="*/ 1051 w 1181"/>
                <a:gd name="T41" fmla="*/ 960 h 1181"/>
                <a:gd name="T42" fmla="*/ 1008 w 1181"/>
                <a:gd name="T43" fmla="*/ 1008 h 1181"/>
                <a:gd name="T44" fmla="*/ 960 w 1181"/>
                <a:gd name="T45" fmla="*/ 1052 h 1181"/>
                <a:gd name="T46" fmla="*/ 908 w 1181"/>
                <a:gd name="T47" fmla="*/ 1089 h 1181"/>
                <a:gd name="T48" fmla="*/ 851 w 1181"/>
                <a:gd name="T49" fmla="*/ 1120 h 1181"/>
                <a:gd name="T50" fmla="*/ 790 w 1181"/>
                <a:gd name="T51" fmla="*/ 1147 h 1181"/>
                <a:gd name="T52" fmla="*/ 727 w 1181"/>
                <a:gd name="T53" fmla="*/ 1165 h 1181"/>
                <a:gd name="T54" fmla="*/ 660 w 1181"/>
                <a:gd name="T55" fmla="*/ 1177 h 1181"/>
                <a:gd name="T56" fmla="*/ 591 w 1181"/>
                <a:gd name="T57" fmla="*/ 1181 h 1181"/>
                <a:gd name="T58" fmla="*/ 522 w 1181"/>
                <a:gd name="T59" fmla="*/ 1177 h 1181"/>
                <a:gd name="T60" fmla="*/ 455 w 1181"/>
                <a:gd name="T61" fmla="*/ 1165 h 1181"/>
                <a:gd name="T62" fmla="*/ 392 w 1181"/>
                <a:gd name="T63" fmla="*/ 1147 h 1181"/>
                <a:gd name="T64" fmla="*/ 331 w 1181"/>
                <a:gd name="T65" fmla="*/ 1120 h 1181"/>
                <a:gd name="T66" fmla="*/ 275 w 1181"/>
                <a:gd name="T67" fmla="*/ 1089 h 1181"/>
                <a:gd name="T68" fmla="*/ 222 w 1181"/>
                <a:gd name="T69" fmla="*/ 1052 h 1181"/>
                <a:gd name="T70" fmla="*/ 174 w 1181"/>
                <a:gd name="T71" fmla="*/ 1008 h 1181"/>
                <a:gd name="T72" fmla="*/ 131 w 1181"/>
                <a:gd name="T73" fmla="*/ 960 h 1181"/>
                <a:gd name="T74" fmla="*/ 93 w 1181"/>
                <a:gd name="T75" fmla="*/ 907 h 1181"/>
                <a:gd name="T76" fmla="*/ 61 w 1181"/>
                <a:gd name="T77" fmla="*/ 850 h 1181"/>
                <a:gd name="T78" fmla="*/ 36 w 1181"/>
                <a:gd name="T79" fmla="*/ 790 h 1181"/>
                <a:gd name="T80" fmla="*/ 16 w 1181"/>
                <a:gd name="T81" fmla="*/ 726 h 1181"/>
                <a:gd name="T82" fmla="*/ 4 w 1181"/>
                <a:gd name="T83" fmla="*/ 659 h 1181"/>
                <a:gd name="T84" fmla="*/ 0 w 1181"/>
                <a:gd name="T85" fmla="*/ 591 h 1181"/>
                <a:gd name="T86" fmla="*/ 4 w 1181"/>
                <a:gd name="T87" fmla="*/ 522 h 1181"/>
                <a:gd name="T88" fmla="*/ 16 w 1181"/>
                <a:gd name="T89" fmla="*/ 455 h 1181"/>
                <a:gd name="T90" fmla="*/ 36 w 1181"/>
                <a:gd name="T91" fmla="*/ 392 h 1181"/>
                <a:gd name="T92" fmla="*/ 61 w 1181"/>
                <a:gd name="T93" fmla="*/ 331 h 1181"/>
                <a:gd name="T94" fmla="*/ 93 w 1181"/>
                <a:gd name="T95" fmla="*/ 274 h 1181"/>
                <a:gd name="T96" fmla="*/ 131 w 1181"/>
                <a:gd name="T97" fmla="*/ 222 h 1181"/>
                <a:gd name="T98" fmla="*/ 174 w 1181"/>
                <a:gd name="T99" fmla="*/ 173 h 1181"/>
                <a:gd name="T100" fmla="*/ 222 w 1181"/>
                <a:gd name="T101" fmla="*/ 131 h 1181"/>
                <a:gd name="T102" fmla="*/ 275 w 1181"/>
                <a:gd name="T103" fmla="*/ 93 h 1181"/>
                <a:gd name="T104" fmla="*/ 331 w 1181"/>
                <a:gd name="T105" fmla="*/ 61 h 1181"/>
                <a:gd name="T106" fmla="*/ 392 w 1181"/>
                <a:gd name="T107" fmla="*/ 36 h 1181"/>
                <a:gd name="T108" fmla="*/ 455 w 1181"/>
                <a:gd name="T109" fmla="*/ 16 h 1181"/>
                <a:gd name="T110" fmla="*/ 522 w 1181"/>
                <a:gd name="T111" fmla="*/ 4 h 1181"/>
                <a:gd name="T112" fmla="*/ 591 w 1181"/>
                <a:gd name="T113" fmla="*/ 0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1" h="1181">
                  <a:moveTo>
                    <a:pt x="591" y="0"/>
                  </a:moveTo>
                  <a:lnTo>
                    <a:pt x="660" y="4"/>
                  </a:lnTo>
                  <a:lnTo>
                    <a:pt x="727" y="16"/>
                  </a:lnTo>
                  <a:lnTo>
                    <a:pt x="790" y="36"/>
                  </a:lnTo>
                  <a:lnTo>
                    <a:pt x="851" y="61"/>
                  </a:lnTo>
                  <a:lnTo>
                    <a:pt x="908" y="93"/>
                  </a:lnTo>
                  <a:lnTo>
                    <a:pt x="960" y="131"/>
                  </a:lnTo>
                  <a:lnTo>
                    <a:pt x="1008" y="173"/>
                  </a:lnTo>
                  <a:lnTo>
                    <a:pt x="1051" y="222"/>
                  </a:lnTo>
                  <a:lnTo>
                    <a:pt x="1090" y="274"/>
                  </a:lnTo>
                  <a:lnTo>
                    <a:pt x="1121" y="331"/>
                  </a:lnTo>
                  <a:lnTo>
                    <a:pt x="1146" y="392"/>
                  </a:lnTo>
                  <a:lnTo>
                    <a:pt x="1166" y="455"/>
                  </a:lnTo>
                  <a:lnTo>
                    <a:pt x="1177" y="522"/>
                  </a:lnTo>
                  <a:lnTo>
                    <a:pt x="1181" y="591"/>
                  </a:lnTo>
                  <a:lnTo>
                    <a:pt x="1177" y="659"/>
                  </a:lnTo>
                  <a:lnTo>
                    <a:pt x="1166" y="726"/>
                  </a:lnTo>
                  <a:lnTo>
                    <a:pt x="1146" y="790"/>
                  </a:lnTo>
                  <a:lnTo>
                    <a:pt x="1121" y="850"/>
                  </a:lnTo>
                  <a:lnTo>
                    <a:pt x="1090" y="907"/>
                  </a:lnTo>
                  <a:lnTo>
                    <a:pt x="1051" y="960"/>
                  </a:lnTo>
                  <a:lnTo>
                    <a:pt x="1008" y="1008"/>
                  </a:lnTo>
                  <a:lnTo>
                    <a:pt x="960" y="1052"/>
                  </a:lnTo>
                  <a:lnTo>
                    <a:pt x="908" y="1089"/>
                  </a:lnTo>
                  <a:lnTo>
                    <a:pt x="851" y="1120"/>
                  </a:lnTo>
                  <a:lnTo>
                    <a:pt x="790" y="1147"/>
                  </a:lnTo>
                  <a:lnTo>
                    <a:pt x="727" y="1165"/>
                  </a:lnTo>
                  <a:lnTo>
                    <a:pt x="660" y="1177"/>
                  </a:lnTo>
                  <a:lnTo>
                    <a:pt x="591" y="1181"/>
                  </a:lnTo>
                  <a:lnTo>
                    <a:pt x="522" y="1177"/>
                  </a:lnTo>
                  <a:lnTo>
                    <a:pt x="455" y="1165"/>
                  </a:lnTo>
                  <a:lnTo>
                    <a:pt x="392" y="1147"/>
                  </a:lnTo>
                  <a:lnTo>
                    <a:pt x="331" y="1120"/>
                  </a:lnTo>
                  <a:lnTo>
                    <a:pt x="275" y="1089"/>
                  </a:lnTo>
                  <a:lnTo>
                    <a:pt x="222" y="1052"/>
                  </a:lnTo>
                  <a:lnTo>
                    <a:pt x="174" y="1008"/>
                  </a:lnTo>
                  <a:lnTo>
                    <a:pt x="131" y="960"/>
                  </a:lnTo>
                  <a:lnTo>
                    <a:pt x="93" y="907"/>
                  </a:lnTo>
                  <a:lnTo>
                    <a:pt x="61" y="850"/>
                  </a:lnTo>
                  <a:lnTo>
                    <a:pt x="36" y="790"/>
                  </a:lnTo>
                  <a:lnTo>
                    <a:pt x="16" y="726"/>
                  </a:lnTo>
                  <a:lnTo>
                    <a:pt x="4" y="659"/>
                  </a:lnTo>
                  <a:lnTo>
                    <a:pt x="0" y="591"/>
                  </a:lnTo>
                  <a:lnTo>
                    <a:pt x="4" y="522"/>
                  </a:lnTo>
                  <a:lnTo>
                    <a:pt x="16" y="455"/>
                  </a:lnTo>
                  <a:lnTo>
                    <a:pt x="36" y="392"/>
                  </a:lnTo>
                  <a:lnTo>
                    <a:pt x="61" y="331"/>
                  </a:lnTo>
                  <a:lnTo>
                    <a:pt x="93" y="274"/>
                  </a:lnTo>
                  <a:lnTo>
                    <a:pt x="131" y="222"/>
                  </a:lnTo>
                  <a:lnTo>
                    <a:pt x="174" y="173"/>
                  </a:lnTo>
                  <a:lnTo>
                    <a:pt x="222" y="131"/>
                  </a:lnTo>
                  <a:lnTo>
                    <a:pt x="275" y="93"/>
                  </a:lnTo>
                  <a:lnTo>
                    <a:pt x="331" y="61"/>
                  </a:lnTo>
                  <a:lnTo>
                    <a:pt x="392" y="36"/>
                  </a:lnTo>
                  <a:lnTo>
                    <a:pt x="455" y="16"/>
                  </a:lnTo>
                  <a:lnTo>
                    <a:pt x="522" y="4"/>
                  </a:lnTo>
                  <a:lnTo>
                    <a:pt x="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8"/>
            <p:cNvSpPr>
              <a:spLocks/>
            </p:cNvSpPr>
            <p:nvPr/>
          </p:nvSpPr>
          <p:spPr bwMode="auto">
            <a:xfrm>
              <a:off x="6225" y="2375"/>
              <a:ext cx="771" cy="352"/>
            </a:xfrm>
            <a:custGeom>
              <a:avLst/>
              <a:gdLst>
                <a:gd name="T0" fmla="*/ 1142 w 3083"/>
                <a:gd name="T1" fmla="*/ 680 h 1410"/>
                <a:gd name="T2" fmla="*/ 2216 w 3083"/>
                <a:gd name="T3" fmla="*/ 763 h 1410"/>
                <a:gd name="T4" fmla="*/ 2715 w 3083"/>
                <a:gd name="T5" fmla="*/ 324 h 1410"/>
                <a:gd name="T6" fmla="*/ 2785 w 3083"/>
                <a:gd name="T7" fmla="*/ 294 h 1410"/>
                <a:gd name="T8" fmla="*/ 2858 w 3083"/>
                <a:gd name="T9" fmla="*/ 287 h 1410"/>
                <a:gd name="T10" fmla="*/ 2930 w 3083"/>
                <a:gd name="T11" fmla="*/ 303 h 1410"/>
                <a:gd name="T12" fmla="*/ 2995 w 3083"/>
                <a:gd name="T13" fmla="*/ 340 h 1410"/>
                <a:gd name="T14" fmla="*/ 3046 w 3083"/>
                <a:gd name="T15" fmla="*/ 398 h 1410"/>
                <a:gd name="T16" fmla="*/ 3075 w 3083"/>
                <a:gd name="T17" fmla="*/ 466 h 1410"/>
                <a:gd name="T18" fmla="*/ 3083 w 3083"/>
                <a:gd name="T19" fmla="*/ 540 h 1410"/>
                <a:gd name="T20" fmla="*/ 3068 w 3083"/>
                <a:gd name="T21" fmla="*/ 611 h 1410"/>
                <a:gd name="T22" fmla="*/ 3031 w 3083"/>
                <a:gd name="T23" fmla="*/ 676 h 1410"/>
                <a:gd name="T24" fmla="*/ 2347 w 3083"/>
                <a:gd name="T25" fmla="*/ 1286 h 1410"/>
                <a:gd name="T26" fmla="*/ 2289 w 3083"/>
                <a:gd name="T27" fmla="*/ 1324 h 1410"/>
                <a:gd name="T28" fmla="*/ 2223 w 3083"/>
                <a:gd name="T29" fmla="*/ 1344 h 1410"/>
                <a:gd name="T30" fmla="*/ 2180 w 3083"/>
                <a:gd name="T31" fmla="*/ 1346 h 1410"/>
                <a:gd name="T32" fmla="*/ 2132 w 3083"/>
                <a:gd name="T33" fmla="*/ 1339 h 1410"/>
                <a:gd name="T34" fmla="*/ 2063 w 3083"/>
                <a:gd name="T35" fmla="*/ 1310 h 1410"/>
                <a:gd name="T36" fmla="*/ 2006 w 3083"/>
                <a:gd name="T37" fmla="*/ 1258 h 1410"/>
                <a:gd name="T38" fmla="*/ 1746 w 3083"/>
                <a:gd name="T39" fmla="*/ 1410 h 1410"/>
                <a:gd name="T40" fmla="*/ 551 w 3083"/>
                <a:gd name="T41" fmla="*/ 1053 h 1410"/>
                <a:gd name="T42" fmla="*/ 513 w 3083"/>
                <a:gd name="T43" fmla="*/ 1184 h 1410"/>
                <a:gd name="T44" fmla="*/ 487 w 3083"/>
                <a:gd name="T45" fmla="*/ 1331 h 1410"/>
                <a:gd name="T46" fmla="*/ 0 w 3083"/>
                <a:gd name="T47" fmla="*/ 1410 h 1410"/>
                <a:gd name="T48" fmla="*/ 32 w 3083"/>
                <a:gd name="T49" fmla="*/ 1175 h 1410"/>
                <a:gd name="T50" fmla="*/ 74 w 3083"/>
                <a:gd name="T51" fmla="*/ 964 h 1410"/>
                <a:gd name="T52" fmla="*/ 125 w 3083"/>
                <a:gd name="T53" fmla="*/ 779 h 1410"/>
                <a:gd name="T54" fmla="*/ 185 w 3083"/>
                <a:gd name="T55" fmla="*/ 615 h 1410"/>
                <a:gd name="T56" fmla="*/ 251 w 3083"/>
                <a:gd name="T57" fmla="*/ 473 h 1410"/>
                <a:gd name="T58" fmla="*/ 320 w 3083"/>
                <a:gd name="T59" fmla="*/ 349 h 1410"/>
                <a:gd name="T60" fmla="*/ 394 w 3083"/>
                <a:gd name="T61" fmla="*/ 245 h 1410"/>
                <a:gd name="T62" fmla="*/ 468 w 3083"/>
                <a:gd name="T63" fmla="*/ 157 h 1410"/>
                <a:gd name="T64" fmla="*/ 541 w 3083"/>
                <a:gd name="T65" fmla="*/ 84 h 1410"/>
                <a:gd name="T66" fmla="*/ 612 w 3083"/>
                <a:gd name="T67" fmla="*/ 25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83" h="1410">
                  <a:moveTo>
                    <a:pt x="646" y="0"/>
                  </a:moveTo>
                  <a:lnTo>
                    <a:pt x="1142" y="680"/>
                  </a:lnTo>
                  <a:lnTo>
                    <a:pt x="1630" y="43"/>
                  </a:lnTo>
                  <a:lnTo>
                    <a:pt x="2216" y="763"/>
                  </a:lnTo>
                  <a:lnTo>
                    <a:pt x="2685" y="348"/>
                  </a:lnTo>
                  <a:lnTo>
                    <a:pt x="2715" y="324"/>
                  </a:lnTo>
                  <a:lnTo>
                    <a:pt x="2750" y="306"/>
                  </a:lnTo>
                  <a:lnTo>
                    <a:pt x="2785" y="294"/>
                  </a:lnTo>
                  <a:lnTo>
                    <a:pt x="2821" y="287"/>
                  </a:lnTo>
                  <a:lnTo>
                    <a:pt x="2858" y="287"/>
                  </a:lnTo>
                  <a:lnTo>
                    <a:pt x="2895" y="292"/>
                  </a:lnTo>
                  <a:lnTo>
                    <a:pt x="2930" y="303"/>
                  </a:lnTo>
                  <a:lnTo>
                    <a:pt x="2963" y="319"/>
                  </a:lnTo>
                  <a:lnTo>
                    <a:pt x="2995" y="340"/>
                  </a:lnTo>
                  <a:lnTo>
                    <a:pt x="3023" y="366"/>
                  </a:lnTo>
                  <a:lnTo>
                    <a:pt x="3046" y="398"/>
                  </a:lnTo>
                  <a:lnTo>
                    <a:pt x="3064" y="431"/>
                  </a:lnTo>
                  <a:lnTo>
                    <a:pt x="3075" y="466"/>
                  </a:lnTo>
                  <a:lnTo>
                    <a:pt x="3082" y="503"/>
                  </a:lnTo>
                  <a:lnTo>
                    <a:pt x="3083" y="540"/>
                  </a:lnTo>
                  <a:lnTo>
                    <a:pt x="3078" y="576"/>
                  </a:lnTo>
                  <a:lnTo>
                    <a:pt x="3068" y="611"/>
                  </a:lnTo>
                  <a:lnTo>
                    <a:pt x="3052" y="644"/>
                  </a:lnTo>
                  <a:lnTo>
                    <a:pt x="3031" y="676"/>
                  </a:lnTo>
                  <a:lnTo>
                    <a:pt x="3003" y="703"/>
                  </a:lnTo>
                  <a:lnTo>
                    <a:pt x="2347" y="1286"/>
                  </a:lnTo>
                  <a:lnTo>
                    <a:pt x="2320" y="1307"/>
                  </a:lnTo>
                  <a:lnTo>
                    <a:pt x="2289" y="1324"/>
                  </a:lnTo>
                  <a:lnTo>
                    <a:pt x="2258" y="1337"/>
                  </a:lnTo>
                  <a:lnTo>
                    <a:pt x="2223" y="1344"/>
                  </a:lnTo>
                  <a:lnTo>
                    <a:pt x="2189" y="1346"/>
                  </a:lnTo>
                  <a:lnTo>
                    <a:pt x="2180" y="1346"/>
                  </a:lnTo>
                  <a:lnTo>
                    <a:pt x="2171" y="1345"/>
                  </a:lnTo>
                  <a:lnTo>
                    <a:pt x="2132" y="1339"/>
                  </a:lnTo>
                  <a:lnTo>
                    <a:pt x="2096" y="1327"/>
                  </a:lnTo>
                  <a:lnTo>
                    <a:pt x="2063" y="1310"/>
                  </a:lnTo>
                  <a:lnTo>
                    <a:pt x="2032" y="1286"/>
                  </a:lnTo>
                  <a:lnTo>
                    <a:pt x="2006" y="1258"/>
                  </a:lnTo>
                  <a:lnTo>
                    <a:pt x="1746" y="935"/>
                  </a:lnTo>
                  <a:lnTo>
                    <a:pt x="1746" y="1410"/>
                  </a:lnTo>
                  <a:lnTo>
                    <a:pt x="551" y="1410"/>
                  </a:lnTo>
                  <a:lnTo>
                    <a:pt x="551" y="1053"/>
                  </a:lnTo>
                  <a:lnTo>
                    <a:pt x="530" y="1116"/>
                  </a:lnTo>
                  <a:lnTo>
                    <a:pt x="513" y="1184"/>
                  </a:lnTo>
                  <a:lnTo>
                    <a:pt x="499" y="1256"/>
                  </a:lnTo>
                  <a:lnTo>
                    <a:pt x="487" y="1331"/>
                  </a:lnTo>
                  <a:lnTo>
                    <a:pt x="476" y="1410"/>
                  </a:lnTo>
                  <a:lnTo>
                    <a:pt x="0" y="1410"/>
                  </a:lnTo>
                  <a:lnTo>
                    <a:pt x="15" y="1288"/>
                  </a:lnTo>
                  <a:lnTo>
                    <a:pt x="32" y="1175"/>
                  </a:lnTo>
                  <a:lnTo>
                    <a:pt x="51" y="1067"/>
                  </a:lnTo>
                  <a:lnTo>
                    <a:pt x="74" y="964"/>
                  </a:lnTo>
                  <a:lnTo>
                    <a:pt x="99" y="868"/>
                  </a:lnTo>
                  <a:lnTo>
                    <a:pt x="125" y="779"/>
                  </a:lnTo>
                  <a:lnTo>
                    <a:pt x="154" y="694"/>
                  </a:lnTo>
                  <a:lnTo>
                    <a:pt x="185" y="615"/>
                  </a:lnTo>
                  <a:lnTo>
                    <a:pt x="218" y="541"/>
                  </a:lnTo>
                  <a:lnTo>
                    <a:pt x="251" y="473"/>
                  </a:lnTo>
                  <a:lnTo>
                    <a:pt x="286" y="408"/>
                  </a:lnTo>
                  <a:lnTo>
                    <a:pt x="320" y="349"/>
                  </a:lnTo>
                  <a:lnTo>
                    <a:pt x="357" y="295"/>
                  </a:lnTo>
                  <a:lnTo>
                    <a:pt x="394" y="245"/>
                  </a:lnTo>
                  <a:lnTo>
                    <a:pt x="431" y="199"/>
                  </a:lnTo>
                  <a:lnTo>
                    <a:pt x="468" y="157"/>
                  </a:lnTo>
                  <a:lnTo>
                    <a:pt x="505" y="118"/>
                  </a:lnTo>
                  <a:lnTo>
                    <a:pt x="541" y="84"/>
                  </a:lnTo>
                  <a:lnTo>
                    <a:pt x="578" y="53"/>
                  </a:lnTo>
                  <a:lnTo>
                    <a:pt x="612" y="25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9"/>
            <p:cNvSpPr>
              <a:spLocks/>
            </p:cNvSpPr>
            <p:nvPr/>
          </p:nvSpPr>
          <p:spPr bwMode="auto">
            <a:xfrm>
              <a:off x="6418" y="2328"/>
              <a:ext cx="189" cy="82"/>
            </a:xfrm>
            <a:custGeom>
              <a:avLst/>
              <a:gdLst>
                <a:gd name="T0" fmla="*/ 378 w 756"/>
                <a:gd name="T1" fmla="*/ 0 h 331"/>
                <a:gd name="T2" fmla="*/ 413 w 756"/>
                <a:gd name="T3" fmla="*/ 4 h 331"/>
                <a:gd name="T4" fmla="*/ 446 w 756"/>
                <a:gd name="T5" fmla="*/ 15 h 331"/>
                <a:gd name="T6" fmla="*/ 475 w 756"/>
                <a:gd name="T7" fmla="*/ 33 h 331"/>
                <a:gd name="T8" fmla="*/ 502 w 756"/>
                <a:gd name="T9" fmla="*/ 56 h 331"/>
                <a:gd name="T10" fmla="*/ 521 w 756"/>
                <a:gd name="T11" fmla="*/ 83 h 331"/>
                <a:gd name="T12" fmla="*/ 661 w 756"/>
                <a:gd name="T13" fmla="*/ 24 h 331"/>
                <a:gd name="T14" fmla="*/ 677 w 756"/>
                <a:gd name="T15" fmla="*/ 20 h 331"/>
                <a:gd name="T16" fmla="*/ 693 w 756"/>
                <a:gd name="T17" fmla="*/ 20 h 331"/>
                <a:gd name="T18" fmla="*/ 710 w 756"/>
                <a:gd name="T19" fmla="*/ 23 h 331"/>
                <a:gd name="T20" fmla="*/ 725 w 756"/>
                <a:gd name="T21" fmla="*/ 31 h 331"/>
                <a:gd name="T22" fmla="*/ 740 w 756"/>
                <a:gd name="T23" fmla="*/ 45 h 331"/>
                <a:gd name="T24" fmla="*/ 752 w 756"/>
                <a:gd name="T25" fmla="*/ 64 h 331"/>
                <a:gd name="T26" fmla="*/ 756 w 756"/>
                <a:gd name="T27" fmla="*/ 86 h 331"/>
                <a:gd name="T28" fmla="*/ 756 w 756"/>
                <a:gd name="T29" fmla="*/ 261 h 331"/>
                <a:gd name="T30" fmla="*/ 752 w 756"/>
                <a:gd name="T31" fmla="*/ 281 h 331"/>
                <a:gd name="T32" fmla="*/ 742 w 756"/>
                <a:gd name="T33" fmla="*/ 300 h 331"/>
                <a:gd name="T34" fmla="*/ 727 w 756"/>
                <a:gd name="T35" fmla="*/ 314 h 331"/>
                <a:gd name="T36" fmla="*/ 709 w 756"/>
                <a:gd name="T37" fmla="*/ 323 h 331"/>
                <a:gd name="T38" fmla="*/ 688 w 756"/>
                <a:gd name="T39" fmla="*/ 327 h 331"/>
                <a:gd name="T40" fmla="*/ 668 w 756"/>
                <a:gd name="T41" fmla="*/ 325 h 331"/>
                <a:gd name="T42" fmla="*/ 632 w 756"/>
                <a:gd name="T43" fmla="*/ 314 h 331"/>
                <a:gd name="T44" fmla="*/ 597 w 756"/>
                <a:gd name="T45" fmla="*/ 303 h 331"/>
                <a:gd name="T46" fmla="*/ 561 w 756"/>
                <a:gd name="T47" fmla="*/ 293 h 331"/>
                <a:gd name="T48" fmla="*/ 529 w 756"/>
                <a:gd name="T49" fmla="*/ 282 h 331"/>
                <a:gd name="T50" fmla="*/ 502 w 756"/>
                <a:gd name="T51" fmla="*/ 275 h 331"/>
                <a:gd name="T52" fmla="*/ 477 w 756"/>
                <a:gd name="T53" fmla="*/ 298 h 331"/>
                <a:gd name="T54" fmla="*/ 448 w 756"/>
                <a:gd name="T55" fmla="*/ 317 h 331"/>
                <a:gd name="T56" fmla="*/ 413 w 756"/>
                <a:gd name="T57" fmla="*/ 327 h 331"/>
                <a:gd name="T58" fmla="*/ 378 w 756"/>
                <a:gd name="T59" fmla="*/ 331 h 331"/>
                <a:gd name="T60" fmla="*/ 347 w 756"/>
                <a:gd name="T61" fmla="*/ 329 h 331"/>
                <a:gd name="T62" fmla="*/ 320 w 756"/>
                <a:gd name="T63" fmla="*/ 321 h 331"/>
                <a:gd name="T64" fmla="*/ 293 w 756"/>
                <a:gd name="T65" fmla="*/ 309 h 331"/>
                <a:gd name="T66" fmla="*/ 271 w 756"/>
                <a:gd name="T67" fmla="*/ 292 h 331"/>
                <a:gd name="T68" fmla="*/ 250 w 756"/>
                <a:gd name="T69" fmla="*/ 272 h 331"/>
                <a:gd name="T70" fmla="*/ 223 w 756"/>
                <a:gd name="T71" fmla="*/ 280 h 331"/>
                <a:gd name="T72" fmla="*/ 192 w 756"/>
                <a:gd name="T73" fmla="*/ 289 h 331"/>
                <a:gd name="T74" fmla="*/ 157 w 756"/>
                <a:gd name="T75" fmla="*/ 300 h 331"/>
                <a:gd name="T76" fmla="*/ 122 w 756"/>
                <a:gd name="T77" fmla="*/ 310 h 331"/>
                <a:gd name="T78" fmla="*/ 88 w 756"/>
                <a:gd name="T79" fmla="*/ 321 h 331"/>
                <a:gd name="T80" fmla="*/ 68 w 756"/>
                <a:gd name="T81" fmla="*/ 323 h 331"/>
                <a:gd name="T82" fmla="*/ 47 w 756"/>
                <a:gd name="T83" fmla="*/ 321 h 331"/>
                <a:gd name="T84" fmla="*/ 28 w 756"/>
                <a:gd name="T85" fmla="*/ 311 h 331"/>
                <a:gd name="T86" fmla="*/ 14 w 756"/>
                <a:gd name="T87" fmla="*/ 296 h 331"/>
                <a:gd name="T88" fmla="*/ 4 w 756"/>
                <a:gd name="T89" fmla="*/ 277 h 331"/>
                <a:gd name="T90" fmla="*/ 0 w 756"/>
                <a:gd name="T91" fmla="*/ 257 h 331"/>
                <a:gd name="T92" fmla="*/ 0 w 756"/>
                <a:gd name="T93" fmla="*/ 83 h 331"/>
                <a:gd name="T94" fmla="*/ 4 w 756"/>
                <a:gd name="T95" fmla="*/ 61 h 331"/>
                <a:gd name="T96" fmla="*/ 15 w 756"/>
                <a:gd name="T97" fmla="*/ 43 h 331"/>
                <a:gd name="T98" fmla="*/ 31 w 756"/>
                <a:gd name="T99" fmla="*/ 28 h 331"/>
                <a:gd name="T100" fmla="*/ 47 w 756"/>
                <a:gd name="T101" fmla="*/ 20 h 331"/>
                <a:gd name="T102" fmla="*/ 62 w 756"/>
                <a:gd name="T103" fmla="*/ 18 h 331"/>
                <a:gd name="T104" fmla="*/ 80 w 756"/>
                <a:gd name="T105" fmla="*/ 18 h 331"/>
                <a:gd name="T106" fmla="*/ 95 w 756"/>
                <a:gd name="T107" fmla="*/ 22 h 331"/>
                <a:gd name="T108" fmla="*/ 235 w 756"/>
                <a:gd name="T109" fmla="*/ 82 h 331"/>
                <a:gd name="T110" fmla="*/ 255 w 756"/>
                <a:gd name="T111" fmla="*/ 54 h 331"/>
                <a:gd name="T112" fmla="*/ 280 w 756"/>
                <a:gd name="T113" fmla="*/ 32 h 331"/>
                <a:gd name="T114" fmla="*/ 310 w 756"/>
                <a:gd name="T115" fmla="*/ 15 h 331"/>
                <a:gd name="T116" fmla="*/ 342 w 756"/>
                <a:gd name="T117" fmla="*/ 4 h 331"/>
                <a:gd name="T118" fmla="*/ 378 w 756"/>
                <a:gd name="T11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6" h="331">
                  <a:moveTo>
                    <a:pt x="378" y="0"/>
                  </a:moveTo>
                  <a:lnTo>
                    <a:pt x="413" y="4"/>
                  </a:lnTo>
                  <a:lnTo>
                    <a:pt x="446" y="15"/>
                  </a:lnTo>
                  <a:lnTo>
                    <a:pt x="475" y="33"/>
                  </a:lnTo>
                  <a:lnTo>
                    <a:pt x="502" y="56"/>
                  </a:lnTo>
                  <a:lnTo>
                    <a:pt x="521" y="83"/>
                  </a:lnTo>
                  <a:lnTo>
                    <a:pt x="661" y="24"/>
                  </a:lnTo>
                  <a:lnTo>
                    <a:pt x="677" y="20"/>
                  </a:lnTo>
                  <a:lnTo>
                    <a:pt x="693" y="20"/>
                  </a:lnTo>
                  <a:lnTo>
                    <a:pt x="710" y="23"/>
                  </a:lnTo>
                  <a:lnTo>
                    <a:pt x="725" y="31"/>
                  </a:lnTo>
                  <a:lnTo>
                    <a:pt x="740" y="45"/>
                  </a:lnTo>
                  <a:lnTo>
                    <a:pt x="752" y="64"/>
                  </a:lnTo>
                  <a:lnTo>
                    <a:pt x="756" y="86"/>
                  </a:lnTo>
                  <a:lnTo>
                    <a:pt x="756" y="261"/>
                  </a:lnTo>
                  <a:lnTo>
                    <a:pt x="752" y="281"/>
                  </a:lnTo>
                  <a:lnTo>
                    <a:pt x="742" y="300"/>
                  </a:lnTo>
                  <a:lnTo>
                    <a:pt x="727" y="314"/>
                  </a:lnTo>
                  <a:lnTo>
                    <a:pt x="709" y="323"/>
                  </a:lnTo>
                  <a:lnTo>
                    <a:pt x="688" y="327"/>
                  </a:lnTo>
                  <a:lnTo>
                    <a:pt x="668" y="325"/>
                  </a:lnTo>
                  <a:lnTo>
                    <a:pt x="632" y="314"/>
                  </a:lnTo>
                  <a:lnTo>
                    <a:pt x="597" y="303"/>
                  </a:lnTo>
                  <a:lnTo>
                    <a:pt x="561" y="293"/>
                  </a:lnTo>
                  <a:lnTo>
                    <a:pt x="529" y="282"/>
                  </a:lnTo>
                  <a:lnTo>
                    <a:pt x="502" y="275"/>
                  </a:lnTo>
                  <a:lnTo>
                    <a:pt x="477" y="298"/>
                  </a:lnTo>
                  <a:lnTo>
                    <a:pt x="448" y="317"/>
                  </a:lnTo>
                  <a:lnTo>
                    <a:pt x="413" y="327"/>
                  </a:lnTo>
                  <a:lnTo>
                    <a:pt x="378" y="331"/>
                  </a:lnTo>
                  <a:lnTo>
                    <a:pt x="347" y="329"/>
                  </a:lnTo>
                  <a:lnTo>
                    <a:pt x="320" y="321"/>
                  </a:lnTo>
                  <a:lnTo>
                    <a:pt x="293" y="309"/>
                  </a:lnTo>
                  <a:lnTo>
                    <a:pt x="271" y="292"/>
                  </a:lnTo>
                  <a:lnTo>
                    <a:pt x="250" y="272"/>
                  </a:lnTo>
                  <a:lnTo>
                    <a:pt x="223" y="280"/>
                  </a:lnTo>
                  <a:lnTo>
                    <a:pt x="192" y="289"/>
                  </a:lnTo>
                  <a:lnTo>
                    <a:pt x="157" y="300"/>
                  </a:lnTo>
                  <a:lnTo>
                    <a:pt x="122" y="310"/>
                  </a:lnTo>
                  <a:lnTo>
                    <a:pt x="88" y="321"/>
                  </a:lnTo>
                  <a:lnTo>
                    <a:pt x="68" y="323"/>
                  </a:lnTo>
                  <a:lnTo>
                    <a:pt x="47" y="321"/>
                  </a:lnTo>
                  <a:lnTo>
                    <a:pt x="28" y="311"/>
                  </a:lnTo>
                  <a:lnTo>
                    <a:pt x="14" y="296"/>
                  </a:lnTo>
                  <a:lnTo>
                    <a:pt x="4" y="277"/>
                  </a:lnTo>
                  <a:lnTo>
                    <a:pt x="0" y="257"/>
                  </a:lnTo>
                  <a:lnTo>
                    <a:pt x="0" y="83"/>
                  </a:lnTo>
                  <a:lnTo>
                    <a:pt x="4" y="61"/>
                  </a:lnTo>
                  <a:lnTo>
                    <a:pt x="15" y="43"/>
                  </a:lnTo>
                  <a:lnTo>
                    <a:pt x="31" y="28"/>
                  </a:lnTo>
                  <a:lnTo>
                    <a:pt x="47" y="20"/>
                  </a:lnTo>
                  <a:lnTo>
                    <a:pt x="62" y="18"/>
                  </a:lnTo>
                  <a:lnTo>
                    <a:pt x="80" y="18"/>
                  </a:lnTo>
                  <a:lnTo>
                    <a:pt x="95" y="22"/>
                  </a:lnTo>
                  <a:lnTo>
                    <a:pt x="235" y="82"/>
                  </a:lnTo>
                  <a:lnTo>
                    <a:pt x="255" y="54"/>
                  </a:lnTo>
                  <a:lnTo>
                    <a:pt x="280" y="32"/>
                  </a:lnTo>
                  <a:lnTo>
                    <a:pt x="310" y="15"/>
                  </a:lnTo>
                  <a:lnTo>
                    <a:pt x="342" y="4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0"/>
            <p:cNvSpPr>
              <a:spLocks/>
            </p:cNvSpPr>
            <p:nvPr/>
          </p:nvSpPr>
          <p:spPr bwMode="auto">
            <a:xfrm>
              <a:off x="6760" y="2486"/>
              <a:ext cx="54" cy="28"/>
            </a:xfrm>
            <a:custGeom>
              <a:avLst/>
              <a:gdLst>
                <a:gd name="T0" fmla="*/ 0 w 216"/>
                <a:gd name="T1" fmla="*/ 0 h 112"/>
                <a:gd name="T2" fmla="*/ 216 w 216"/>
                <a:gd name="T3" fmla="*/ 0 h 112"/>
                <a:gd name="T4" fmla="*/ 91 w 216"/>
                <a:gd name="T5" fmla="*/ 112 h 112"/>
                <a:gd name="T6" fmla="*/ 0 w 216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112">
                  <a:moveTo>
                    <a:pt x="0" y="0"/>
                  </a:moveTo>
                  <a:lnTo>
                    <a:pt x="216" y="0"/>
                  </a:lnTo>
                  <a:lnTo>
                    <a:pt x="91" y="1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"/>
            <p:cNvSpPr>
              <a:spLocks/>
            </p:cNvSpPr>
            <p:nvPr/>
          </p:nvSpPr>
          <p:spPr bwMode="auto">
            <a:xfrm>
              <a:off x="6662" y="2121"/>
              <a:ext cx="633" cy="523"/>
            </a:xfrm>
            <a:custGeom>
              <a:avLst/>
              <a:gdLst>
                <a:gd name="T0" fmla="*/ 2377 w 2533"/>
                <a:gd name="T1" fmla="*/ 0 h 2092"/>
                <a:gd name="T2" fmla="*/ 2437 w 2533"/>
                <a:gd name="T3" fmla="*/ 13 h 2092"/>
                <a:gd name="T4" fmla="*/ 2487 w 2533"/>
                <a:gd name="T5" fmla="*/ 46 h 2092"/>
                <a:gd name="T6" fmla="*/ 2522 w 2533"/>
                <a:gd name="T7" fmla="*/ 96 h 2092"/>
                <a:gd name="T8" fmla="*/ 2533 w 2533"/>
                <a:gd name="T9" fmla="*/ 157 h 2092"/>
                <a:gd name="T10" fmla="*/ 2530 w 2533"/>
                <a:gd name="T11" fmla="*/ 1536 h 2092"/>
                <a:gd name="T12" fmla="*/ 2507 w 2533"/>
                <a:gd name="T13" fmla="*/ 1593 h 2092"/>
                <a:gd name="T14" fmla="*/ 2464 w 2533"/>
                <a:gd name="T15" fmla="*/ 1635 h 2092"/>
                <a:gd name="T16" fmla="*/ 2408 w 2533"/>
                <a:gd name="T17" fmla="*/ 1659 h 2092"/>
                <a:gd name="T18" fmla="*/ 2377 w 2533"/>
                <a:gd name="T19" fmla="*/ 1663 h 2092"/>
                <a:gd name="T20" fmla="*/ 1581 w 2533"/>
                <a:gd name="T21" fmla="*/ 1665 h 2092"/>
                <a:gd name="T22" fmla="*/ 1530 w 2533"/>
                <a:gd name="T23" fmla="*/ 1690 h 2092"/>
                <a:gd name="T24" fmla="*/ 1496 w 2533"/>
                <a:gd name="T25" fmla="*/ 1734 h 2092"/>
                <a:gd name="T26" fmla="*/ 1482 w 2533"/>
                <a:gd name="T27" fmla="*/ 1791 h 2092"/>
                <a:gd name="T28" fmla="*/ 1804 w 2533"/>
                <a:gd name="T29" fmla="*/ 1872 h 2092"/>
                <a:gd name="T30" fmla="*/ 1865 w 2533"/>
                <a:gd name="T31" fmla="*/ 1884 h 2092"/>
                <a:gd name="T32" fmla="*/ 1915 w 2533"/>
                <a:gd name="T33" fmla="*/ 1917 h 2092"/>
                <a:gd name="T34" fmla="*/ 1948 w 2533"/>
                <a:gd name="T35" fmla="*/ 1967 h 2092"/>
                <a:gd name="T36" fmla="*/ 1960 w 2533"/>
                <a:gd name="T37" fmla="*/ 2028 h 2092"/>
                <a:gd name="T38" fmla="*/ 1054 w 2533"/>
                <a:gd name="T39" fmla="*/ 2092 h 2092"/>
                <a:gd name="T40" fmla="*/ 1385 w 2533"/>
                <a:gd name="T41" fmla="*/ 1795 h 2092"/>
                <a:gd name="T42" fmla="*/ 1436 w 2533"/>
                <a:gd name="T43" fmla="*/ 1719 h 2092"/>
                <a:gd name="T44" fmla="*/ 1468 w 2533"/>
                <a:gd name="T45" fmla="*/ 1636 h 2092"/>
                <a:gd name="T46" fmla="*/ 1480 w 2533"/>
                <a:gd name="T47" fmla="*/ 1549 h 2092"/>
                <a:gd name="T48" fmla="*/ 1472 w 2533"/>
                <a:gd name="T49" fmla="*/ 1461 h 2092"/>
                <a:gd name="T50" fmla="*/ 2333 w 2533"/>
                <a:gd name="T51" fmla="*/ 202 h 2092"/>
                <a:gd name="T52" fmla="*/ 201 w 2533"/>
                <a:gd name="T53" fmla="*/ 1223 h 2092"/>
                <a:gd name="T54" fmla="*/ 0 w 2533"/>
                <a:gd name="T55" fmla="*/ 613 h 2092"/>
                <a:gd name="T56" fmla="*/ 70 w 2533"/>
                <a:gd name="T57" fmla="*/ 486 h 2092"/>
                <a:gd name="T58" fmla="*/ 115 w 2533"/>
                <a:gd name="T59" fmla="*/ 348 h 2092"/>
                <a:gd name="T60" fmla="*/ 129 w 2533"/>
                <a:gd name="T61" fmla="*/ 198 h 2092"/>
                <a:gd name="T62" fmla="*/ 117 w 2533"/>
                <a:gd name="T63" fmla="*/ 65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3" h="2092">
                  <a:moveTo>
                    <a:pt x="103" y="0"/>
                  </a:moveTo>
                  <a:lnTo>
                    <a:pt x="2377" y="0"/>
                  </a:lnTo>
                  <a:lnTo>
                    <a:pt x="2408" y="4"/>
                  </a:lnTo>
                  <a:lnTo>
                    <a:pt x="2437" y="13"/>
                  </a:lnTo>
                  <a:lnTo>
                    <a:pt x="2465" y="28"/>
                  </a:lnTo>
                  <a:lnTo>
                    <a:pt x="2487" y="46"/>
                  </a:lnTo>
                  <a:lnTo>
                    <a:pt x="2507" y="70"/>
                  </a:lnTo>
                  <a:lnTo>
                    <a:pt x="2522" y="96"/>
                  </a:lnTo>
                  <a:lnTo>
                    <a:pt x="2531" y="125"/>
                  </a:lnTo>
                  <a:lnTo>
                    <a:pt x="2533" y="157"/>
                  </a:lnTo>
                  <a:lnTo>
                    <a:pt x="2533" y="1505"/>
                  </a:lnTo>
                  <a:lnTo>
                    <a:pt x="2530" y="1536"/>
                  </a:lnTo>
                  <a:lnTo>
                    <a:pt x="2522" y="1567"/>
                  </a:lnTo>
                  <a:lnTo>
                    <a:pt x="2507" y="1593"/>
                  </a:lnTo>
                  <a:lnTo>
                    <a:pt x="2487" y="1615"/>
                  </a:lnTo>
                  <a:lnTo>
                    <a:pt x="2464" y="1635"/>
                  </a:lnTo>
                  <a:lnTo>
                    <a:pt x="2437" y="1650"/>
                  </a:lnTo>
                  <a:lnTo>
                    <a:pt x="2408" y="1659"/>
                  </a:lnTo>
                  <a:lnTo>
                    <a:pt x="2377" y="1661"/>
                  </a:lnTo>
                  <a:lnTo>
                    <a:pt x="2377" y="1663"/>
                  </a:lnTo>
                  <a:lnTo>
                    <a:pt x="1610" y="1663"/>
                  </a:lnTo>
                  <a:lnTo>
                    <a:pt x="1581" y="1665"/>
                  </a:lnTo>
                  <a:lnTo>
                    <a:pt x="1554" y="1676"/>
                  </a:lnTo>
                  <a:lnTo>
                    <a:pt x="1530" y="1690"/>
                  </a:lnTo>
                  <a:lnTo>
                    <a:pt x="1510" y="1710"/>
                  </a:lnTo>
                  <a:lnTo>
                    <a:pt x="1496" y="1734"/>
                  </a:lnTo>
                  <a:lnTo>
                    <a:pt x="1485" y="1762"/>
                  </a:lnTo>
                  <a:lnTo>
                    <a:pt x="1482" y="1791"/>
                  </a:lnTo>
                  <a:lnTo>
                    <a:pt x="1482" y="1872"/>
                  </a:lnTo>
                  <a:lnTo>
                    <a:pt x="1804" y="1872"/>
                  </a:lnTo>
                  <a:lnTo>
                    <a:pt x="1836" y="1875"/>
                  </a:lnTo>
                  <a:lnTo>
                    <a:pt x="1865" y="1884"/>
                  </a:lnTo>
                  <a:lnTo>
                    <a:pt x="1891" y="1899"/>
                  </a:lnTo>
                  <a:lnTo>
                    <a:pt x="1915" y="1917"/>
                  </a:lnTo>
                  <a:lnTo>
                    <a:pt x="1933" y="1941"/>
                  </a:lnTo>
                  <a:lnTo>
                    <a:pt x="1948" y="1967"/>
                  </a:lnTo>
                  <a:lnTo>
                    <a:pt x="1957" y="1996"/>
                  </a:lnTo>
                  <a:lnTo>
                    <a:pt x="1960" y="2028"/>
                  </a:lnTo>
                  <a:lnTo>
                    <a:pt x="1960" y="2092"/>
                  </a:lnTo>
                  <a:lnTo>
                    <a:pt x="1054" y="2092"/>
                  </a:lnTo>
                  <a:lnTo>
                    <a:pt x="1352" y="1827"/>
                  </a:lnTo>
                  <a:lnTo>
                    <a:pt x="1385" y="1795"/>
                  </a:lnTo>
                  <a:lnTo>
                    <a:pt x="1414" y="1758"/>
                  </a:lnTo>
                  <a:lnTo>
                    <a:pt x="1436" y="1719"/>
                  </a:lnTo>
                  <a:lnTo>
                    <a:pt x="1455" y="1679"/>
                  </a:lnTo>
                  <a:lnTo>
                    <a:pt x="1468" y="1636"/>
                  </a:lnTo>
                  <a:lnTo>
                    <a:pt x="1477" y="1593"/>
                  </a:lnTo>
                  <a:lnTo>
                    <a:pt x="1480" y="1549"/>
                  </a:lnTo>
                  <a:lnTo>
                    <a:pt x="1478" y="1505"/>
                  </a:lnTo>
                  <a:lnTo>
                    <a:pt x="1472" y="1461"/>
                  </a:lnTo>
                  <a:lnTo>
                    <a:pt x="2333" y="1461"/>
                  </a:lnTo>
                  <a:lnTo>
                    <a:pt x="2333" y="202"/>
                  </a:lnTo>
                  <a:lnTo>
                    <a:pt x="201" y="202"/>
                  </a:lnTo>
                  <a:lnTo>
                    <a:pt x="201" y="1223"/>
                  </a:lnTo>
                  <a:lnTo>
                    <a:pt x="0" y="976"/>
                  </a:lnTo>
                  <a:lnTo>
                    <a:pt x="0" y="613"/>
                  </a:lnTo>
                  <a:lnTo>
                    <a:pt x="38" y="552"/>
                  </a:lnTo>
                  <a:lnTo>
                    <a:pt x="70" y="486"/>
                  </a:lnTo>
                  <a:lnTo>
                    <a:pt x="96" y="418"/>
                  </a:lnTo>
                  <a:lnTo>
                    <a:pt x="115" y="348"/>
                  </a:lnTo>
                  <a:lnTo>
                    <a:pt x="125" y="274"/>
                  </a:lnTo>
                  <a:lnTo>
                    <a:pt x="129" y="198"/>
                  </a:lnTo>
                  <a:lnTo>
                    <a:pt x="127" y="130"/>
                  </a:lnTo>
                  <a:lnTo>
                    <a:pt x="117" y="65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1" name="Group 24"/>
          <p:cNvGrpSpPr>
            <a:grpSpLocks noChangeAspect="1"/>
          </p:cNvGrpSpPr>
          <p:nvPr/>
        </p:nvGrpSpPr>
        <p:grpSpPr bwMode="auto">
          <a:xfrm>
            <a:off x="5791005" y="3286654"/>
            <a:ext cx="714050" cy="676818"/>
            <a:chOff x="5100" y="1801"/>
            <a:chExt cx="1937" cy="1836"/>
          </a:xfrm>
          <a:solidFill>
            <a:schemeClr val="bg1"/>
          </a:solidFill>
        </p:grpSpPr>
        <p:sp>
          <p:nvSpPr>
            <p:cNvPr id="242" name="Rectangle 26"/>
            <p:cNvSpPr>
              <a:spLocks noChangeArrowheads="1"/>
            </p:cNvSpPr>
            <p:nvPr/>
          </p:nvSpPr>
          <p:spPr bwMode="auto">
            <a:xfrm>
              <a:off x="5100" y="2868"/>
              <a:ext cx="572" cy="76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27"/>
            <p:cNvSpPr>
              <a:spLocks noChangeArrowheads="1"/>
            </p:cNvSpPr>
            <p:nvPr/>
          </p:nvSpPr>
          <p:spPr bwMode="auto">
            <a:xfrm>
              <a:off x="6464" y="2670"/>
              <a:ext cx="573" cy="9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28"/>
            <p:cNvSpPr>
              <a:spLocks noChangeArrowheads="1"/>
            </p:cNvSpPr>
            <p:nvPr/>
          </p:nvSpPr>
          <p:spPr bwMode="auto">
            <a:xfrm>
              <a:off x="5782" y="2382"/>
              <a:ext cx="573" cy="125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9"/>
            <p:cNvSpPr>
              <a:spLocks/>
            </p:cNvSpPr>
            <p:nvPr/>
          </p:nvSpPr>
          <p:spPr bwMode="auto">
            <a:xfrm>
              <a:off x="6492" y="2087"/>
              <a:ext cx="526" cy="500"/>
            </a:xfrm>
            <a:custGeom>
              <a:avLst/>
              <a:gdLst>
                <a:gd name="T0" fmla="*/ 526 w 1052"/>
                <a:gd name="T1" fmla="*/ 0 h 1000"/>
                <a:gd name="T2" fmla="*/ 688 w 1052"/>
                <a:gd name="T3" fmla="*/ 329 h 1000"/>
                <a:gd name="T4" fmla="*/ 1052 w 1052"/>
                <a:gd name="T5" fmla="*/ 381 h 1000"/>
                <a:gd name="T6" fmla="*/ 788 w 1052"/>
                <a:gd name="T7" fmla="*/ 638 h 1000"/>
                <a:gd name="T8" fmla="*/ 851 w 1052"/>
                <a:gd name="T9" fmla="*/ 1000 h 1000"/>
                <a:gd name="T10" fmla="*/ 526 w 1052"/>
                <a:gd name="T11" fmla="*/ 829 h 1000"/>
                <a:gd name="T12" fmla="*/ 201 w 1052"/>
                <a:gd name="T13" fmla="*/ 1000 h 1000"/>
                <a:gd name="T14" fmla="*/ 263 w 1052"/>
                <a:gd name="T15" fmla="*/ 638 h 1000"/>
                <a:gd name="T16" fmla="*/ 0 w 1052"/>
                <a:gd name="T17" fmla="*/ 381 h 1000"/>
                <a:gd name="T18" fmla="*/ 362 w 1052"/>
                <a:gd name="T19" fmla="*/ 329 h 1000"/>
                <a:gd name="T20" fmla="*/ 526 w 1052"/>
                <a:gd name="T21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2" h="1000">
                  <a:moveTo>
                    <a:pt x="526" y="0"/>
                  </a:moveTo>
                  <a:lnTo>
                    <a:pt x="688" y="329"/>
                  </a:lnTo>
                  <a:lnTo>
                    <a:pt x="1052" y="381"/>
                  </a:lnTo>
                  <a:lnTo>
                    <a:pt x="788" y="638"/>
                  </a:lnTo>
                  <a:lnTo>
                    <a:pt x="851" y="1000"/>
                  </a:lnTo>
                  <a:lnTo>
                    <a:pt x="526" y="829"/>
                  </a:lnTo>
                  <a:lnTo>
                    <a:pt x="201" y="1000"/>
                  </a:lnTo>
                  <a:lnTo>
                    <a:pt x="263" y="638"/>
                  </a:lnTo>
                  <a:lnTo>
                    <a:pt x="0" y="381"/>
                  </a:lnTo>
                  <a:lnTo>
                    <a:pt x="362" y="329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30"/>
            <p:cNvSpPr>
              <a:spLocks/>
            </p:cNvSpPr>
            <p:nvPr/>
          </p:nvSpPr>
          <p:spPr bwMode="auto">
            <a:xfrm>
              <a:off x="5809" y="1801"/>
              <a:ext cx="526" cy="501"/>
            </a:xfrm>
            <a:custGeom>
              <a:avLst/>
              <a:gdLst>
                <a:gd name="T0" fmla="*/ 525 w 1051"/>
                <a:gd name="T1" fmla="*/ 0 h 1000"/>
                <a:gd name="T2" fmla="*/ 688 w 1051"/>
                <a:gd name="T3" fmla="*/ 329 h 1000"/>
                <a:gd name="T4" fmla="*/ 1051 w 1051"/>
                <a:gd name="T5" fmla="*/ 381 h 1000"/>
                <a:gd name="T6" fmla="*/ 788 w 1051"/>
                <a:gd name="T7" fmla="*/ 639 h 1000"/>
                <a:gd name="T8" fmla="*/ 850 w 1051"/>
                <a:gd name="T9" fmla="*/ 1000 h 1000"/>
                <a:gd name="T10" fmla="*/ 525 w 1051"/>
                <a:gd name="T11" fmla="*/ 829 h 1000"/>
                <a:gd name="T12" fmla="*/ 201 w 1051"/>
                <a:gd name="T13" fmla="*/ 1000 h 1000"/>
                <a:gd name="T14" fmla="*/ 262 w 1051"/>
                <a:gd name="T15" fmla="*/ 639 h 1000"/>
                <a:gd name="T16" fmla="*/ 0 w 1051"/>
                <a:gd name="T17" fmla="*/ 381 h 1000"/>
                <a:gd name="T18" fmla="*/ 362 w 1051"/>
                <a:gd name="T19" fmla="*/ 329 h 1000"/>
                <a:gd name="T20" fmla="*/ 525 w 1051"/>
                <a:gd name="T21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1" h="1000">
                  <a:moveTo>
                    <a:pt x="525" y="0"/>
                  </a:moveTo>
                  <a:lnTo>
                    <a:pt x="688" y="329"/>
                  </a:lnTo>
                  <a:lnTo>
                    <a:pt x="1051" y="381"/>
                  </a:lnTo>
                  <a:lnTo>
                    <a:pt x="788" y="639"/>
                  </a:lnTo>
                  <a:lnTo>
                    <a:pt x="850" y="1000"/>
                  </a:lnTo>
                  <a:lnTo>
                    <a:pt x="525" y="829"/>
                  </a:lnTo>
                  <a:lnTo>
                    <a:pt x="201" y="1000"/>
                  </a:lnTo>
                  <a:lnTo>
                    <a:pt x="262" y="639"/>
                  </a:lnTo>
                  <a:lnTo>
                    <a:pt x="0" y="381"/>
                  </a:lnTo>
                  <a:lnTo>
                    <a:pt x="362" y="329"/>
                  </a:lnTo>
                  <a:lnTo>
                    <a:pt x="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31"/>
            <p:cNvSpPr>
              <a:spLocks/>
            </p:cNvSpPr>
            <p:nvPr/>
          </p:nvSpPr>
          <p:spPr bwMode="auto">
            <a:xfrm>
              <a:off x="5114" y="2279"/>
              <a:ext cx="526" cy="500"/>
            </a:xfrm>
            <a:custGeom>
              <a:avLst/>
              <a:gdLst>
                <a:gd name="T0" fmla="*/ 525 w 1051"/>
                <a:gd name="T1" fmla="*/ 0 h 1000"/>
                <a:gd name="T2" fmla="*/ 687 w 1051"/>
                <a:gd name="T3" fmla="*/ 329 h 1000"/>
                <a:gd name="T4" fmla="*/ 1051 w 1051"/>
                <a:gd name="T5" fmla="*/ 382 h 1000"/>
                <a:gd name="T6" fmla="*/ 788 w 1051"/>
                <a:gd name="T7" fmla="*/ 638 h 1000"/>
                <a:gd name="T8" fmla="*/ 850 w 1051"/>
                <a:gd name="T9" fmla="*/ 1000 h 1000"/>
                <a:gd name="T10" fmla="*/ 525 w 1051"/>
                <a:gd name="T11" fmla="*/ 828 h 1000"/>
                <a:gd name="T12" fmla="*/ 201 w 1051"/>
                <a:gd name="T13" fmla="*/ 1000 h 1000"/>
                <a:gd name="T14" fmla="*/ 262 w 1051"/>
                <a:gd name="T15" fmla="*/ 638 h 1000"/>
                <a:gd name="T16" fmla="*/ 0 w 1051"/>
                <a:gd name="T17" fmla="*/ 382 h 1000"/>
                <a:gd name="T18" fmla="*/ 362 w 1051"/>
                <a:gd name="T19" fmla="*/ 329 h 1000"/>
                <a:gd name="T20" fmla="*/ 525 w 1051"/>
                <a:gd name="T21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1" h="1000">
                  <a:moveTo>
                    <a:pt x="525" y="0"/>
                  </a:moveTo>
                  <a:lnTo>
                    <a:pt x="687" y="329"/>
                  </a:lnTo>
                  <a:lnTo>
                    <a:pt x="1051" y="382"/>
                  </a:lnTo>
                  <a:lnTo>
                    <a:pt x="788" y="638"/>
                  </a:lnTo>
                  <a:lnTo>
                    <a:pt x="850" y="1000"/>
                  </a:lnTo>
                  <a:lnTo>
                    <a:pt x="525" y="828"/>
                  </a:lnTo>
                  <a:lnTo>
                    <a:pt x="201" y="1000"/>
                  </a:lnTo>
                  <a:lnTo>
                    <a:pt x="262" y="638"/>
                  </a:lnTo>
                  <a:lnTo>
                    <a:pt x="0" y="382"/>
                  </a:lnTo>
                  <a:lnTo>
                    <a:pt x="362" y="329"/>
                  </a:lnTo>
                  <a:lnTo>
                    <a:pt x="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8" name="Group 34"/>
          <p:cNvGrpSpPr>
            <a:grpSpLocks noChangeAspect="1"/>
          </p:cNvGrpSpPr>
          <p:nvPr/>
        </p:nvGrpSpPr>
        <p:grpSpPr bwMode="auto">
          <a:xfrm>
            <a:off x="7237906" y="1884136"/>
            <a:ext cx="551716" cy="574532"/>
            <a:chOff x="4002" y="1772"/>
            <a:chExt cx="2273" cy="2367"/>
          </a:xfrm>
          <a:solidFill>
            <a:schemeClr val="bg1"/>
          </a:solidFill>
        </p:grpSpPr>
        <p:sp>
          <p:nvSpPr>
            <p:cNvPr id="249" name="Freeform 36"/>
            <p:cNvSpPr>
              <a:spLocks/>
            </p:cNvSpPr>
            <p:nvPr/>
          </p:nvSpPr>
          <p:spPr bwMode="auto">
            <a:xfrm>
              <a:off x="4002" y="1772"/>
              <a:ext cx="1820" cy="1910"/>
            </a:xfrm>
            <a:custGeom>
              <a:avLst/>
              <a:gdLst>
                <a:gd name="T0" fmla="*/ 0 w 3640"/>
                <a:gd name="T1" fmla="*/ 0 h 3821"/>
                <a:gd name="T2" fmla="*/ 3640 w 3640"/>
                <a:gd name="T3" fmla="*/ 0 h 3821"/>
                <a:gd name="T4" fmla="*/ 3640 w 3640"/>
                <a:gd name="T5" fmla="*/ 1248 h 3821"/>
                <a:gd name="T6" fmla="*/ 3610 w 3640"/>
                <a:gd name="T7" fmla="*/ 1245 h 3821"/>
                <a:gd name="T8" fmla="*/ 3578 w 3640"/>
                <a:gd name="T9" fmla="*/ 1241 h 3821"/>
                <a:gd name="T10" fmla="*/ 3547 w 3640"/>
                <a:gd name="T11" fmla="*/ 1239 h 3821"/>
                <a:gd name="T12" fmla="*/ 3485 w 3640"/>
                <a:gd name="T13" fmla="*/ 1242 h 3821"/>
                <a:gd name="T14" fmla="*/ 3423 w 3640"/>
                <a:gd name="T15" fmla="*/ 1248 h 3821"/>
                <a:gd name="T16" fmla="*/ 3363 w 3640"/>
                <a:gd name="T17" fmla="*/ 1258 h 3821"/>
                <a:gd name="T18" fmla="*/ 3363 w 3640"/>
                <a:gd name="T19" fmla="*/ 269 h 3821"/>
                <a:gd name="T20" fmla="*/ 277 w 3640"/>
                <a:gd name="T21" fmla="*/ 269 h 3821"/>
                <a:gd name="T22" fmla="*/ 277 w 3640"/>
                <a:gd name="T23" fmla="*/ 3551 h 3821"/>
                <a:gd name="T24" fmla="*/ 2290 w 3640"/>
                <a:gd name="T25" fmla="*/ 3551 h 3821"/>
                <a:gd name="T26" fmla="*/ 2290 w 3640"/>
                <a:gd name="T27" fmla="*/ 3821 h 3821"/>
                <a:gd name="T28" fmla="*/ 0 w 3640"/>
                <a:gd name="T29" fmla="*/ 3821 h 3821"/>
                <a:gd name="T30" fmla="*/ 0 w 3640"/>
                <a:gd name="T31" fmla="*/ 0 h 3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40" h="3821">
                  <a:moveTo>
                    <a:pt x="0" y="0"/>
                  </a:moveTo>
                  <a:lnTo>
                    <a:pt x="3640" y="0"/>
                  </a:lnTo>
                  <a:lnTo>
                    <a:pt x="3640" y="1248"/>
                  </a:lnTo>
                  <a:lnTo>
                    <a:pt x="3610" y="1245"/>
                  </a:lnTo>
                  <a:lnTo>
                    <a:pt x="3578" y="1241"/>
                  </a:lnTo>
                  <a:lnTo>
                    <a:pt x="3547" y="1239"/>
                  </a:lnTo>
                  <a:lnTo>
                    <a:pt x="3485" y="1242"/>
                  </a:lnTo>
                  <a:lnTo>
                    <a:pt x="3423" y="1248"/>
                  </a:lnTo>
                  <a:lnTo>
                    <a:pt x="3363" y="1258"/>
                  </a:lnTo>
                  <a:lnTo>
                    <a:pt x="3363" y="269"/>
                  </a:lnTo>
                  <a:lnTo>
                    <a:pt x="277" y="269"/>
                  </a:lnTo>
                  <a:lnTo>
                    <a:pt x="277" y="3551"/>
                  </a:lnTo>
                  <a:lnTo>
                    <a:pt x="2290" y="3551"/>
                  </a:lnTo>
                  <a:lnTo>
                    <a:pt x="2290" y="3821"/>
                  </a:lnTo>
                  <a:lnTo>
                    <a:pt x="0" y="38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37"/>
            <p:cNvSpPr>
              <a:spLocks/>
            </p:cNvSpPr>
            <p:nvPr/>
          </p:nvSpPr>
          <p:spPr bwMode="auto">
            <a:xfrm>
              <a:off x="4338" y="2656"/>
              <a:ext cx="991" cy="141"/>
            </a:xfrm>
            <a:custGeom>
              <a:avLst/>
              <a:gdLst>
                <a:gd name="T0" fmla="*/ 0 w 1983"/>
                <a:gd name="T1" fmla="*/ 0 h 282"/>
                <a:gd name="T2" fmla="*/ 1983 w 1983"/>
                <a:gd name="T3" fmla="*/ 0 h 282"/>
                <a:gd name="T4" fmla="*/ 1950 w 1983"/>
                <a:gd name="T5" fmla="*/ 68 h 282"/>
                <a:gd name="T6" fmla="*/ 1921 w 1983"/>
                <a:gd name="T7" fmla="*/ 135 h 282"/>
                <a:gd name="T8" fmla="*/ 1898 w 1983"/>
                <a:gd name="T9" fmla="*/ 208 h 282"/>
                <a:gd name="T10" fmla="*/ 1880 w 1983"/>
                <a:gd name="T11" fmla="*/ 282 h 282"/>
                <a:gd name="T12" fmla="*/ 0 w 1983"/>
                <a:gd name="T13" fmla="*/ 282 h 282"/>
                <a:gd name="T14" fmla="*/ 0 w 1983"/>
                <a:gd name="T1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3" h="282">
                  <a:moveTo>
                    <a:pt x="0" y="0"/>
                  </a:moveTo>
                  <a:lnTo>
                    <a:pt x="1983" y="0"/>
                  </a:lnTo>
                  <a:lnTo>
                    <a:pt x="1950" y="68"/>
                  </a:lnTo>
                  <a:lnTo>
                    <a:pt x="1921" y="135"/>
                  </a:lnTo>
                  <a:lnTo>
                    <a:pt x="1898" y="208"/>
                  </a:lnTo>
                  <a:lnTo>
                    <a:pt x="1880" y="282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38"/>
            <p:cNvSpPr>
              <a:spLocks noChangeArrowheads="1"/>
            </p:cNvSpPr>
            <p:nvPr/>
          </p:nvSpPr>
          <p:spPr bwMode="auto">
            <a:xfrm>
              <a:off x="4338" y="2215"/>
              <a:ext cx="1148" cy="1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39"/>
            <p:cNvSpPr>
              <a:spLocks/>
            </p:cNvSpPr>
            <p:nvPr/>
          </p:nvSpPr>
          <p:spPr bwMode="auto">
            <a:xfrm>
              <a:off x="4338" y="3097"/>
              <a:ext cx="1058" cy="142"/>
            </a:xfrm>
            <a:custGeom>
              <a:avLst/>
              <a:gdLst>
                <a:gd name="T0" fmla="*/ 0 w 2118"/>
                <a:gd name="T1" fmla="*/ 0 h 283"/>
                <a:gd name="T2" fmla="*/ 1974 w 2118"/>
                <a:gd name="T3" fmla="*/ 0 h 283"/>
                <a:gd name="T4" fmla="*/ 2016 w 2118"/>
                <a:gd name="T5" fmla="*/ 74 h 283"/>
                <a:gd name="T6" fmla="*/ 2064 w 2118"/>
                <a:gd name="T7" fmla="*/ 145 h 283"/>
                <a:gd name="T8" fmla="*/ 2118 w 2118"/>
                <a:gd name="T9" fmla="*/ 211 h 283"/>
                <a:gd name="T10" fmla="*/ 2059 w 2118"/>
                <a:gd name="T11" fmla="*/ 229 h 283"/>
                <a:gd name="T12" fmla="*/ 2004 w 2118"/>
                <a:gd name="T13" fmla="*/ 254 h 283"/>
                <a:gd name="T14" fmla="*/ 1950 w 2118"/>
                <a:gd name="T15" fmla="*/ 283 h 283"/>
                <a:gd name="T16" fmla="*/ 0 w 2118"/>
                <a:gd name="T17" fmla="*/ 283 h 283"/>
                <a:gd name="T18" fmla="*/ 0 w 2118"/>
                <a:gd name="T1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8" h="283">
                  <a:moveTo>
                    <a:pt x="0" y="0"/>
                  </a:moveTo>
                  <a:lnTo>
                    <a:pt x="1974" y="0"/>
                  </a:lnTo>
                  <a:lnTo>
                    <a:pt x="2016" y="74"/>
                  </a:lnTo>
                  <a:lnTo>
                    <a:pt x="2064" y="145"/>
                  </a:lnTo>
                  <a:lnTo>
                    <a:pt x="2118" y="211"/>
                  </a:lnTo>
                  <a:lnTo>
                    <a:pt x="2059" y="229"/>
                  </a:lnTo>
                  <a:lnTo>
                    <a:pt x="2004" y="254"/>
                  </a:lnTo>
                  <a:lnTo>
                    <a:pt x="1950" y="283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40"/>
            <p:cNvSpPr>
              <a:spLocks/>
            </p:cNvSpPr>
            <p:nvPr/>
          </p:nvSpPr>
          <p:spPr bwMode="auto">
            <a:xfrm>
              <a:off x="5398" y="2518"/>
              <a:ext cx="756" cy="735"/>
            </a:xfrm>
            <a:custGeom>
              <a:avLst/>
              <a:gdLst>
                <a:gd name="T0" fmla="*/ 755 w 1511"/>
                <a:gd name="T1" fmla="*/ 0 h 1470"/>
                <a:gd name="T2" fmla="*/ 837 w 1511"/>
                <a:gd name="T3" fmla="*/ 4 h 1470"/>
                <a:gd name="T4" fmla="*/ 918 w 1511"/>
                <a:gd name="T5" fmla="*/ 17 h 1470"/>
                <a:gd name="T6" fmla="*/ 995 w 1511"/>
                <a:gd name="T7" fmla="*/ 37 h 1470"/>
                <a:gd name="T8" fmla="*/ 1068 w 1511"/>
                <a:gd name="T9" fmla="*/ 64 h 1470"/>
                <a:gd name="T10" fmla="*/ 1138 w 1511"/>
                <a:gd name="T11" fmla="*/ 100 h 1470"/>
                <a:gd name="T12" fmla="*/ 1203 w 1511"/>
                <a:gd name="T13" fmla="*/ 141 h 1470"/>
                <a:gd name="T14" fmla="*/ 1263 w 1511"/>
                <a:gd name="T15" fmla="*/ 189 h 1470"/>
                <a:gd name="T16" fmla="*/ 1317 w 1511"/>
                <a:gd name="T17" fmla="*/ 241 h 1470"/>
                <a:gd name="T18" fmla="*/ 1366 w 1511"/>
                <a:gd name="T19" fmla="*/ 300 h 1470"/>
                <a:gd name="T20" fmla="*/ 1408 w 1511"/>
                <a:gd name="T21" fmla="*/ 363 h 1470"/>
                <a:gd name="T22" fmla="*/ 1445 w 1511"/>
                <a:gd name="T23" fmla="*/ 431 h 1470"/>
                <a:gd name="T24" fmla="*/ 1473 w 1511"/>
                <a:gd name="T25" fmla="*/ 502 h 1470"/>
                <a:gd name="T26" fmla="*/ 1494 w 1511"/>
                <a:gd name="T27" fmla="*/ 577 h 1470"/>
                <a:gd name="T28" fmla="*/ 1506 w 1511"/>
                <a:gd name="T29" fmla="*/ 654 h 1470"/>
                <a:gd name="T30" fmla="*/ 1511 w 1511"/>
                <a:gd name="T31" fmla="*/ 734 h 1470"/>
                <a:gd name="T32" fmla="*/ 1506 w 1511"/>
                <a:gd name="T33" fmla="*/ 814 h 1470"/>
                <a:gd name="T34" fmla="*/ 1494 w 1511"/>
                <a:gd name="T35" fmla="*/ 893 h 1470"/>
                <a:gd name="T36" fmla="*/ 1473 w 1511"/>
                <a:gd name="T37" fmla="*/ 966 h 1470"/>
                <a:gd name="T38" fmla="*/ 1445 w 1511"/>
                <a:gd name="T39" fmla="*/ 1037 h 1470"/>
                <a:gd name="T40" fmla="*/ 1408 w 1511"/>
                <a:gd name="T41" fmla="*/ 1105 h 1470"/>
                <a:gd name="T42" fmla="*/ 1366 w 1511"/>
                <a:gd name="T43" fmla="*/ 1168 h 1470"/>
                <a:gd name="T44" fmla="*/ 1317 w 1511"/>
                <a:gd name="T45" fmla="*/ 1227 h 1470"/>
                <a:gd name="T46" fmla="*/ 1263 w 1511"/>
                <a:gd name="T47" fmla="*/ 1280 h 1470"/>
                <a:gd name="T48" fmla="*/ 1203 w 1511"/>
                <a:gd name="T49" fmla="*/ 1328 h 1470"/>
                <a:gd name="T50" fmla="*/ 1138 w 1511"/>
                <a:gd name="T51" fmla="*/ 1370 h 1470"/>
                <a:gd name="T52" fmla="*/ 1068 w 1511"/>
                <a:gd name="T53" fmla="*/ 1404 h 1470"/>
                <a:gd name="T54" fmla="*/ 995 w 1511"/>
                <a:gd name="T55" fmla="*/ 1433 h 1470"/>
                <a:gd name="T56" fmla="*/ 918 w 1511"/>
                <a:gd name="T57" fmla="*/ 1453 h 1470"/>
                <a:gd name="T58" fmla="*/ 837 w 1511"/>
                <a:gd name="T59" fmla="*/ 1465 h 1470"/>
                <a:gd name="T60" fmla="*/ 755 w 1511"/>
                <a:gd name="T61" fmla="*/ 1470 h 1470"/>
                <a:gd name="T62" fmla="*/ 672 w 1511"/>
                <a:gd name="T63" fmla="*/ 1465 h 1470"/>
                <a:gd name="T64" fmla="*/ 593 w 1511"/>
                <a:gd name="T65" fmla="*/ 1453 h 1470"/>
                <a:gd name="T66" fmla="*/ 517 w 1511"/>
                <a:gd name="T67" fmla="*/ 1433 h 1470"/>
                <a:gd name="T68" fmla="*/ 443 w 1511"/>
                <a:gd name="T69" fmla="*/ 1404 h 1470"/>
                <a:gd name="T70" fmla="*/ 375 w 1511"/>
                <a:gd name="T71" fmla="*/ 1370 h 1470"/>
                <a:gd name="T72" fmla="*/ 310 w 1511"/>
                <a:gd name="T73" fmla="*/ 1328 h 1470"/>
                <a:gd name="T74" fmla="*/ 250 w 1511"/>
                <a:gd name="T75" fmla="*/ 1280 h 1470"/>
                <a:gd name="T76" fmla="*/ 194 w 1511"/>
                <a:gd name="T77" fmla="*/ 1227 h 1470"/>
                <a:gd name="T78" fmla="*/ 145 w 1511"/>
                <a:gd name="T79" fmla="*/ 1168 h 1470"/>
                <a:gd name="T80" fmla="*/ 103 w 1511"/>
                <a:gd name="T81" fmla="*/ 1105 h 1470"/>
                <a:gd name="T82" fmla="*/ 68 w 1511"/>
                <a:gd name="T83" fmla="*/ 1037 h 1470"/>
                <a:gd name="T84" fmla="*/ 39 w 1511"/>
                <a:gd name="T85" fmla="*/ 966 h 1470"/>
                <a:gd name="T86" fmla="*/ 17 w 1511"/>
                <a:gd name="T87" fmla="*/ 893 h 1470"/>
                <a:gd name="T88" fmla="*/ 5 w 1511"/>
                <a:gd name="T89" fmla="*/ 814 h 1470"/>
                <a:gd name="T90" fmla="*/ 0 w 1511"/>
                <a:gd name="T91" fmla="*/ 734 h 1470"/>
                <a:gd name="T92" fmla="*/ 5 w 1511"/>
                <a:gd name="T93" fmla="*/ 654 h 1470"/>
                <a:gd name="T94" fmla="*/ 17 w 1511"/>
                <a:gd name="T95" fmla="*/ 577 h 1470"/>
                <a:gd name="T96" fmla="*/ 39 w 1511"/>
                <a:gd name="T97" fmla="*/ 502 h 1470"/>
                <a:gd name="T98" fmla="*/ 68 w 1511"/>
                <a:gd name="T99" fmla="*/ 431 h 1470"/>
                <a:gd name="T100" fmla="*/ 103 w 1511"/>
                <a:gd name="T101" fmla="*/ 363 h 1470"/>
                <a:gd name="T102" fmla="*/ 145 w 1511"/>
                <a:gd name="T103" fmla="*/ 300 h 1470"/>
                <a:gd name="T104" fmla="*/ 194 w 1511"/>
                <a:gd name="T105" fmla="*/ 241 h 1470"/>
                <a:gd name="T106" fmla="*/ 250 w 1511"/>
                <a:gd name="T107" fmla="*/ 189 h 1470"/>
                <a:gd name="T108" fmla="*/ 310 w 1511"/>
                <a:gd name="T109" fmla="*/ 141 h 1470"/>
                <a:gd name="T110" fmla="*/ 375 w 1511"/>
                <a:gd name="T111" fmla="*/ 100 h 1470"/>
                <a:gd name="T112" fmla="*/ 443 w 1511"/>
                <a:gd name="T113" fmla="*/ 64 h 1470"/>
                <a:gd name="T114" fmla="*/ 517 w 1511"/>
                <a:gd name="T115" fmla="*/ 37 h 1470"/>
                <a:gd name="T116" fmla="*/ 593 w 1511"/>
                <a:gd name="T117" fmla="*/ 17 h 1470"/>
                <a:gd name="T118" fmla="*/ 672 w 1511"/>
                <a:gd name="T119" fmla="*/ 4 h 1470"/>
                <a:gd name="T120" fmla="*/ 755 w 1511"/>
                <a:gd name="T121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1" h="1470">
                  <a:moveTo>
                    <a:pt x="755" y="0"/>
                  </a:moveTo>
                  <a:lnTo>
                    <a:pt x="837" y="4"/>
                  </a:lnTo>
                  <a:lnTo>
                    <a:pt x="918" y="17"/>
                  </a:lnTo>
                  <a:lnTo>
                    <a:pt x="995" y="37"/>
                  </a:lnTo>
                  <a:lnTo>
                    <a:pt x="1068" y="64"/>
                  </a:lnTo>
                  <a:lnTo>
                    <a:pt x="1138" y="100"/>
                  </a:lnTo>
                  <a:lnTo>
                    <a:pt x="1203" y="141"/>
                  </a:lnTo>
                  <a:lnTo>
                    <a:pt x="1263" y="189"/>
                  </a:lnTo>
                  <a:lnTo>
                    <a:pt x="1317" y="241"/>
                  </a:lnTo>
                  <a:lnTo>
                    <a:pt x="1366" y="300"/>
                  </a:lnTo>
                  <a:lnTo>
                    <a:pt x="1408" y="363"/>
                  </a:lnTo>
                  <a:lnTo>
                    <a:pt x="1445" y="431"/>
                  </a:lnTo>
                  <a:lnTo>
                    <a:pt x="1473" y="502"/>
                  </a:lnTo>
                  <a:lnTo>
                    <a:pt x="1494" y="577"/>
                  </a:lnTo>
                  <a:lnTo>
                    <a:pt x="1506" y="654"/>
                  </a:lnTo>
                  <a:lnTo>
                    <a:pt x="1511" y="734"/>
                  </a:lnTo>
                  <a:lnTo>
                    <a:pt x="1506" y="814"/>
                  </a:lnTo>
                  <a:lnTo>
                    <a:pt x="1494" y="893"/>
                  </a:lnTo>
                  <a:lnTo>
                    <a:pt x="1473" y="966"/>
                  </a:lnTo>
                  <a:lnTo>
                    <a:pt x="1445" y="1037"/>
                  </a:lnTo>
                  <a:lnTo>
                    <a:pt x="1408" y="1105"/>
                  </a:lnTo>
                  <a:lnTo>
                    <a:pt x="1366" y="1168"/>
                  </a:lnTo>
                  <a:lnTo>
                    <a:pt x="1317" y="1227"/>
                  </a:lnTo>
                  <a:lnTo>
                    <a:pt x="1263" y="1280"/>
                  </a:lnTo>
                  <a:lnTo>
                    <a:pt x="1203" y="1328"/>
                  </a:lnTo>
                  <a:lnTo>
                    <a:pt x="1138" y="1370"/>
                  </a:lnTo>
                  <a:lnTo>
                    <a:pt x="1068" y="1404"/>
                  </a:lnTo>
                  <a:lnTo>
                    <a:pt x="995" y="1433"/>
                  </a:lnTo>
                  <a:lnTo>
                    <a:pt x="918" y="1453"/>
                  </a:lnTo>
                  <a:lnTo>
                    <a:pt x="837" y="1465"/>
                  </a:lnTo>
                  <a:lnTo>
                    <a:pt x="755" y="1470"/>
                  </a:lnTo>
                  <a:lnTo>
                    <a:pt x="672" y="1465"/>
                  </a:lnTo>
                  <a:lnTo>
                    <a:pt x="593" y="1453"/>
                  </a:lnTo>
                  <a:lnTo>
                    <a:pt x="517" y="1433"/>
                  </a:lnTo>
                  <a:lnTo>
                    <a:pt x="443" y="1404"/>
                  </a:lnTo>
                  <a:lnTo>
                    <a:pt x="375" y="1370"/>
                  </a:lnTo>
                  <a:lnTo>
                    <a:pt x="310" y="1328"/>
                  </a:lnTo>
                  <a:lnTo>
                    <a:pt x="250" y="1280"/>
                  </a:lnTo>
                  <a:lnTo>
                    <a:pt x="194" y="1227"/>
                  </a:lnTo>
                  <a:lnTo>
                    <a:pt x="145" y="1168"/>
                  </a:lnTo>
                  <a:lnTo>
                    <a:pt x="103" y="1105"/>
                  </a:lnTo>
                  <a:lnTo>
                    <a:pt x="68" y="1037"/>
                  </a:lnTo>
                  <a:lnTo>
                    <a:pt x="39" y="966"/>
                  </a:lnTo>
                  <a:lnTo>
                    <a:pt x="17" y="893"/>
                  </a:lnTo>
                  <a:lnTo>
                    <a:pt x="5" y="814"/>
                  </a:lnTo>
                  <a:lnTo>
                    <a:pt x="0" y="734"/>
                  </a:lnTo>
                  <a:lnTo>
                    <a:pt x="5" y="654"/>
                  </a:lnTo>
                  <a:lnTo>
                    <a:pt x="17" y="577"/>
                  </a:lnTo>
                  <a:lnTo>
                    <a:pt x="39" y="502"/>
                  </a:lnTo>
                  <a:lnTo>
                    <a:pt x="68" y="431"/>
                  </a:lnTo>
                  <a:lnTo>
                    <a:pt x="103" y="363"/>
                  </a:lnTo>
                  <a:lnTo>
                    <a:pt x="145" y="300"/>
                  </a:lnTo>
                  <a:lnTo>
                    <a:pt x="194" y="241"/>
                  </a:lnTo>
                  <a:lnTo>
                    <a:pt x="250" y="189"/>
                  </a:lnTo>
                  <a:lnTo>
                    <a:pt x="310" y="141"/>
                  </a:lnTo>
                  <a:lnTo>
                    <a:pt x="375" y="100"/>
                  </a:lnTo>
                  <a:lnTo>
                    <a:pt x="443" y="64"/>
                  </a:lnTo>
                  <a:lnTo>
                    <a:pt x="517" y="37"/>
                  </a:lnTo>
                  <a:lnTo>
                    <a:pt x="593" y="17"/>
                  </a:lnTo>
                  <a:lnTo>
                    <a:pt x="672" y="4"/>
                  </a:lnTo>
                  <a:lnTo>
                    <a:pt x="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41"/>
            <p:cNvSpPr>
              <a:spLocks/>
            </p:cNvSpPr>
            <p:nvPr/>
          </p:nvSpPr>
          <p:spPr bwMode="auto">
            <a:xfrm>
              <a:off x="5276" y="3312"/>
              <a:ext cx="999" cy="827"/>
            </a:xfrm>
            <a:custGeom>
              <a:avLst/>
              <a:gdLst>
                <a:gd name="T0" fmla="*/ 394 w 1999"/>
                <a:gd name="T1" fmla="*/ 0 h 1654"/>
                <a:gd name="T2" fmla="*/ 1606 w 1999"/>
                <a:gd name="T3" fmla="*/ 0 h 1654"/>
                <a:gd name="T4" fmla="*/ 1663 w 1999"/>
                <a:gd name="T5" fmla="*/ 5 h 1654"/>
                <a:gd name="T6" fmla="*/ 1719 w 1999"/>
                <a:gd name="T7" fmla="*/ 19 h 1654"/>
                <a:gd name="T8" fmla="*/ 1771 w 1999"/>
                <a:gd name="T9" fmla="*/ 40 h 1654"/>
                <a:gd name="T10" fmla="*/ 1820 w 1999"/>
                <a:gd name="T11" fmla="*/ 70 h 1654"/>
                <a:gd name="T12" fmla="*/ 1863 w 1999"/>
                <a:gd name="T13" fmla="*/ 107 h 1654"/>
                <a:gd name="T14" fmla="*/ 1902 w 1999"/>
                <a:gd name="T15" fmla="*/ 150 h 1654"/>
                <a:gd name="T16" fmla="*/ 1936 w 1999"/>
                <a:gd name="T17" fmla="*/ 197 h 1654"/>
                <a:gd name="T18" fmla="*/ 1963 w 1999"/>
                <a:gd name="T19" fmla="*/ 250 h 1654"/>
                <a:gd name="T20" fmla="*/ 1982 w 1999"/>
                <a:gd name="T21" fmla="*/ 307 h 1654"/>
                <a:gd name="T22" fmla="*/ 1994 w 1999"/>
                <a:gd name="T23" fmla="*/ 368 h 1654"/>
                <a:gd name="T24" fmla="*/ 1999 w 1999"/>
                <a:gd name="T25" fmla="*/ 431 h 1654"/>
                <a:gd name="T26" fmla="*/ 1999 w 1999"/>
                <a:gd name="T27" fmla="*/ 1614 h 1654"/>
                <a:gd name="T28" fmla="*/ 1997 w 1999"/>
                <a:gd name="T29" fmla="*/ 1628 h 1654"/>
                <a:gd name="T30" fmla="*/ 1994 w 1999"/>
                <a:gd name="T31" fmla="*/ 1640 h 1654"/>
                <a:gd name="T32" fmla="*/ 1991 w 1999"/>
                <a:gd name="T33" fmla="*/ 1654 h 1654"/>
                <a:gd name="T34" fmla="*/ 6 w 1999"/>
                <a:gd name="T35" fmla="*/ 1654 h 1654"/>
                <a:gd name="T36" fmla="*/ 5 w 1999"/>
                <a:gd name="T37" fmla="*/ 1640 h 1654"/>
                <a:gd name="T38" fmla="*/ 2 w 1999"/>
                <a:gd name="T39" fmla="*/ 1628 h 1654"/>
                <a:gd name="T40" fmla="*/ 0 w 1999"/>
                <a:gd name="T41" fmla="*/ 1614 h 1654"/>
                <a:gd name="T42" fmla="*/ 0 w 1999"/>
                <a:gd name="T43" fmla="*/ 431 h 1654"/>
                <a:gd name="T44" fmla="*/ 5 w 1999"/>
                <a:gd name="T45" fmla="*/ 368 h 1654"/>
                <a:gd name="T46" fmla="*/ 17 w 1999"/>
                <a:gd name="T47" fmla="*/ 307 h 1654"/>
                <a:gd name="T48" fmla="*/ 36 w 1999"/>
                <a:gd name="T49" fmla="*/ 250 h 1654"/>
                <a:gd name="T50" fmla="*/ 63 w 1999"/>
                <a:gd name="T51" fmla="*/ 197 h 1654"/>
                <a:gd name="T52" fmla="*/ 97 w 1999"/>
                <a:gd name="T53" fmla="*/ 150 h 1654"/>
                <a:gd name="T54" fmla="*/ 136 w 1999"/>
                <a:gd name="T55" fmla="*/ 107 h 1654"/>
                <a:gd name="T56" fmla="*/ 180 w 1999"/>
                <a:gd name="T57" fmla="*/ 70 h 1654"/>
                <a:gd name="T58" fmla="*/ 228 w 1999"/>
                <a:gd name="T59" fmla="*/ 40 h 1654"/>
                <a:gd name="T60" fmla="*/ 280 w 1999"/>
                <a:gd name="T61" fmla="*/ 19 h 1654"/>
                <a:gd name="T62" fmla="*/ 336 w 1999"/>
                <a:gd name="T63" fmla="*/ 5 h 1654"/>
                <a:gd name="T64" fmla="*/ 394 w 1999"/>
                <a:gd name="T65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9" h="1654">
                  <a:moveTo>
                    <a:pt x="394" y="0"/>
                  </a:moveTo>
                  <a:lnTo>
                    <a:pt x="1606" y="0"/>
                  </a:lnTo>
                  <a:lnTo>
                    <a:pt x="1663" y="5"/>
                  </a:lnTo>
                  <a:lnTo>
                    <a:pt x="1719" y="19"/>
                  </a:lnTo>
                  <a:lnTo>
                    <a:pt x="1771" y="40"/>
                  </a:lnTo>
                  <a:lnTo>
                    <a:pt x="1820" y="70"/>
                  </a:lnTo>
                  <a:lnTo>
                    <a:pt x="1863" y="107"/>
                  </a:lnTo>
                  <a:lnTo>
                    <a:pt x="1902" y="150"/>
                  </a:lnTo>
                  <a:lnTo>
                    <a:pt x="1936" y="197"/>
                  </a:lnTo>
                  <a:lnTo>
                    <a:pt x="1963" y="250"/>
                  </a:lnTo>
                  <a:lnTo>
                    <a:pt x="1982" y="307"/>
                  </a:lnTo>
                  <a:lnTo>
                    <a:pt x="1994" y="368"/>
                  </a:lnTo>
                  <a:lnTo>
                    <a:pt x="1999" y="431"/>
                  </a:lnTo>
                  <a:lnTo>
                    <a:pt x="1999" y="1614"/>
                  </a:lnTo>
                  <a:lnTo>
                    <a:pt x="1997" y="1628"/>
                  </a:lnTo>
                  <a:lnTo>
                    <a:pt x="1994" y="1640"/>
                  </a:lnTo>
                  <a:lnTo>
                    <a:pt x="1991" y="1654"/>
                  </a:lnTo>
                  <a:lnTo>
                    <a:pt x="6" y="1654"/>
                  </a:lnTo>
                  <a:lnTo>
                    <a:pt x="5" y="1640"/>
                  </a:lnTo>
                  <a:lnTo>
                    <a:pt x="2" y="1628"/>
                  </a:lnTo>
                  <a:lnTo>
                    <a:pt x="0" y="1614"/>
                  </a:lnTo>
                  <a:lnTo>
                    <a:pt x="0" y="431"/>
                  </a:lnTo>
                  <a:lnTo>
                    <a:pt x="5" y="368"/>
                  </a:lnTo>
                  <a:lnTo>
                    <a:pt x="17" y="307"/>
                  </a:lnTo>
                  <a:lnTo>
                    <a:pt x="36" y="250"/>
                  </a:lnTo>
                  <a:lnTo>
                    <a:pt x="63" y="197"/>
                  </a:lnTo>
                  <a:lnTo>
                    <a:pt x="97" y="150"/>
                  </a:lnTo>
                  <a:lnTo>
                    <a:pt x="136" y="107"/>
                  </a:lnTo>
                  <a:lnTo>
                    <a:pt x="180" y="70"/>
                  </a:lnTo>
                  <a:lnTo>
                    <a:pt x="228" y="40"/>
                  </a:lnTo>
                  <a:lnTo>
                    <a:pt x="280" y="19"/>
                  </a:lnTo>
                  <a:lnTo>
                    <a:pt x="336" y="5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5" name="Group 44"/>
          <p:cNvGrpSpPr>
            <a:grpSpLocks noChangeAspect="1"/>
          </p:cNvGrpSpPr>
          <p:nvPr/>
        </p:nvGrpSpPr>
        <p:grpSpPr bwMode="auto">
          <a:xfrm>
            <a:off x="8635484" y="3289052"/>
            <a:ext cx="652151" cy="648577"/>
            <a:chOff x="4383" y="1910"/>
            <a:chExt cx="2007" cy="1996"/>
          </a:xfrm>
          <a:solidFill>
            <a:schemeClr val="bg1"/>
          </a:solidFill>
        </p:grpSpPr>
        <p:sp>
          <p:nvSpPr>
            <p:cNvPr id="256" name="Freeform 46"/>
            <p:cNvSpPr>
              <a:spLocks/>
            </p:cNvSpPr>
            <p:nvPr/>
          </p:nvSpPr>
          <p:spPr bwMode="auto">
            <a:xfrm>
              <a:off x="4383" y="1910"/>
              <a:ext cx="2007" cy="1996"/>
            </a:xfrm>
            <a:custGeom>
              <a:avLst/>
              <a:gdLst>
                <a:gd name="T0" fmla="*/ 4013 w 4013"/>
                <a:gd name="T1" fmla="*/ 3990 h 3990"/>
                <a:gd name="T2" fmla="*/ 197 w 4013"/>
                <a:gd name="T3" fmla="*/ 3645 h 3990"/>
                <a:gd name="T4" fmla="*/ 210 w 4013"/>
                <a:gd name="T5" fmla="*/ 3505 h 3990"/>
                <a:gd name="T6" fmla="*/ 266 w 4013"/>
                <a:gd name="T7" fmla="*/ 3477 h 3990"/>
                <a:gd name="T8" fmla="*/ 323 w 4013"/>
                <a:gd name="T9" fmla="*/ 3505 h 3990"/>
                <a:gd name="T10" fmla="*/ 335 w 4013"/>
                <a:gd name="T11" fmla="*/ 3645 h 3990"/>
                <a:gd name="T12" fmla="*/ 832 w 4013"/>
                <a:gd name="T13" fmla="*/ 3525 h 3990"/>
                <a:gd name="T14" fmla="*/ 877 w 4013"/>
                <a:gd name="T15" fmla="*/ 3481 h 3990"/>
                <a:gd name="T16" fmla="*/ 940 w 4013"/>
                <a:gd name="T17" fmla="*/ 3491 h 3990"/>
                <a:gd name="T18" fmla="*/ 967 w 4013"/>
                <a:gd name="T19" fmla="*/ 3546 h 3990"/>
                <a:gd name="T20" fmla="*/ 1462 w 4013"/>
                <a:gd name="T21" fmla="*/ 3546 h 3990"/>
                <a:gd name="T22" fmla="*/ 1490 w 4013"/>
                <a:gd name="T23" fmla="*/ 3491 h 3990"/>
                <a:gd name="T24" fmla="*/ 1553 w 4013"/>
                <a:gd name="T25" fmla="*/ 3481 h 3990"/>
                <a:gd name="T26" fmla="*/ 1597 w 4013"/>
                <a:gd name="T27" fmla="*/ 3525 h 3990"/>
                <a:gd name="T28" fmla="*/ 2094 w 4013"/>
                <a:gd name="T29" fmla="*/ 3645 h 3990"/>
                <a:gd name="T30" fmla="*/ 2106 w 4013"/>
                <a:gd name="T31" fmla="*/ 3505 h 3990"/>
                <a:gd name="T32" fmla="*/ 2163 w 4013"/>
                <a:gd name="T33" fmla="*/ 3477 h 3990"/>
                <a:gd name="T34" fmla="*/ 2219 w 4013"/>
                <a:gd name="T35" fmla="*/ 3505 h 3990"/>
                <a:gd name="T36" fmla="*/ 2233 w 4013"/>
                <a:gd name="T37" fmla="*/ 3645 h 3990"/>
                <a:gd name="T38" fmla="*/ 2730 w 4013"/>
                <a:gd name="T39" fmla="*/ 3525 h 3990"/>
                <a:gd name="T40" fmla="*/ 2774 w 4013"/>
                <a:gd name="T41" fmla="*/ 3481 h 3990"/>
                <a:gd name="T42" fmla="*/ 2836 w 4013"/>
                <a:gd name="T43" fmla="*/ 3491 h 3990"/>
                <a:gd name="T44" fmla="*/ 2865 w 4013"/>
                <a:gd name="T45" fmla="*/ 3546 h 3990"/>
                <a:gd name="T46" fmla="*/ 3666 w 4013"/>
                <a:gd name="T47" fmla="*/ 2850 h 3990"/>
                <a:gd name="T48" fmla="*/ 3518 w 4013"/>
                <a:gd name="T49" fmla="*/ 2836 h 3990"/>
                <a:gd name="T50" fmla="*/ 3490 w 4013"/>
                <a:gd name="T51" fmla="*/ 2781 h 3990"/>
                <a:gd name="T52" fmla="*/ 3518 w 4013"/>
                <a:gd name="T53" fmla="*/ 2725 h 3990"/>
                <a:gd name="T54" fmla="*/ 3666 w 4013"/>
                <a:gd name="T55" fmla="*/ 2712 h 3990"/>
                <a:gd name="T56" fmla="*/ 3537 w 4013"/>
                <a:gd name="T57" fmla="*/ 2211 h 3990"/>
                <a:gd name="T58" fmla="*/ 3494 w 4013"/>
                <a:gd name="T59" fmla="*/ 2168 h 3990"/>
                <a:gd name="T60" fmla="*/ 3503 w 4013"/>
                <a:gd name="T61" fmla="*/ 2105 h 3990"/>
                <a:gd name="T62" fmla="*/ 3560 w 4013"/>
                <a:gd name="T63" fmla="*/ 2077 h 3990"/>
                <a:gd name="T64" fmla="*/ 3560 w 4013"/>
                <a:gd name="T65" fmla="*/ 1580 h 3990"/>
                <a:gd name="T66" fmla="*/ 3503 w 4013"/>
                <a:gd name="T67" fmla="*/ 1552 h 3990"/>
                <a:gd name="T68" fmla="*/ 3494 w 4013"/>
                <a:gd name="T69" fmla="*/ 1490 h 3990"/>
                <a:gd name="T70" fmla="*/ 3537 w 4013"/>
                <a:gd name="T71" fmla="*/ 1446 h 3990"/>
                <a:gd name="T72" fmla="*/ 3666 w 4013"/>
                <a:gd name="T73" fmla="*/ 946 h 3990"/>
                <a:gd name="T74" fmla="*/ 3518 w 4013"/>
                <a:gd name="T75" fmla="*/ 932 h 3990"/>
                <a:gd name="T76" fmla="*/ 3490 w 4013"/>
                <a:gd name="T77" fmla="*/ 877 h 3990"/>
                <a:gd name="T78" fmla="*/ 3518 w 4013"/>
                <a:gd name="T79" fmla="*/ 821 h 3990"/>
                <a:gd name="T80" fmla="*/ 3666 w 4013"/>
                <a:gd name="T81" fmla="*/ 808 h 3990"/>
                <a:gd name="T82" fmla="*/ 3537 w 4013"/>
                <a:gd name="T83" fmla="*/ 307 h 3990"/>
                <a:gd name="T84" fmla="*/ 3494 w 4013"/>
                <a:gd name="T85" fmla="*/ 263 h 3990"/>
                <a:gd name="T86" fmla="*/ 3503 w 4013"/>
                <a:gd name="T87" fmla="*/ 202 h 3990"/>
                <a:gd name="T88" fmla="*/ 3560 w 4013"/>
                <a:gd name="T89" fmla="*/ 173 h 3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13" h="3990">
                  <a:moveTo>
                    <a:pt x="3666" y="0"/>
                  </a:moveTo>
                  <a:lnTo>
                    <a:pt x="4013" y="0"/>
                  </a:lnTo>
                  <a:lnTo>
                    <a:pt x="4013" y="3990"/>
                  </a:lnTo>
                  <a:lnTo>
                    <a:pt x="0" y="3990"/>
                  </a:lnTo>
                  <a:lnTo>
                    <a:pt x="0" y="3645"/>
                  </a:lnTo>
                  <a:lnTo>
                    <a:pt x="197" y="3645"/>
                  </a:lnTo>
                  <a:lnTo>
                    <a:pt x="197" y="3546"/>
                  </a:lnTo>
                  <a:lnTo>
                    <a:pt x="200" y="3525"/>
                  </a:lnTo>
                  <a:lnTo>
                    <a:pt x="210" y="3505"/>
                  </a:lnTo>
                  <a:lnTo>
                    <a:pt x="226" y="3491"/>
                  </a:lnTo>
                  <a:lnTo>
                    <a:pt x="244" y="3481"/>
                  </a:lnTo>
                  <a:lnTo>
                    <a:pt x="266" y="3477"/>
                  </a:lnTo>
                  <a:lnTo>
                    <a:pt x="289" y="3481"/>
                  </a:lnTo>
                  <a:lnTo>
                    <a:pt x="308" y="3491"/>
                  </a:lnTo>
                  <a:lnTo>
                    <a:pt x="323" y="3505"/>
                  </a:lnTo>
                  <a:lnTo>
                    <a:pt x="332" y="3525"/>
                  </a:lnTo>
                  <a:lnTo>
                    <a:pt x="335" y="3546"/>
                  </a:lnTo>
                  <a:lnTo>
                    <a:pt x="335" y="3645"/>
                  </a:lnTo>
                  <a:lnTo>
                    <a:pt x="830" y="3645"/>
                  </a:lnTo>
                  <a:lnTo>
                    <a:pt x="830" y="3546"/>
                  </a:lnTo>
                  <a:lnTo>
                    <a:pt x="832" y="3525"/>
                  </a:lnTo>
                  <a:lnTo>
                    <a:pt x="842" y="3505"/>
                  </a:lnTo>
                  <a:lnTo>
                    <a:pt x="858" y="3491"/>
                  </a:lnTo>
                  <a:lnTo>
                    <a:pt x="877" y="3481"/>
                  </a:lnTo>
                  <a:lnTo>
                    <a:pt x="898" y="3477"/>
                  </a:lnTo>
                  <a:lnTo>
                    <a:pt x="921" y="3481"/>
                  </a:lnTo>
                  <a:lnTo>
                    <a:pt x="940" y="3491"/>
                  </a:lnTo>
                  <a:lnTo>
                    <a:pt x="955" y="3505"/>
                  </a:lnTo>
                  <a:lnTo>
                    <a:pt x="965" y="3525"/>
                  </a:lnTo>
                  <a:lnTo>
                    <a:pt x="967" y="3546"/>
                  </a:lnTo>
                  <a:lnTo>
                    <a:pt x="967" y="3645"/>
                  </a:lnTo>
                  <a:lnTo>
                    <a:pt x="1462" y="3645"/>
                  </a:lnTo>
                  <a:lnTo>
                    <a:pt x="1462" y="3546"/>
                  </a:lnTo>
                  <a:lnTo>
                    <a:pt x="1464" y="3525"/>
                  </a:lnTo>
                  <a:lnTo>
                    <a:pt x="1474" y="3505"/>
                  </a:lnTo>
                  <a:lnTo>
                    <a:pt x="1490" y="3491"/>
                  </a:lnTo>
                  <a:lnTo>
                    <a:pt x="1509" y="3481"/>
                  </a:lnTo>
                  <a:lnTo>
                    <a:pt x="1530" y="3477"/>
                  </a:lnTo>
                  <a:lnTo>
                    <a:pt x="1553" y="3481"/>
                  </a:lnTo>
                  <a:lnTo>
                    <a:pt x="1572" y="3491"/>
                  </a:lnTo>
                  <a:lnTo>
                    <a:pt x="1587" y="3505"/>
                  </a:lnTo>
                  <a:lnTo>
                    <a:pt x="1597" y="3525"/>
                  </a:lnTo>
                  <a:lnTo>
                    <a:pt x="1599" y="3546"/>
                  </a:lnTo>
                  <a:lnTo>
                    <a:pt x="1599" y="3645"/>
                  </a:lnTo>
                  <a:lnTo>
                    <a:pt x="2094" y="3645"/>
                  </a:lnTo>
                  <a:lnTo>
                    <a:pt x="2094" y="3546"/>
                  </a:lnTo>
                  <a:lnTo>
                    <a:pt x="2098" y="3525"/>
                  </a:lnTo>
                  <a:lnTo>
                    <a:pt x="2106" y="3505"/>
                  </a:lnTo>
                  <a:lnTo>
                    <a:pt x="2122" y="3491"/>
                  </a:lnTo>
                  <a:lnTo>
                    <a:pt x="2141" y="3481"/>
                  </a:lnTo>
                  <a:lnTo>
                    <a:pt x="2163" y="3477"/>
                  </a:lnTo>
                  <a:lnTo>
                    <a:pt x="2185" y="3481"/>
                  </a:lnTo>
                  <a:lnTo>
                    <a:pt x="2204" y="3491"/>
                  </a:lnTo>
                  <a:lnTo>
                    <a:pt x="2219" y="3505"/>
                  </a:lnTo>
                  <a:lnTo>
                    <a:pt x="2229" y="3525"/>
                  </a:lnTo>
                  <a:lnTo>
                    <a:pt x="2233" y="3546"/>
                  </a:lnTo>
                  <a:lnTo>
                    <a:pt x="2233" y="3645"/>
                  </a:lnTo>
                  <a:lnTo>
                    <a:pt x="2726" y="3645"/>
                  </a:lnTo>
                  <a:lnTo>
                    <a:pt x="2726" y="3546"/>
                  </a:lnTo>
                  <a:lnTo>
                    <a:pt x="2730" y="3525"/>
                  </a:lnTo>
                  <a:lnTo>
                    <a:pt x="2740" y="3505"/>
                  </a:lnTo>
                  <a:lnTo>
                    <a:pt x="2754" y="3491"/>
                  </a:lnTo>
                  <a:lnTo>
                    <a:pt x="2774" y="3481"/>
                  </a:lnTo>
                  <a:lnTo>
                    <a:pt x="2795" y="3477"/>
                  </a:lnTo>
                  <a:lnTo>
                    <a:pt x="2817" y="3481"/>
                  </a:lnTo>
                  <a:lnTo>
                    <a:pt x="2836" y="3491"/>
                  </a:lnTo>
                  <a:lnTo>
                    <a:pt x="2851" y="3505"/>
                  </a:lnTo>
                  <a:lnTo>
                    <a:pt x="2861" y="3525"/>
                  </a:lnTo>
                  <a:lnTo>
                    <a:pt x="2865" y="3546"/>
                  </a:lnTo>
                  <a:lnTo>
                    <a:pt x="2865" y="3645"/>
                  </a:lnTo>
                  <a:lnTo>
                    <a:pt x="3666" y="3645"/>
                  </a:lnTo>
                  <a:lnTo>
                    <a:pt x="3666" y="2850"/>
                  </a:lnTo>
                  <a:lnTo>
                    <a:pt x="3560" y="2850"/>
                  </a:lnTo>
                  <a:lnTo>
                    <a:pt x="3537" y="2846"/>
                  </a:lnTo>
                  <a:lnTo>
                    <a:pt x="3518" y="2836"/>
                  </a:lnTo>
                  <a:lnTo>
                    <a:pt x="3503" y="2821"/>
                  </a:lnTo>
                  <a:lnTo>
                    <a:pt x="3494" y="2802"/>
                  </a:lnTo>
                  <a:lnTo>
                    <a:pt x="3490" y="2781"/>
                  </a:lnTo>
                  <a:lnTo>
                    <a:pt x="3494" y="2758"/>
                  </a:lnTo>
                  <a:lnTo>
                    <a:pt x="3503" y="2740"/>
                  </a:lnTo>
                  <a:lnTo>
                    <a:pt x="3518" y="2725"/>
                  </a:lnTo>
                  <a:lnTo>
                    <a:pt x="3537" y="2716"/>
                  </a:lnTo>
                  <a:lnTo>
                    <a:pt x="3560" y="2712"/>
                  </a:lnTo>
                  <a:lnTo>
                    <a:pt x="3666" y="2712"/>
                  </a:lnTo>
                  <a:lnTo>
                    <a:pt x="3666" y="2215"/>
                  </a:lnTo>
                  <a:lnTo>
                    <a:pt x="3560" y="2215"/>
                  </a:lnTo>
                  <a:lnTo>
                    <a:pt x="3537" y="2211"/>
                  </a:lnTo>
                  <a:lnTo>
                    <a:pt x="3518" y="2201"/>
                  </a:lnTo>
                  <a:lnTo>
                    <a:pt x="3503" y="2186"/>
                  </a:lnTo>
                  <a:lnTo>
                    <a:pt x="3494" y="2168"/>
                  </a:lnTo>
                  <a:lnTo>
                    <a:pt x="3490" y="2146"/>
                  </a:lnTo>
                  <a:lnTo>
                    <a:pt x="3494" y="2124"/>
                  </a:lnTo>
                  <a:lnTo>
                    <a:pt x="3503" y="2105"/>
                  </a:lnTo>
                  <a:lnTo>
                    <a:pt x="3518" y="2090"/>
                  </a:lnTo>
                  <a:lnTo>
                    <a:pt x="3537" y="2081"/>
                  </a:lnTo>
                  <a:lnTo>
                    <a:pt x="3560" y="2077"/>
                  </a:lnTo>
                  <a:lnTo>
                    <a:pt x="3666" y="2077"/>
                  </a:lnTo>
                  <a:lnTo>
                    <a:pt x="3666" y="1580"/>
                  </a:lnTo>
                  <a:lnTo>
                    <a:pt x="3560" y="1580"/>
                  </a:lnTo>
                  <a:lnTo>
                    <a:pt x="3537" y="1577"/>
                  </a:lnTo>
                  <a:lnTo>
                    <a:pt x="3518" y="1567"/>
                  </a:lnTo>
                  <a:lnTo>
                    <a:pt x="3503" y="1552"/>
                  </a:lnTo>
                  <a:lnTo>
                    <a:pt x="3494" y="1533"/>
                  </a:lnTo>
                  <a:lnTo>
                    <a:pt x="3490" y="1511"/>
                  </a:lnTo>
                  <a:lnTo>
                    <a:pt x="3494" y="1490"/>
                  </a:lnTo>
                  <a:lnTo>
                    <a:pt x="3503" y="1470"/>
                  </a:lnTo>
                  <a:lnTo>
                    <a:pt x="3518" y="1455"/>
                  </a:lnTo>
                  <a:lnTo>
                    <a:pt x="3537" y="1446"/>
                  </a:lnTo>
                  <a:lnTo>
                    <a:pt x="3560" y="1442"/>
                  </a:lnTo>
                  <a:lnTo>
                    <a:pt x="3666" y="1442"/>
                  </a:lnTo>
                  <a:lnTo>
                    <a:pt x="3666" y="946"/>
                  </a:lnTo>
                  <a:lnTo>
                    <a:pt x="3560" y="946"/>
                  </a:lnTo>
                  <a:lnTo>
                    <a:pt x="3537" y="942"/>
                  </a:lnTo>
                  <a:lnTo>
                    <a:pt x="3518" y="932"/>
                  </a:lnTo>
                  <a:lnTo>
                    <a:pt x="3503" y="917"/>
                  </a:lnTo>
                  <a:lnTo>
                    <a:pt x="3494" y="898"/>
                  </a:lnTo>
                  <a:lnTo>
                    <a:pt x="3490" y="877"/>
                  </a:lnTo>
                  <a:lnTo>
                    <a:pt x="3494" y="855"/>
                  </a:lnTo>
                  <a:lnTo>
                    <a:pt x="3503" y="835"/>
                  </a:lnTo>
                  <a:lnTo>
                    <a:pt x="3518" y="821"/>
                  </a:lnTo>
                  <a:lnTo>
                    <a:pt x="3537" y="811"/>
                  </a:lnTo>
                  <a:lnTo>
                    <a:pt x="3560" y="808"/>
                  </a:lnTo>
                  <a:lnTo>
                    <a:pt x="3666" y="808"/>
                  </a:lnTo>
                  <a:lnTo>
                    <a:pt x="3666" y="311"/>
                  </a:lnTo>
                  <a:lnTo>
                    <a:pt x="3560" y="311"/>
                  </a:lnTo>
                  <a:lnTo>
                    <a:pt x="3537" y="307"/>
                  </a:lnTo>
                  <a:lnTo>
                    <a:pt x="3518" y="297"/>
                  </a:lnTo>
                  <a:lnTo>
                    <a:pt x="3503" y="282"/>
                  </a:lnTo>
                  <a:lnTo>
                    <a:pt x="3494" y="263"/>
                  </a:lnTo>
                  <a:lnTo>
                    <a:pt x="3490" y="242"/>
                  </a:lnTo>
                  <a:lnTo>
                    <a:pt x="3494" y="221"/>
                  </a:lnTo>
                  <a:lnTo>
                    <a:pt x="3503" y="202"/>
                  </a:lnTo>
                  <a:lnTo>
                    <a:pt x="3518" y="187"/>
                  </a:lnTo>
                  <a:lnTo>
                    <a:pt x="3537" y="177"/>
                  </a:lnTo>
                  <a:lnTo>
                    <a:pt x="3560" y="173"/>
                  </a:lnTo>
                  <a:lnTo>
                    <a:pt x="3666" y="173"/>
                  </a:lnTo>
                  <a:lnTo>
                    <a:pt x="3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47"/>
            <p:cNvSpPr>
              <a:spLocks/>
            </p:cNvSpPr>
            <p:nvPr/>
          </p:nvSpPr>
          <p:spPr bwMode="auto">
            <a:xfrm>
              <a:off x="4412" y="1947"/>
              <a:ext cx="1584" cy="1568"/>
            </a:xfrm>
            <a:custGeom>
              <a:avLst/>
              <a:gdLst>
                <a:gd name="T0" fmla="*/ 3159 w 3167"/>
                <a:gd name="T1" fmla="*/ 0 h 3135"/>
                <a:gd name="T2" fmla="*/ 3164 w 3167"/>
                <a:gd name="T3" fmla="*/ 4 h 3135"/>
                <a:gd name="T4" fmla="*/ 3166 w 3167"/>
                <a:gd name="T5" fmla="*/ 14 h 3135"/>
                <a:gd name="T6" fmla="*/ 3167 w 3167"/>
                <a:gd name="T7" fmla="*/ 30 h 3135"/>
                <a:gd name="T8" fmla="*/ 3167 w 3167"/>
                <a:gd name="T9" fmla="*/ 3066 h 3135"/>
                <a:gd name="T10" fmla="*/ 3164 w 3167"/>
                <a:gd name="T11" fmla="*/ 3087 h 3135"/>
                <a:gd name="T12" fmla="*/ 3154 w 3167"/>
                <a:gd name="T13" fmla="*/ 3106 h 3135"/>
                <a:gd name="T14" fmla="*/ 3138 w 3167"/>
                <a:gd name="T15" fmla="*/ 3121 h 3135"/>
                <a:gd name="T16" fmla="*/ 3120 w 3167"/>
                <a:gd name="T17" fmla="*/ 3131 h 3135"/>
                <a:gd name="T18" fmla="*/ 3098 w 3167"/>
                <a:gd name="T19" fmla="*/ 3135 h 3135"/>
                <a:gd name="T20" fmla="*/ 69 w 3167"/>
                <a:gd name="T21" fmla="*/ 3135 h 3135"/>
                <a:gd name="T22" fmla="*/ 48 w 3167"/>
                <a:gd name="T23" fmla="*/ 3131 h 3135"/>
                <a:gd name="T24" fmla="*/ 29 w 3167"/>
                <a:gd name="T25" fmla="*/ 3121 h 3135"/>
                <a:gd name="T26" fmla="*/ 14 w 3167"/>
                <a:gd name="T27" fmla="*/ 3106 h 3135"/>
                <a:gd name="T28" fmla="*/ 4 w 3167"/>
                <a:gd name="T29" fmla="*/ 3087 h 3135"/>
                <a:gd name="T30" fmla="*/ 0 w 3167"/>
                <a:gd name="T31" fmla="*/ 3066 h 3135"/>
                <a:gd name="T32" fmla="*/ 0 w 3167"/>
                <a:gd name="T33" fmla="*/ 2876 h 3135"/>
                <a:gd name="T34" fmla="*/ 2 w 3167"/>
                <a:gd name="T35" fmla="*/ 2853 h 3135"/>
                <a:gd name="T36" fmla="*/ 10 w 3167"/>
                <a:gd name="T37" fmla="*/ 2827 h 3135"/>
                <a:gd name="T38" fmla="*/ 22 w 3167"/>
                <a:gd name="T39" fmla="*/ 2802 h 3135"/>
                <a:gd name="T40" fmla="*/ 36 w 3167"/>
                <a:gd name="T41" fmla="*/ 2781 h 3135"/>
                <a:gd name="T42" fmla="*/ 54 w 3167"/>
                <a:gd name="T43" fmla="*/ 2764 h 3135"/>
                <a:gd name="T44" fmla="*/ 701 w 3167"/>
                <a:gd name="T45" fmla="*/ 2234 h 3135"/>
                <a:gd name="T46" fmla="*/ 723 w 3167"/>
                <a:gd name="T47" fmla="*/ 2220 h 3135"/>
                <a:gd name="T48" fmla="*/ 747 w 3167"/>
                <a:gd name="T49" fmla="*/ 2210 h 3135"/>
                <a:gd name="T50" fmla="*/ 773 w 3167"/>
                <a:gd name="T51" fmla="*/ 2203 h 3135"/>
                <a:gd name="T52" fmla="*/ 800 w 3167"/>
                <a:gd name="T53" fmla="*/ 2199 h 3135"/>
                <a:gd name="T54" fmla="*/ 824 w 3167"/>
                <a:gd name="T55" fmla="*/ 2200 h 3135"/>
                <a:gd name="T56" fmla="*/ 1263 w 3167"/>
                <a:gd name="T57" fmla="*/ 2267 h 3135"/>
                <a:gd name="T58" fmla="*/ 1287 w 3167"/>
                <a:gd name="T59" fmla="*/ 2267 h 3135"/>
                <a:gd name="T60" fmla="*/ 1310 w 3167"/>
                <a:gd name="T61" fmla="*/ 2262 h 3135"/>
                <a:gd name="T62" fmla="*/ 1332 w 3167"/>
                <a:gd name="T63" fmla="*/ 2250 h 3135"/>
                <a:gd name="T64" fmla="*/ 1352 w 3167"/>
                <a:gd name="T65" fmla="*/ 2237 h 3135"/>
                <a:gd name="T66" fmla="*/ 1366 w 3167"/>
                <a:gd name="T67" fmla="*/ 2218 h 3135"/>
                <a:gd name="T68" fmla="*/ 2109 w 3167"/>
                <a:gd name="T69" fmla="*/ 941 h 3135"/>
                <a:gd name="T70" fmla="*/ 2124 w 3167"/>
                <a:gd name="T71" fmla="*/ 923 h 3135"/>
                <a:gd name="T72" fmla="*/ 2143 w 3167"/>
                <a:gd name="T73" fmla="*/ 908 h 3135"/>
                <a:gd name="T74" fmla="*/ 2166 w 3167"/>
                <a:gd name="T75" fmla="*/ 898 h 3135"/>
                <a:gd name="T76" fmla="*/ 2189 w 3167"/>
                <a:gd name="T77" fmla="*/ 892 h 3135"/>
                <a:gd name="T78" fmla="*/ 2212 w 3167"/>
                <a:gd name="T79" fmla="*/ 893 h 3135"/>
                <a:gd name="T80" fmla="*/ 2636 w 3167"/>
                <a:gd name="T81" fmla="*/ 962 h 3135"/>
                <a:gd name="T82" fmla="*/ 2659 w 3167"/>
                <a:gd name="T83" fmla="*/ 962 h 3135"/>
                <a:gd name="T84" fmla="*/ 2682 w 3167"/>
                <a:gd name="T85" fmla="*/ 956 h 3135"/>
                <a:gd name="T86" fmla="*/ 2703 w 3167"/>
                <a:gd name="T87" fmla="*/ 944 h 3135"/>
                <a:gd name="T88" fmla="*/ 2721 w 3167"/>
                <a:gd name="T89" fmla="*/ 929 h 3135"/>
                <a:gd name="T90" fmla="*/ 2734 w 3167"/>
                <a:gd name="T91" fmla="*/ 909 h 3135"/>
                <a:gd name="T92" fmla="*/ 3138 w 3167"/>
                <a:gd name="T93" fmla="*/ 24 h 3135"/>
                <a:gd name="T94" fmla="*/ 3146 w 3167"/>
                <a:gd name="T95" fmla="*/ 10 h 3135"/>
                <a:gd name="T96" fmla="*/ 3154 w 3167"/>
                <a:gd name="T97" fmla="*/ 1 h 3135"/>
                <a:gd name="T98" fmla="*/ 3159 w 3167"/>
                <a:gd name="T99" fmla="*/ 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67" h="3135">
                  <a:moveTo>
                    <a:pt x="3159" y="0"/>
                  </a:moveTo>
                  <a:lnTo>
                    <a:pt x="3164" y="4"/>
                  </a:lnTo>
                  <a:lnTo>
                    <a:pt x="3166" y="14"/>
                  </a:lnTo>
                  <a:lnTo>
                    <a:pt x="3167" y="30"/>
                  </a:lnTo>
                  <a:lnTo>
                    <a:pt x="3167" y="3066"/>
                  </a:lnTo>
                  <a:lnTo>
                    <a:pt x="3164" y="3087"/>
                  </a:lnTo>
                  <a:lnTo>
                    <a:pt x="3154" y="3106"/>
                  </a:lnTo>
                  <a:lnTo>
                    <a:pt x="3138" y="3121"/>
                  </a:lnTo>
                  <a:lnTo>
                    <a:pt x="3120" y="3131"/>
                  </a:lnTo>
                  <a:lnTo>
                    <a:pt x="3098" y="3135"/>
                  </a:lnTo>
                  <a:lnTo>
                    <a:pt x="69" y="3135"/>
                  </a:lnTo>
                  <a:lnTo>
                    <a:pt x="48" y="3131"/>
                  </a:lnTo>
                  <a:lnTo>
                    <a:pt x="29" y="3121"/>
                  </a:lnTo>
                  <a:lnTo>
                    <a:pt x="14" y="3106"/>
                  </a:lnTo>
                  <a:lnTo>
                    <a:pt x="4" y="3087"/>
                  </a:lnTo>
                  <a:lnTo>
                    <a:pt x="0" y="3066"/>
                  </a:lnTo>
                  <a:lnTo>
                    <a:pt x="0" y="2876"/>
                  </a:lnTo>
                  <a:lnTo>
                    <a:pt x="2" y="2853"/>
                  </a:lnTo>
                  <a:lnTo>
                    <a:pt x="10" y="2827"/>
                  </a:lnTo>
                  <a:lnTo>
                    <a:pt x="22" y="2802"/>
                  </a:lnTo>
                  <a:lnTo>
                    <a:pt x="36" y="2781"/>
                  </a:lnTo>
                  <a:lnTo>
                    <a:pt x="54" y="2764"/>
                  </a:lnTo>
                  <a:lnTo>
                    <a:pt x="701" y="2234"/>
                  </a:lnTo>
                  <a:lnTo>
                    <a:pt x="723" y="2220"/>
                  </a:lnTo>
                  <a:lnTo>
                    <a:pt x="747" y="2210"/>
                  </a:lnTo>
                  <a:lnTo>
                    <a:pt x="773" y="2203"/>
                  </a:lnTo>
                  <a:lnTo>
                    <a:pt x="800" y="2199"/>
                  </a:lnTo>
                  <a:lnTo>
                    <a:pt x="824" y="2200"/>
                  </a:lnTo>
                  <a:lnTo>
                    <a:pt x="1263" y="2267"/>
                  </a:lnTo>
                  <a:lnTo>
                    <a:pt x="1287" y="2267"/>
                  </a:lnTo>
                  <a:lnTo>
                    <a:pt x="1310" y="2262"/>
                  </a:lnTo>
                  <a:lnTo>
                    <a:pt x="1332" y="2250"/>
                  </a:lnTo>
                  <a:lnTo>
                    <a:pt x="1352" y="2237"/>
                  </a:lnTo>
                  <a:lnTo>
                    <a:pt x="1366" y="2218"/>
                  </a:lnTo>
                  <a:lnTo>
                    <a:pt x="2109" y="941"/>
                  </a:lnTo>
                  <a:lnTo>
                    <a:pt x="2124" y="923"/>
                  </a:lnTo>
                  <a:lnTo>
                    <a:pt x="2143" y="908"/>
                  </a:lnTo>
                  <a:lnTo>
                    <a:pt x="2166" y="898"/>
                  </a:lnTo>
                  <a:lnTo>
                    <a:pt x="2189" y="892"/>
                  </a:lnTo>
                  <a:lnTo>
                    <a:pt x="2212" y="893"/>
                  </a:lnTo>
                  <a:lnTo>
                    <a:pt x="2636" y="962"/>
                  </a:lnTo>
                  <a:lnTo>
                    <a:pt x="2659" y="962"/>
                  </a:lnTo>
                  <a:lnTo>
                    <a:pt x="2682" y="956"/>
                  </a:lnTo>
                  <a:lnTo>
                    <a:pt x="2703" y="944"/>
                  </a:lnTo>
                  <a:lnTo>
                    <a:pt x="2721" y="929"/>
                  </a:lnTo>
                  <a:lnTo>
                    <a:pt x="2734" y="909"/>
                  </a:lnTo>
                  <a:lnTo>
                    <a:pt x="3138" y="24"/>
                  </a:lnTo>
                  <a:lnTo>
                    <a:pt x="3146" y="10"/>
                  </a:lnTo>
                  <a:lnTo>
                    <a:pt x="3154" y="1"/>
                  </a:lnTo>
                  <a:lnTo>
                    <a:pt x="3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48"/>
            <p:cNvSpPr>
              <a:spLocks/>
            </p:cNvSpPr>
            <p:nvPr/>
          </p:nvSpPr>
          <p:spPr bwMode="auto">
            <a:xfrm>
              <a:off x="4437" y="2052"/>
              <a:ext cx="861" cy="855"/>
            </a:xfrm>
            <a:custGeom>
              <a:avLst/>
              <a:gdLst>
                <a:gd name="T0" fmla="*/ 933 w 1722"/>
                <a:gd name="T1" fmla="*/ 0 h 1711"/>
                <a:gd name="T2" fmla="*/ 1574 w 1722"/>
                <a:gd name="T3" fmla="*/ 0 h 1711"/>
                <a:gd name="T4" fmla="*/ 1608 w 1722"/>
                <a:gd name="T5" fmla="*/ 4 h 1711"/>
                <a:gd name="T6" fmla="*/ 1640 w 1722"/>
                <a:gd name="T7" fmla="*/ 15 h 1711"/>
                <a:gd name="T8" fmla="*/ 1666 w 1722"/>
                <a:gd name="T9" fmla="*/ 31 h 1711"/>
                <a:gd name="T10" fmla="*/ 1689 w 1722"/>
                <a:gd name="T11" fmla="*/ 55 h 1711"/>
                <a:gd name="T12" fmla="*/ 1707 w 1722"/>
                <a:gd name="T13" fmla="*/ 82 h 1711"/>
                <a:gd name="T14" fmla="*/ 1718 w 1722"/>
                <a:gd name="T15" fmla="*/ 113 h 1711"/>
                <a:gd name="T16" fmla="*/ 1722 w 1722"/>
                <a:gd name="T17" fmla="*/ 147 h 1711"/>
                <a:gd name="T18" fmla="*/ 1722 w 1722"/>
                <a:gd name="T19" fmla="*/ 784 h 1711"/>
                <a:gd name="T20" fmla="*/ 1721 w 1722"/>
                <a:gd name="T21" fmla="*/ 809 h 1711"/>
                <a:gd name="T22" fmla="*/ 1716 w 1722"/>
                <a:gd name="T23" fmla="*/ 829 h 1711"/>
                <a:gd name="T24" fmla="*/ 1708 w 1722"/>
                <a:gd name="T25" fmla="*/ 844 h 1711"/>
                <a:gd name="T26" fmla="*/ 1698 w 1722"/>
                <a:gd name="T27" fmla="*/ 854 h 1711"/>
                <a:gd name="T28" fmla="*/ 1685 w 1722"/>
                <a:gd name="T29" fmla="*/ 859 h 1711"/>
                <a:gd name="T30" fmla="*/ 1670 w 1722"/>
                <a:gd name="T31" fmla="*/ 859 h 1711"/>
                <a:gd name="T32" fmla="*/ 1654 w 1722"/>
                <a:gd name="T33" fmla="*/ 854 h 1711"/>
                <a:gd name="T34" fmla="*/ 1636 w 1722"/>
                <a:gd name="T35" fmla="*/ 843 h 1711"/>
                <a:gd name="T36" fmla="*/ 1617 w 1722"/>
                <a:gd name="T37" fmla="*/ 828 h 1711"/>
                <a:gd name="T38" fmla="*/ 1463 w 1722"/>
                <a:gd name="T39" fmla="*/ 674 h 1711"/>
                <a:gd name="T40" fmla="*/ 463 w 1722"/>
                <a:gd name="T41" fmla="*/ 1669 h 1711"/>
                <a:gd name="T42" fmla="*/ 439 w 1722"/>
                <a:gd name="T43" fmla="*/ 1687 h 1711"/>
                <a:gd name="T44" fmla="*/ 414 w 1722"/>
                <a:gd name="T45" fmla="*/ 1701 h 1711"/>
                <a:gd name="T46" fmla="*/ 386 w 1722"/>
                <a:gd name="T47" fmla="*/ 1709 h 1711"/>
                <a:gd name="T48" fmla="*/ 358 w 1722"/>
                <a:gd name="T49" fmla="*/ 1711 h 1711"/>
                <a:gd name="T50" fmla="*/ 329 w 1722"/>
                <a:gd name="T51" fmla="*/ 1709 h 1711"/>
                <a:gd name="T52" fmla="*/ 301 w 1722"/>
                <a:gd name="T53" fmla="*/ 1701 h 1711"/>
                <a:gd name="T54" fmla="*/ 276 w 1722"/>
                <a:gd name="T55" fmla="*/ 1687 h 1711"/>
                <a:gd name="T56" fmla="*/ 254 w 1722"/>
                <a:gd name="T57" fmla="*/ 1669 h 1711"/>
                <a:gd name="T58" fmla="*/ 44 w 1722"/>
                <a:gd name="T59" fmla="*/ 1460 h 1711"/>
                <a:gd name="T60" fmla="*/ 25 w 1722"/>
                <a:gd name="T61" fmla="*/ 1438 h 1711"/>
                <a:gd name="T62" fmla="*/ 11 w 1722"/>
                <a:gd name="T63" fmla="*/ 1411 h 1711"/>
                <a:gd name="T64" fmla="*/ 4 w 1722"/>
                <a:gd name="T65" fmla="*/ 1385 h 1711"/>
                <a:gd name="T66" fmla="*/ 0 w 1722"/>
                <a:gd name="T67" fmla="*/ 1356 h 1711"/>
                <a:gd name="T68" fmla="*/ 4 w 1722"/>
                <a:gd name="T69" fmla="*/ 1329 h 1711"/>
                <a:gd name="T70" fmla="*/ 11 w 1722"/>
                <a:gd name="T71" fmla="*/ 1301 h 1711"/>
                <a:gd name="T72" fmla="*/ 25 w 1722"/>
                <a:gd name="T73" fmla="*/ 1276 h 1711"/>
                <a:gd name="T74" fmla="*/ 44 w 1722"/>
                <a:gd name="T75" fmla="*/ 1252 h 1711"/>
                <a:gd name="T76" fmla="*/ 1045 w 1722"/>
                <a:gd name="T77" fmla="*/ 257 h 1711"/>
                <a:gd name="T78" fmla="*/ 889 w 1722"/>
                <a:gd name="T79" fmla="*/ 104 h 1711"/>
                <a:gd name="T80" fmla="*/ 873 w 1722"/>
                <a:gd name="T81" fmla="*/ 85 h 1711"/>
                <a:gd name="T82" fmla="*/ 863 w 1722"/>
                <a:gd name="T83" fmla="*/ 68 h 1711"/>
                <a:gd name="T84" fmla="*/ 858 w 1722"/>
                <a:gd name="T85" fmla="*/ 51 h 1711"/>
                <a:gd name="T86" fmla="*/ 858 w 1722"/>
                <a:gd name="T87" fmla="*/ 36 h 1711"/>
                <a:gd name="T88" fmla="*/ 863 w 1722"/>
                <a:gd name="T89" fmla="*/ 24 h 1711"/>
                <a:gd name="T90" fmla="*/ 873 w 1722"/>
                <a:gd name="T91" fmla="*/ 14 h 1711"/>
                <a:gd name="T92" fmla="*/ 888 w 1722"/>
                <a:gd name="T93" fmla="*/ 6 h 1711"/>
                <a:gd name="T94" fmla="*/ 908 w 1722"/>
                <a:gd name="T95" fmla="*/ 1 h 1711"/>
                <a:gd name="T96" fmla="*/ 933 w 1722"/>
                <a:gd name="T97" fmla="*/ 0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2" h="1711">
                  <a:moveTo>
                    <a:pt x="933" y="0"/>
                  </a:moveTo>
                  <a:lnTo>
                    <a:pt x="1574" y="0"/>
                  </a:lnTo>
                  <a:lnTo>
                    <a:pt x="1608" y="4"/>
                  </a:lnTo>
                  <a:lnTo>
                    <a:pt x="1640" y="15"/>
                  </a:lnTo>
                  <a:lnTo>
                    <a:pt x="1666" y="31"/>
                  </a:lnTo>
                  <a:lnTo>
                    <a:pt x="1689" y="55"/>
                  </a:lnTo>
                  <a:lnTo>
                    <a:pt x="1707" y="82"/>
                  </a:lnTo>
                  <a:lnTo>
                    <a:pt x="1718" y="113"/>
                  </a:lnTo>
                  <a:lnTo>
                    <a:pt x="1722" y="147"/>
                  </a:lnTo>
                  <a:lnTo>
                    <a:pt x="1722" y="784"/>
                  </a:lnTo>
                  <a:lnTo>
                    <a:pt x="1721" y="809"/>
                  </a:lnTo>
                  <a:lnTo>
                    <a:pt x="1716" y="829"/>
                  </a:lnTo>
                  <a:lnTo>
                    <a:pt x="1708" y="844"/>
                  </a:lnTo>
                  <a:lnTo>
                    <a:pt x="1698" y="854"/>
                  </a:lnTo>
                  <a:lnTo>
                    <a:pt x="1685" y="859"/>
                  </a:lnTo>
                  <a:lnTo>
                    <a:pt x="1670" y="859"/>
                  </a:lnTo>
                  <a:lnTo>
                    <a:pt x="1654" y="854"/>
                  </a:lnTo>
                  <a:lnTo>
                    <a:pt x="1636" y="843"/>
                  </a:lnTo>
                  <a:lnTo>
                    <a:pt x="1617" y="828"/>
                  </a:lnTo>
                  <a:lnTo>
                    <a:pt x="1463" y="674"/>
                  </a:lnTo>
                  <a:lnTo>
                    <a:pt x="463" y="1669"/>
                  </a:lnTo>
                  <a:lnTo>
                    <a:pt x="439" y="1687"/>
                  </a:lnTo>
                  <a:lnTo>
                    <a:pt x="414" y="1701"/>
                  </a:lnTo>
                  <a:lnTo>
                    <a:pt x="386" y="1709"/>
                  </a:lnTo>
                  <a:lnTo>
                    <a:pt x="358" y="1711"/>
                  </a:lnTo>
                  <a:lnTo>
                    <a:pt x="329" y="1709"/>
                  </a:lnTo>
                  <a:lnTo>
                    <a:pt x="301" y="1701"/>
                  </a:lnTo>
                  <a:lnTo>
                    <a:pt x="276" y="1687"/>
                  </a:lnTo>
                  <a:lnTo>
                    <a:pt x="254" y="1669"/>
                  </a:lnTo>
                  <a:lnTo>
                    <a:pt x="44" y="1460"/>
                  </a:lnTo>
                  <a:lnTo>
                    <a:pt x="25" y="1438"/>
                  </a:lnTo>
                  <a:lnTo>
                    <a:pt x="11" y="1411"/>
                  </a:lnTo>
                  <a:lnTo>
                    <a:pt x="4" y="1385"/>
                  </a:lnTo>
                  <a:lnTo>
                    <a:pt x="0" y="1356"/>
                  </a:lnTo>
                  <a:lnTo>
                    <a:pt x="4" y="1329"/>
                  </a:lnTo>
                  <a:lnTo>
                    <a:pt x="11" y="1301"/>
                  </a:lnTo>
                  <a:lnTo>
                    <a:pt x="25" y="1276"/>
                  </a:lnTo>
                  <a:lnTo>
                    <a:pt x="44" y="1252"/>
                  </a:lnTo>
                  <a:lnTo>
                    <a:pt x="1045" y="257"/>
                  </a:lnTo>
                  <a:lnTo>
                    <a:pt x="889" y="104"/>
                  </a:lnTo>
                  <a:lnTo>
                    <a:pt x="873" y="85"/>
                  </a:lnTo>
                  <a:lnTo>
                    <a:pt x="863" y="68"/>
                  </a:lnTo>
                  <a:lnTo>
                    <a:pt x="858" y="51"/>
                  </a:lnTo>
                  <a:lnTo>
                    <a:pt x="858" y="36"/>
                  </a:lnTo>
                  <a:lnTo>
                    <a:pt x="863" y="24"/>
                  </a:lnTo>
                  <a:lnTo>
                    <a:pt x="873" y="14"/>
                  </a:lnTo>
                  <a:lnTo>
                    <a:pt x="888" y="6"/>
                  </a:lnTo>
                  <a:lnTo>
                    <a:pt x="908" y="1"/>
                  </a:lnTo>
                  <a:lnTo>
                    <a:pt x="9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11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748"/>
            <a:ext cx="6866951" cy="6872748"/>
          </a:xfrm>
          <a:prstGeom prst="rect">
            <a:avLst/>
          </a:prstGeom>
          <a:blipFill>
            <a:blip r:embed="rId2"/>
            <a:srcRect/>
            <a:stretch>
              <a:fillRect t="-20" r="-77546" b="-108438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/>
          <p:nvPr/>
        </p:nvSpPr>
        <p:spPr>
          <a:xfrm>
            <a:off x="6866951" y="0"/>
            <a:ext cx="5325049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5"/>
          <p:cNvSpPr txBox="1"/>
          <p:nvPr/>
        </p:nvSpPr>
        <p:spPr>
          <a:xfrm>
            <a:off x="7427649" y="1585132"/>
            <a:ext cx="3169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عنوان</a:t>
            </a:r>
            <a:endParaRPr lang="en-US" sz="4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6"/>
          <p:cNvSpPr txBox="1"/>
          <p:nvPr/>
        </p:nvSpPr>
        <p:spPr>
          <a:xfrm>
            <a:off x="7427649" y="3123556"/>
            <a:ext cx="4040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chemeClr val="bg2"/>
                </a:solidFill>
                <a:latin typeface="Arial" panose="020B0604020202020204" pitchFamily="34" charset="0"/>
              </a:rPr>
              <a:t>لورم ایپسوم 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</a:t>
            </a:r>
          </a:p>
        </p:txBody>
      </p:sp>
    </p:spTree>
    <p:extLst>
      <p:ext uri="{BB962C8B-B14F-4D97-AF65-F5344CB8AC3E}">
        <p14:creationId xmlns:p14="http://schemas.microsoft.com/office/powerpoint/2010/main" val="22626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rot="16200000">
            <a:off x="8863030" y="2323407"/>
            <a:ext cx="0" cy="5045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80134" y="2065909"/>
            <a:ext cx="0" cy="44977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>
            <a:off x="5441300" y="5442899"/>
            <a:ext cx="0" cy="5045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عنوان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ounded Rectangle 18"/>
          <p:cNvSpPr/>
          <p:nvPr/>
        </p:nvSpPr>
        <p:spPr>
          <a:xfrm>
            <a:off x="2783307" y="1680889"/>
            <a:ext cx="5660906" cy="4310441"/>
          </a:xfrm>
          <a:custGeom>
            <a:avLst/>
            <a:gdLst>
              <a:gd name="connsiteX0" fmla="*/ 0 w 7704856"/>
              <a:gd name="connsiteY0" fmla="*/ 1862978 h 3725955"/>
              <a:gd name="connsiteX1" fmla="*/ 1862978 w 7704856"/>
              <a:gd name="connsiteY1" fmla="*/ 0 h 3725955"/>
              <a:gd name="connsiteX2" fmla="*/ 5841879 w 7704856"/>
              <a:gd name="connsiteY2" fmla="*/ 0 h 3725955"/>
              <a:gd name="connsiteX3" fmla="*/ 7704857 w 7704856"/>
              <a:gd name="connsiteY3" fmla="*/ 1862978 h 3725955"/>
              <a:gd name="connsiteX4" fmla="*/ 7704856 w 7704856"/>
              <a:gd name="connsiteY4" fmla="*/ 1862978 h 3725955"/>
              <a:gd name="connsiteX5" fmla="*/ 5841878 w 7704856"/>
              <a:gd name="connsiteY5" fmla="*/ 3725956 h 3725955"/>
              <a:gd name="connsiteX6" fmla="*/ 1862978 w 7704856"/>
              <a:gd name="connsiteY6" fmla="*/ 3725955 h 3725955"/>
              <a:gd name="connsiteX7" fmla="*/ 0 w 7704856"/>
              <a:gd name="connsiteY7" fmla="*/ 1862977 h 3725955"/>
              <a:gd name="connsiteX8" fmla="*/ 0 w 7704856"/>
              <a:gd name="connsiteY8" fmla="*/ 1862978 h 3725955"/>
              <a:gd name="connsiteX0" fmla="*/ 0 w 7704857"/>
              <a:gd name="connsiteY0" fmla="*/ 1862978 h 3725956"/>
              <a:gd name="connsiteX1" fmla="*/ 1862978 w 7704857"/>
              <a:gd name="connsiteY1" fmla="*/ 0 h 3725956"/>
              <a:gd name="connsiteX2" fmla="*/ 5772868 w 7704857"/>
              <a:gd name="connsiteY2" fmla="*/ 638354 h 3725956"/>
              <a:gd name="connsiteX3" fmla="*/ 7704857 w 7704857"/>
              <a:gd name="connsiteY3" fmla="*/ 1862978 h 3725956"/>
              <a:gd name="connsiteX4" fmla="*/ 7704856 w 7704857"/>
              <a:gd name="connsiteY4" fmla="*/ 1862978 h 3725956"/>
              <a:gd name="connsiteX5" fmla="*/ 5841878 w 7704857"/>
              <a:gd name="connsiteY5" fmla="*/ 3725956 h 3725956"/>
              <a:gd name="connsiteX6" fmla="*/ 1862978 w 7704857"/>
              <a:gd name="connsiteY6" fmla="*/ 3725955 h 3725956"/>
              <a:gd name="connsiteX7" fmla="*/ 0 w 7704857"/>
              <a:gd name="connsiteY7" fmla="*/ 1862977 h 3725956"/>
              <a:gd name="connsiteX8" fmla="*/ 0 w 7704857"/>
              <a:gd name="connsiteY8" fmla="*/ 1862978 h 3725956"/>
              <a:gd name="connsiteX0" fmla="*/ 0 w 7704857"/>
              <a:gd name="connsiteY0" fmla="*/ 1862978 h 3725955"/>
              <a:gd name="connsiteX1" fmla="*/ 1862978 w 7704857"/>
              <a:gd name="connsiteY1" fmla="*/ 0 h 3725955"/>
              <a:gd name="connsiteX2" fmla="*/ 5772868 w 7704857"/>
              <a:gd name="connsiteY2" fmla="*/ 638354 h 3725955"/>
              <a:gd name="connsiteX3" fmla="*/ 7704857 w 7704857"/>
              <a:gd name="connsiteY3" fmla="*/ 1862978 h 3725955"/>
              <a:gd name="connsiteX4" fmla="*/ 7704856 w 7704857"/>
              <a:gd name="connsiteY4" fmla="*/ 1862978 h 3725955"/>
              <a:gd name="connsiteX5" fmla="*/ 5979901 w 7704857"/>
              <a:gd name="connsiteY5" fmla="*/ 2984084 h 3725955"/>
              <a:gd name="connsiteX6" fmla="*/ 1862978 w 7704857"/>
              <a:gd name="connsiteY6" fmla="*/ 3725955 h 3725955"/>
              <a:gd name="connsiteX7" fmla="*/ 0 w 7704857"/>
              <a:gd name="connsiteY7" fmla="*/ 1862977 h 3725955"/>
              <a:gd name="connsiteX8" fmla="*/ 0 w 7704857"/>
              <a:gd name="connsiteY8" fmla="*/ 1862978 h 3725955"/>
              <a:gd name="connsiteX0" fmla="*/ 0 w 7704857"/>
              <a:gd name="connsiteY0" fmla="*/ 1862978 h 3733795"/>
              <a:gd name="connsiteX1" fmla="*/ 1862978 w 7704857"/>
              <a:gd name="connsiteY1" fmla="*/ 0 h 3733795"/>
              <a:gd name="connsiteX2" fmla="*/ 5772868 w 7704857"/>
              <a:gd name="connsiteY2" fmla="*/ 638354 h 3733795"/>
              <a:gd name="connsiteX3" fmla="*/ 7704857 w 7704857"/>
              <a:gd name="connsiteY3" fmla="*/ 1862978 h 3733795"/>
              <a:gd name="connsiteX4" fmla="*/ 7704856 w 7704857"/>
              <a:gd name="connsiteY4" fmla="*/ 1862978 h 3733795"/>
              <a:gd name="connsiteX5" fmla="*/ 5979901 w 7704857"/>
              <a:gd name="connsiteY5" fmla="*/ 2984084 h 3733795"/>
              <a:gd name="connsiteX6" fmla="*/ 1862978 w 7704857"/>
              <a:gd name="connsiteY6" fmla="*/ 3725955 h 3733795"/>
              <a:gd name="connsiteX7" fmla="*/ 0 w 7704857"/>
              <a:gd name="connsiteY7" fmla="*/ 1862977 h 3733795"/>
              <a:gd name="connsiteX8" fmla="*/ 0 w 7704857"/>
              <a:gd name="connsiteY8" fmla="*/ 1862978 h 3733795"/>
              <a:gd name="connsiteX0" fmla="*/ 0 w 7704857"/>
              <a:gd name="connsiteY0" fmla="*/ 1862978 h 3733795"/>
              <a:gd name="connsiteX1" fmla="*/ 1862978 w 7704857"/>
              <a:gd name="connsiteY1" fmla="*/ 0 h 3733795"/>
              <a:gd name="connsiteX2" fmla="*/ 5772868 w 7704857"/>
              <a:gd name="connsiteY2" fmla="*/ 638354 h 3733795"/>
              <a:gd name="connsiteX3" fmla="*/ 7704857 w 7704857"/>
              <a:gd name="connsiteY3" fmla="*/ 1862978 h 3733795"/>
              <a:gd name="connsiteX4" fmla="*/ 7704856 w 7704857"/>
              <a:gd name="connsiteY4" fmla="*/ 1862978 h 3733795"/>
              <a:gd name="connsiteX5" fmla="*/ 5979901 w 7704857"/>
              <a:gd name="connsiteY5" fmla="*/ 2984084 h 3733795"/>
              <a:gd name="connsiteX6" fmla="*/ 1862978 w 7704857"/>
              <a:gd name="connsiteY6" fmla="*/ 3725955 h 3733795"/>
              <a:gd name="connsiteX7" fmla="*/ 0 w 7704857"/>
              <a:gd name="connsiteY7" fmla="*/ 1862977 h 3733795"/>
              <a:gd name="connsiteX8" fmla="*/ 0 w 7704857"/>
              <a:gd name="connsiteY8" fmla="*/ 1862978 h 3733795"/>
              <a:gd name="connsiteX0" fmla="*/ 0 w 7842685"/>
              <a:gd name="connsiteY0" fmla="*/ 1862978 h 3733795"/>
              <a:gd name="connsiteX1" fmla="*/ 1862978 w 7842685"/>
              <a:gd name="connsiteY1" fmla="*/ 0 h 3733795"/>
              <a:gd name="connsiteX2" fmla="*/ 5772868 w 7842685"/>
              <a:gd name="connsiteY2" fmla="*/ 638354 h 3733795"/>
              <a:gd name="connsiteX3" fmla="*/ 7704857 w 7842685"/>
              <a:gd name="connsiteY3" fmla="*/ 1862978 h 3733795"/>
              <a:gd name="connsiteX4" fmla="*/ 7704856 w 7842685"/>
              <a:gd name="connsiteY4" fmla="*/ 1862978 h 3733795"/>
              <a:gd name="connsiteX5" fmla="*/ 7208606 w 7842685"/>
              <a:gd name="connsiteY5" fmla="*/ 3120608 h 3733795"/>
              <a:gd name="connsiteX6" fmla="*/ 1862978 w 7842685"/>
              <a:gd name="connsiteY6" fmla="*/ 3725955 h 3733795"/>
              <a:gd name="connsiteX7" fmla="*/ 0 w 7842685"/>
              <a:gd name="connsiteY7" fmla="*/ 1862977 h 3733795"/>
              <a:gd name="connsiteX8" fmla="*/ 0 w 7842685"/>
              <a:gd name="connsiteY8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5772868 w 8546747"/>
              <a:gd name="connsiteY2" fmla="*/ 638354 h 3733795"/>
              <a:gd name="connsiteX3" fmla="*/ 7704857 w 8546747"/>
              <a:gd name="connsiteY3" fmla="*/ 1862978 h 3733795"/>
              <a:gd name="connsiteX4" fmla="*/ 8546747 w 8546747"/>
              <a:gd name="connsiteY4" fmla="*/ 1794716 h 3733795"/>
              <a:gd name="connsiteX5" fmla="*/ 7208606 w 8546747"/>
              <a:gd name="connsiteY5" fmla="*/ 3120608 h 3733795"/>
              <a:gd name="connsiteX6" fmla="*/ 1862978 w 8546747"/>
              <a:gd name="connsiteY6" fmla="*/ 3725955 h 3733795"/>
              <a:gd name="connsiteX7" fmla="*/ 0 w 8546747"/>
              <a:gd name="connsiteY7" fmla="*/ 1862977 h 3733795"/>
              <a:gd name="connsiteX8" fmla="*/ 0 w 8546747"/>
              <a:gd name="connsiteY8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5772868 w 8546747"/>
              <a:gd name="connsiteY2" fmla="*/ 638354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208606 w 8546747"/>
              <a:gd name="connsiteY4" fmla="*/ 3120608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345128 w 8546747"/>
              <a:gd name="connsiteY4" fmla="*/ 3166117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33795"/>
              <a:gd name="connsiteX1" fmla="*/ 1862978 w 8546747"/>
              <a:gd name="connsiteY1" fmla="*/ 0 h 3733795"/>
              <a:gd name="connsiteX2" fmla="*/ 7411140 w 8546747"/>
              <a:gd name="connsiteY2" fmla="*/ 592847 h 3733795"/>
              <a:gd name="connsiteX3" fmla="*/ 8546747 w 8546747"/>
              <a:gd name="connsiteY3" fmla="*/ 1794716 h 3733795"/>
              <a:gd name="connsiteX4" fmla="*/ 7345128 w 8546747"/>
              <a:gd name="connsiteY4" fmla="*/ 3166117 h 3733795"/>
              <a:gd name="connsiteX5" fmla="*/ 1862978 w 8546747"/>
              <a:gd name="connsiteY5" fmla="*/ 3725955 h 3733795"/>
              <a:gd name="connsiteX6" fmla="*/ 0 w 8546747"/>
              <a:gd name="connsiteY6" fmla="*/ 1862977 h 3733795"/>
              <a:gd name="connsiteX7" fmla="*/ 0 w 8546747"/>
              <a:gd name="connsiteY7" fmla="*/ 1862978 h 3733795"/>
              <a:gd name="connsiteX0" fmla="*/ 0 w 8546747"/>
              <a:gd name="connsiteY0" fmla="*/ 1862978 h 3778976"/>
              <a:gd name="connsiteX1" fmla="*/ 1862978 w 8546747"/>
              <a:gd name="connsiteY1" fmla="*/ 0 h 3778976"/>
              <a:gd name="connsiteX2" fmla="*/ 7411140 w 8546747"/>
              <a:gd name="connsiteY2" fmla="*/ 592847 h 3778976"/>
              <a:gd name="connsiteX3" fmla="*/ 8546747 w 8546747"/>
              <a:gd name="connsiteY3" fmla="*/ 1794716 h 3778976"/>
              <a:gd name="connsiteX4" fmla="*/ 7345128 w 8546747"/>
              <a:gd name="connsiteY4" fmla="*/ 3166117 h 3778976"/>
              <a:gd name="connsiteX5" fmla="*/ 1976747 w 8546747"/>
              <a:gd name="connsiteY5" fmla="*/ 3771464 h 3778976"/>
              <a:gd name="connsiteX6" fmla="*/ 0 w 8546747"/>
              <a:gd name="connsiteY6" fmla="*/ 1862977 h 3778976"/>
              <a:gd name="connsiteX7" fmla="*/ 0 w 8546747"/>
              <a:gd name="connsiteY7" fmla="*/ 1862978 h 3778976"/>
              <a:gd name="connsiteX0" fmla="*/ 0 w 8546747"/>
              <a:gd name="connsiteY0" fmla="*/ 1862978 h 3771593"/>
              <a:gd name="connsiteX1" fmla="*/ 1862978 w 8546747"/>
              <a:gd name="connsiteY1" fmla="*/ 0 h 3771593"/>
              <a:gd name="connsiteX2" fmla="*/ 7411140 w 8546747"/>
              <a:gd name="connsiteY2" fmla="*/ 592847 h 3771593"/>
              <a:gd name="connsiteX3" fmla="*/ 8546747 w 8546747"/>
              <a:gd name="connsiteY3" fmla="*/ 1794716 h 3771593"/>
              <a:gd name="connsiteX4" fmla="*/ 7345128 w 8546747"/>
              <a:gd name="connsiteY4" fmla="*/ 3166117 h 3771593"/>
              <a:gd name="connsiteX5" fmla="*/ 1976747 w 8546747"/>
              <a:gd name="connsiteY5" fmla="*/ 3771464 h 3771593"/>
              <a:gd name="connsiteX6" fmla="*/ 0 w 8546747"/>
              <a:gd name="connsiteY6" fmla="*/ 1862977 h 3771593"/>
              <a:gd name="connsiteX7" fmla="*/ 0 w 8546747"/>
              <a:gd name="connsiteY7" fmla="*/ 1862978 h 3771593"/>
              <a:gd name="connsiteX0" fmla="*/ 0 w 8546747"/>
              <a:gd name="connsiteY0" fmla="*/ 1908486 h 3817101"/>
              <a:gd name="connsiteX1" fmla="*/ 2045008 w 8546747"/>
              <a:gd name="connsiteY1" fmla="*/ 0 h 3817101"/>
              <a:gd name="connsiteX2" fmla="*/ 7411140 w 8546747"/>
              <a:gd name="connsiteY2" fmla="*/ 638355 h 3817101"/>
              <a:gd name="connsiteX3" fmla="*/ 8546747 w 8546747"/>
              <a:gd name="connsiteY3" fmla="*/ 1840224 h 3817101"/>
              <a:gd name="connsiteX4" fmla="*/ 7345128 w 8546747"/>
              <a:gd name="connsiteY4" fmla="*/ 3211625 h 3817101"/>
              <a:gd name="connsiteX5" fmla="*/ 1976747 w 8546747"/>
              <a:gd name="connsiteY5" fmla="*/ 3816972 h 3817101"/>
              <a:gd name="connsiteX6" fmla="*/ 0 w 8546747"/>
              <a:gd name="connsiteY6" fmla="*/ 1908485 h 3817101"/>
              <a:gd name="connsiteX7" fmla="*/ 0 w 8546747"/>
              <a:gd name="connsiteY7" fmla="*/ 1908486 h 3817101"/>
              <a:gd name="connsiteX0" fmla="*/ 0 w 8546747"/>
              <a:gd name="connsiteY0" fmla="*/ 1908486 h 3817101"/>
              <a:gd name="connsiteX1" fmla="*/ 2045008 w 8546747"/>
              <a:gd name="connsiteY1" fmla="*/ 0 h 3817101"/>
              <a:gd name="connsiteX2" fmla="*/ 7411140 w 8546747"/>
              <a:gd name="connsiteY2" fmla="*/ 638355 h 3817101"/>
              <a:gd name="connsiteX3" fmla="*/ 8546747 w 8546747"/>
              <a:gd name="connsiteY3" fmla="*/ 1840224 h 3817101"/>
              <a:gd name="connsiteX4" fmla="*/ 7345128 w 8546747"/>
              <a:gd name="connsiteY4" fmla="*/ 3211625 h 3817101"/>
              <a:gd name="connsiteX5" fmla="*/ 1976747 w 8546747"/>
              <a:gd name="connsiteY5" fmla="*/ 3816972 h 3817101"/>
              <a:gd name="connsiteX6" fmla="*/ 0 w 8546747"/>
              <a:gd name="connsiteY6" fmla="*/ 1908485 h 3817101"/>
              <a:gd name="connsiteX7" fmla="*/ 0 w 8546747"/>
              <a:gd name="connsiteY7" fmla="*/ 1908486 h 3817101"/>
              <a:gd name="connsiteX0" fmla="*/ 0 w 8546747"/>
              <a:gd name="connsiteY0" fmla="*/ 1908486 h 3862601"/>
              <a:gd name="connsiteX1" fmla="*/ 2045008 w 8546747"/>
              <a:gd name="connsiteY1" fmla="*/ 0 h 3862601"/>
              <a:gd name="connsiteX2" fmla="*/ 7411140 w 8546747"/>
              <a:gd name="connsiteY2" fmla="*/ 638355 h 3862601"/>
              <a:gd name="connsiteX3" fmla="*/ 8546747 w 8546747"/>
              <a:gd name="connsiteY3" fmla="*/ 1840224 h 3862601"/>
              <a:gd name="connsiteX4" fmla="*/ 7345128 w 8546747"/>
              <a:gd name="connsiteY4" fmla="*/ 3211625 h 3862601"/>
              <a:gd name="connsiteX5" fmla="*/ 2045008 w 8546747"/>
              <a:gd name="connsiteY5" fmla="*/ 3862478 h 3862601"/>
              <a:gd name="connsiteX6" fmla="*/ 0 w 8546747"/>
              <a:gd name="connsiteY6" fmla="*/ 1908485 h 3862601"/>
              <a:gd name="connsiteX7" fmla="*/ 0 w 8546747"/>
              <a:gd name="connsiteY7" fmla="*/ 1908486 h 3862601"/>
              <a:gd name="connsiteX0" fmla="*/ 0 w 8546747"/>
              <a:gd name="connsiteY0" fmla="*/ 1908486 h 3863419"/>
              <a:gd name="connsiteX1" fmla="*/ 2045008 w 8546747"/>
              <a:gd name="connsiteY1" fmla="*/ 0 h 3863419"/>
              <a:gd name="connsiteX2" fmla="*/ 7411140 w 8546747"/>
              <a:gd name="connsiteY2" fmla="*/ 638355 h 3863419"/>
              <a:gd name="connsiteX3" fmla="*/ 8546747 w 8546747"/>
              <a:gd name="connsiteY3" fmla="*/ 1840224 h 3863419"/>
              <a:gd name="connsiteX4" fmla="*/ 7345128 w 8546747"/>
              <a:gd name="connsiteY4" fmla="*/ 3211625 h 3863419"/>
              <a:gd name="connsiteX5" fmla="*/ 2045008 w 8546747"/>
              <a:gd name="connsiteY5" fmla="*/ 3862478 h 3863419"/>
              <a:gd name="connsiteX6" fmla="*/ 0 w 8546747"/>
              <a:gd name="connsiteY6" fmla="*/ 1908485 h 3863419"/>
              <a:gd name="connsiteX7" fmla="*/ 0 w 8546747"/>
              <a:gd name="connsiteY7" fmla="*/ 1908486 h 3863419"/>
              <a:gd name="connsiteX0" fmla="*/ 0 w 8546747"/>
              <a:gd name="connsiteY0" fmla="*/ 1908486 h 3863419"/>
              <a:gd name="connsiteX1" fmla="*/ 2045008 w 8546747"/>
              <a:gd name="connsiteY1" fmla="*/ 0 h 3863419"/>
              <a:gd name="connsiteX2" fmla="*/ 7411140 w 8546747"/>
              <a:gd name="connsiteY2" fmla="*/ 638355 h 3863419"/>
              <a:gd name="connsiteX3" fmla="*/ 8546747 w 8546747"/>
              <a:gd name="connsiteY3" fmla="*/ 1840224 h 3863419"/>
              <a:gd name="connsiteX4" fmla="*/ 7345128 w 8546747"/>
              <a:gd name="connsiteY4" fmla="*/ 3211625 h 3863419"/>
              <a:gd name="connsiteX5" fmla="*/ 2045008 w 8546747"/>
              <a:gd name="connsiteY5" fmla="*/ 3862478 h 3863419"/>
              <a:gd name="connsiteX6" fmla="*/ 0 w 8546747"/>
              <a:gd name="connsiteY6" fmla="*/ 1908485 h 3863419"/>
              <a:gd name="connsiteX7" fmla="*/ 0 w 8546747"/>
              <a:gd name="connsiteY7" fmla="*/ 1908486 h 3863419"/>
              <a:gd name="connsiteX0" fmla="*/ 0 w 8546747"/>
              <a:gd name="connsiteY0" fmla="*/ 1908486 h 3863419"/>
              <a:gd name="connsiteX1" fmla="*/ 2045008 w 8546747"/>
              <a:gd name="connsiteY1" fmla="*/ 0 h 3863419"/>
              <a:gd name="connsiteX2" fmla="*/ 7411140 w 8546747"/>
              <a:gd name="connsiteY2" fmla="*/ 638355 h 3863419"/>
              <a:gd name="connsiteX3" fmla="*/ 8546747 w 8546747"/>
              <a:gd name="connsiteY3" fmla="*/ 1840224 h 3863419"/>
              <a:gd name="connsiteX4" fmla="*/ 7345128 w 8546747"/>
              <a:gd name="connsiteY4" fmla="*/ 3211625 h 3863419"/>
              <a:gd name="connsiteX5" fmla="*/ 2045008 w 8546747"/>
              <a:gd name="connsiteY5" fmla="*/ 3862478 h 3863419"/>
              <a:gd name="connsiteX6" fmla="*/ 0 w 8546747"/>
              <a:gd name="connsiteY6" fmla="*/ 1908485 h 3863419"/>
              <a:gd name="connsiteX7" fmla="*/ 0 w 8546747"/>
              <a:gd name="connsiteY7" fmla="*/ 1908486 h 3863419"/>
              <a:gd name="connsiteX0" fmla="*/ 0 w 8546747"/>
              <a:gd name="connsiteY0" fmla="*/ 1908486 h 3863419"/>
              <a:gd name="connsiteX1" fmla="*/ 2045008 w 8546747"/>
              <a:gd name="connsiteY1" fmla="*/ 0 h 3863419"/>
              <a:gd name="connsiteX2" fmla="*/ 7411140 w 8546747"/>
              <a:gd name="connsiteY2" fmla="*/ 638355 h 3863419"/>
              <a:gd name="connsiteX3" fmla="*/ 8546747 w 8546747"/>
              <a:gd name="connsiteY3" fmla="*/ 1840224 h 3863419"/>
              <a:gd name="connsiteX4" fmla="*/ 7345128 w 8546747"/>
              <a:gd name="connsiteY4" fmla="*/ 3211625 h 3863419"/>
              <a:gd name="connsiteX5" fmla="*/ 2045008 w 8546747"/>
              <a:gd name="connsiteY5" fmla="*/ 3862478 h 3863419"/>
              <a:gd name="connsiteX6" fmla="*/ 0 w 8546747"/>
              <a:gd name="connsiteY6" fmla="*/ 1908485 h 3863419"/>
              <a:gd name="connsiteX7" fmla="*/ 0 w 8546747"/>
              <a:gd name="connsiteY7" fmla="*/ 1908486 h 3863419"/>
              <a:gd name="connsiteX0" fmla="*/ 0 w 8564911"/>
              <a:gd name="connsiteY0" fmla="*/ 1908486 h 3863419"/>
              <a:gd name="connsiteX1" fmla="*/ 2045008 w 8564911"/>
              <a:gd name="connsiteY1" fmla="*/ 0 h 3863419"/>
              <a:gd name="connsiteX2" fmla="*/ 7411140 w 8564911"/>
              <a:gd name="connsiteY2" fmla="*/ 638355 h 3863419"/>
              <a:gd name="connsiteX3" fmla="*/ 8546747 w 8564911"/>
              <a:gd name="connsiteY3" fmla="*/ 1840224 h 3863419"/>
              <a:gd name="connsiteX4" fmla="*/ 7345128 w 8564911"/>
              <a:gd name="connsiteY4" fmla="*/ 3211625 h 3863419"/>
              <a:gd name="connsiteX5" fmla="*/ 2045008 w 8564911"/>
              <a:gd name="connsiteY5" fmla="*/ 3862478 h 3863419"/>
              <a:gd name="connsiteX6" fmla="*/ 0 w 8564911"/>
              <a:gd name="connsiteY6" fmla="*/ 1908485 h 3863419"/>
              <a:gd name="connsiteX7" fmla="*/ 0 w 8564911"/>
              <a:gd name="connsiteY7" fmla="*/ 1908486 h 3863419"/>
              <a:gd name="connsiteX0" fmla="*/ 0 w 8554555"/>
              <a:gd name="connsiteY0" fmla="*/ 1908486 h 3863419"/>
              <a:gd name="connsiteX1" fmla="*/ 2045008 w 8554555"/>
              <a:gd name="connsiteY1" fmla="*/ 0 h 3863419"/>
              <a:gd name="connsiteX2" fmla="*/ 7411140 w 8554555"/>
              <a:gd name="connsiteY2" fmla="*/ 638355 h 3863419"/>
              <a:gd name="connsiteX3" fmla="*/ 8546747 w 8554555"/>
              <a:gd name="connsiteY3" fmla="*/ 1840224 h 3863419"/>
              <a:gd name="connsiteX4" fmla="*/ 7345128 w 8554555"/>
              <a:gd name="connsiteY4" fmla="*/ 3211625 h 3863419"/>
              <a:gd name="connsiteX5" fmla="*/ 2045008 w 8554555"/>
              <a:gd name="connsiteY5" fmla="*/ 3862478 h 3863419"/>
              <a:gd name="connsiteX6" fmla="*/ 0 w 8554555"/>
              <a:gd name="connsiteY6" fmla="*/ 1908485 h 3863419"/>
              <a:gd name="connsiteX7" fmla="*/ 0 w 8554555"/>
              <a:gd name="connsiteY7" fmla="*/ 1908486 h 3863419"/>
              <a:gd name="connsiteX0" fmla="*/ 0 w 8553208"/>
              <a:gd name="connsiteY0" fmla="*/ 1908486 h 3863419"/>
              <a:gd name="connsiteX1" fmla="*/ 2045008 w 8553208"/>
              <a:gd name="connsiteY1" fmla="*/ 0 h 3863419"/>
              <a:gd name="connsiteX2" fmla="*/ 7411140 w 8553208"/>
              <a:gd name="connsiteY2" fmla="*/ 638355 h 3863419"/>
              <a:gd name="connsiteX3" fmla="*/ 8546747 w 8553208"/>
              <a:gd name="connsiteY3" fmla="*/ 1840224 h 3863419"/>
              <a:gd name="connsiteX4" fmla="*/ 7247350 w 8553208"/>
              <a:gd name="connsiteY4" fmla="*/ 3236070 h 3863419"/>
              <a:gd name="connsiteX5" fmla="*/ 2045008 w 8553208"/>
              <a:gd name="connsiteY5" fmla="*/ 3862478 h 3863419"/>
              <a:gd name="connsiteX6" fmla="*/ 0 w 8553208"/>
              <a:gd name="connsiteY6" fmla="*/ 1908485 h 3863419"/>
              <a:gd name="connsiteX7" fmla="*/ 0 w 8553208"/>
              <a:gd name="connsiteY7" fmla="*/ 1908486 h 3863419"/>
              <a:gd name="connsiteX0" fmla="*/ 0 w 8553208"/>
              <a:gd name="connsiteY0" fmla="*/ 1908486 h 3863419"/>
              <a:gd name="connsiteX1" fmla="*/ 2045008 w 8553208"/>
              <a:gd name="connsiteY1" fmla="*/ 0 h 3863419"/>
              <a:gd name="connsiteX2" fmla="*/ 7313362 w 8553208"/>
              <a:gd name="connsiteY2" fmla="*/ 622058 h 3863419"/>
              <a:gd name="connsiteX3" fmla="*/ 8546747 w 8553208"/>
              <a:gd name="connsiteY3" fmla="*/ 1840224 h 3863419"/>
              <a:gd name="connsiteX4" fmla="*/ 7247350 w 8553208"/>
              <a:gd name="connsiteY4" fmla="*/ 3236070 h 3863419"/>
              <a:gd name="connsiteX5" fmla="*/ 2045008 w 8553208"/>
              <a:gd name="connsiteY5" fmla="*/ 3862478 h 3863419"/>
              <a:gd name="connsiteX6" fmla="*/ 0 w 8553208"/>
              <a:gd name="connsiteY6" fmla="*/ 1908485 h 3863419"/>
              <a:gd name="connsiteX7" fmla="*/ 0 w 8553208"/>
              <a:gd name="connsiteY7" fmla="*/ 1908486 h 3863419"/>
              <a:gd name="connsiteX0" fmla="*/ 0 w 8553208"/>
              <a:gd name="connsiteY0" fmla="*/ 1908486 h 3863419"/>
              <a:gd name="connsiteX1" fmla="*/ 2045008 w 8553208"/>
              <a:gd name="connsiteY1" fmla="*/ 0 h 3863419"/>
              <a:gd name="connsiteX2" fmla="*/ 7313362 w 8553208"/>
              <a:gd name="connsiteY2" fmla="*/ 622058 h 3863419"/>
              <a:gd name="connsiteX3" fmla="*/ 8546747 w 8553208"/>
              <a:gd name="connsiteY3" fmla="*/ 1840224 h 3863419"/>
              <a:gd name="connsiteX4" fmla="*/ 7247350 w 8553208"/>
              <a:gd name="connsiteY4" fmla="*/ 3236070 h 3863419"/>
              <a:gd name="connsiteX5" fmla="*/ 2045008 w 8553208"/>
              <a:gd name="connsiteY5" fmla="*/ 3862478 h 3863419"/>
              <a:gd name="connsiteX6" fmla="*/ 0 w 8553208"/>
              <a:gd name="connsiteY6" fmla="*/ 1908485 h 3863419"/>
              <a:gd name="connsiteX7" fmla="*/ 0 w 8553208"/>
              <a:gd name="connsiteY7" fmla="*/ 1908486 h 3863419"/>
              <a:gd name="connsiteX0" fmla="*/ 0 w 8546747"/>
              <a:gd name="connsiteY0" fmla="*/ 1908486 h 3863419"/>
              <a:gd name="connsiteX1" fmla="*/ 2045008 w 8546747"/>
              <a:gd name="connsiteY1" fmla="*/ 0 h 3863419"/>
              <a:gd name="connsiteX2" fmla="*/ 7313362 w 8546747"/>
              <a:gd name="connsiteY2" fmla="*/ 622058 h 3863419"/>
              <a:gd name="connsiteX3" fmla="*/ 8546747 w 8546747"/>
              <a:gd name="connsiteY3" fmla="*/ 1840224 h 3863419"/>
              <a:gd name="connsiteX4" fmla="*/ 7247350 w 8546747"/>
              <a:gd name="connsiteY4" fmla="*/ 3236070 h 3863419"/>
              <a:gd name="connsiteX5" fmla="*/ 2045008 w 8546747"/>
              <a:gd name="connsiteY5" fmla="*/ 3862478 h 3863419"/>
              <a:gd name="connsiteX6" fmla="*/ 0 w 8546747"/>
              <a:gd name="connsiteY6" fmla="*/ 1908485 h 3863419"/>
              <a:gd name="connsiteX7" fmla="*/ 0 w 8546747"/>
              <a:gd name="connsiteY7" fmla="*/ 1908486 h 3863419"/>
              <a:gd name="connsiteX0" fmla="*/ 0 w 8473413"/>
              <a:gd name="connsiteY0" fmla="*/ 1908486 h 3863419"/>
              <a:gd name="connsiteX1" fmla="*/ 2045008 w 8473413"/>
              <a:gd name="connsiteY1" fmla="*/ 0 h 3863419"/>
              <a:gd name="connsiteX2" fmla="*/ 7313362 w 8473413"/>
              <a:gd name="connsiteY2" fmla="*/ 622058 h 3863419"/>
              <a:gd name="connsiteX3" fmla="*/ 8473413 w 8473413"/>
              <a:gd name="connsiteY3" fmla="*/ 1913560 h 3863419"/>
              <a:gd name="connsiteX4" fmla="*/ 7247350 w 8473413"/>
              <a:gd name="connsiteY4" fmla="*/ 3236070 h 3863419"/>
              <a:gd name="connsiteX5" fmla="*/ 2045008 w 8473413"/>
              <a:gd name="connsiteY5" fmla="*/ 3862478 h 3863419"/>
              <a:gd name="connsiteX6" fmla="*/ 0 w 8473413"/>
              <a:gd name="connsiteY6" fmla="*/ 1908485 h 3863419"/>
              <a:gd name="connsiteX7" fmla="*/ 0 w 8473413"/>
              <a:gd name="connsiteY7" fmla="*/ 1908486 h 3863419"/>
              <a:gd name="connsiteX0" fmla="*/ 0 w 8473496"/>
              <a:gd name="connsiteY0" fmla="*/ 1908486 h 3863419"/>
              <a:gd name="connsiteX1" fmla="*/ 2045008 w 8473496"/>
              <a:gd name="connsiteY1" fmla="*/ 0 h 3863419"/>
              <a:gd name="connsiteX2" fmla="*/ 7313362 w 8473496"/>
              <a:gd name="connsiteY2" fmla="*/ 622058 h 3863419"/>
              <a:gd name="connsiteX3" fmla="*/ 8473413 w 8473496"/>
              <a:gd name="connsiteY3" fmla="*/ 1913560 h 3863419"/>
              <a:gd name="connsiteX4" fmla="*/ 7247350 w 8473496"/>
              <a:gd name="connsiteY4" fmla="*/ 3236070 h 3863419"/>
              <a:gd name="connsiteX5" fmla="*/ 2045008 w 8473496"/>
              <a:gd name="connsiteY5" fmla="*/ 3862478 h 3863419"/>
              <a:gd name="connsiteX6" fmla="*/ 0 w 8473496"/>
              <a:gd name="connsiteY6" fmla="*/ 1908485 h 3863419"/>
              <a:gd name="connsiteX7" fmla="*/ 0 w 8473496"/>
              <a:gd name="connsiteY7" fmla="*/ 1908486 h 3863419"/>
              <a:gd name="connsiteX0" fmla="*/ 0 w 8473713"/>
              <a:gd name="connsiteY0" fmla="*/ 3121301 h 5076234"/>
              <a:gd name="connsiteX1" fmla="*/ 2045008 w 8473713"/>
              <a:gd name="connsiteY1" fmla="*/ 1212815 h 5076234"/>
              <a:gd name="connsiteX2" fmla="*/ 7723346 w 8473713"/>
              <a:gd name="connsiteY2" fmla="*/ 34198 h 5076234"/>
              <a:gd name="connsiteX3" fmla="*/ 8473413 w 8473713"/>
              <a:gd name="connsiteY3" fmla="*/ 3126375 h 5076234"/>
              <a:gd name="connsiteX4" fmla="*/ 7247350 w 8473713"/>
              <a:gd name="connsiteY4" fmla="*/ 4448885 h 5076234"/>
              <a:gd name="connsiteX5" fmla="*/ 2045008 w 8473713"/>
              <a:gd name="connsiteY5" fmla="*/ 5075293 h 5076234"/>
              <a:gd name="connsiteX6" fmla="*/ 0 w 8473713"/>
              <a:gd name="connsiteY6" fmla="*/ 3121300 h 5076234"/>
              <a:gd name="connsiteX7" fmla="*/ 0 w 8473713"/>
              <a:gd name="connsiteY7" fmla="*/ 3121301 h 5076234"/>
              <a:gd name="connsiteX0" fmla="*/ 0 w 8487286"/>
              <a:gd name="connsiteY0" fmla="*/ 3121301 h 5076234"/>
              <a:gd name="connsiteX1" fmla="*/ 2045008 w 8487286"/>
              <a:gd name="connsiteY1" fmla="*/ 1212815 h 5076234"/>
              <a:gd name="connsiteX2" fmla="*/ 7723346 w 8487286"/>
              <a:gd name="connsiteY2" fmla="*/ 34198 h 5076234"/>
              <a:gd name="connsiteX3" fmla="*/ 8473413 w 8487286"/>
              <a:gd name="connsiteY3" fmla="*/ 3126375 h 5076234"/>
              <a:gd name="connsiteX4" fmla="*/ 7247350 w 8487286"/>
              <a:gd name="connsiteY4" fmla="*/ 4448885 h 5076234"/>
              <a:gd name="connsiteX5" fmla="*/ 2045008 w 8487286"/>
              <a:gd name="connsiteY5" fmla="*/ 5075293 h 5076234"/>
              <a:gd name="connsiteX6" fmla="*/ 0 w 8487286"/>
              <a:gd name="connsiteY6" fmla="*/ 3121300 h 5076234"/>
              <a:gd name="connsiteX7" fmla="*/ 0 w 8487286"/>
              <a:gd name="connsiteY7" fmla="*/ 3121301 h 5076234"/>
              <a:gd name="connsiteX0" fmla="*/ 0 w 8487286"/>
              <a:gd name="connsiteY0" fmla="*/ 3207392 h 5162325"/>
              <a:gd name="connsiteX1" fmla="*/ 2045008 w 8487286"/>
              <a:gd name="connsiteY1" fmla="*/ 1298906 h 5162325"/>
              <a:gd name="connsiteX2" fmla="*/ 7723346 w 8487286"/>
              <a:gd name="connsiteY2" fmla="*/ 120289 h 5162325"/>
              <a:gd name="connsiteX3" fmla="*/ 8473413 w 8487286"/>
              <a:gd name="connsiteY3" fmla="*/ 3212466 h 5162325"/>
              <a:gd name="connsiteX4" fmla="*/ 7247350 w 8487286"/>
              <a:gd name="connsiteY4" fmla="*/ 4534976 h 5162325"/>
              <a:gd name="connsiteX5" fmla="*/ 2045008 w 8487286"/>
              <a:gd name="connsiteY5" fmla="*/ 5161384 h 5162325"/>
              <a:gd name="connsiteX6" fmla="*/ 0 w 8487286"/>
              <a:gd name="connsiteY6" fmla="*/ 3207391 h 5162325"/>
              <a:gd name="connsiteX7" fmla="*/ 0 w 8487286"/>
              <a:gd name="connsiteY7" fmla="*/ 3207392 h 5162325"/>
              <a:gd name="connsiteX0" fmla="*/ 0 w 8417016"/>
              <a:gd name="connsiteY0" fmla="*/ 3207392 h 5162325"/>
              <a:gd name="connsiteX1" fmla="*/ 2045008 w 8417016"/>
              <a:gd name="connsiteY1" fmla="*/ 1298906 h 5162325"/>
              <a:gd name="connsiteX2" fmla="*/ 7723346 w 8417016"/>
              <a:gd name="connsiteY2" fmla="*/ 120289 h 5162325"/>
              <a:gd name="connsiteX3" fmla="*/ 8382305 w 8417016"/>
              <a:gd name="connsiteY3" fmla="*/ 2190463 h 5162325"/>
              <a:gd name="connsiteX4" fmla="*/ 7247350 w 8417016"/>
              <a:gd name="connsiteY4" fmla="*/ 4534976 h 5162325"/>
              <a:gd name="connsiteX5" fmla="*/ 2045008 w 8417016"/>
              <a:gd name="connsiteY5" fmla="*/ 5161384 h 5162325"/>
              <a:gd name="connsiteX6" fmla="*/ 0 w 8417016"/>
              <a:gd name="connsiteY6" fmla="*/ 3207391 h 5162325"/>
              <a:gd name="connsiteX7" fmla="*/ 0 w 8417016"/>
              <a:gd name="connsiteY7" fmla="*/ 3207392 h 5162325"/>
              <a:gd name="connsiteX0" fmla="*/ 0 w 8417016"/>
              <a:gd name="connsiteY0" fmla="*/ 3207392 h 5162325"/>
              <a:gd name="connsiteX1" fmla="*/ 2045008 w 8417016"/>
              <a:gd name="connsiteY1" fmla="*/ 1298906 h 5162325"/>
              <a:gd name="connsiteX2" fmla="*/ 7723346 w 8417016"/>
              <a:gd name="connsiteY2" fmla="*/ 120289 h 5162325"/>
              <a:gd name="connsiteX3" fmla="*/ 8382305 w 8417016"/>
              <a:gd name="connsiteY3" fmla="*/ 2190463 h 5162325"/>
              <a:gd name="connsiteX4" fmla="*/ 5835183 w 8417016"/>
              <a:gd name="connsiteY4" fmla="*/ 3123637 h 5162325"/>
              <a:gd name="connsiteX5" fmla="*/ 2045008 w 8417016"/>
              <a:gd name="connsiteY5" fmla="*/ 5161384 h 5162325"/>
              <a:gd name="connsiteX6" fmla="*/ 0 w 8417016"/>
              <a:gd name="connsiteY6" fmla="*/ 3207391 h 5162325"/>
              <a:gd name="connsiteX7" fmla="*/ 0 w 8417016"/>
              <a:gd name="connsiteY7" fmla="*/ 3207392 h 5162325"/>
              <a:gd name="connsiteX0" fmla="*/ 0 w 8417016"/>
              <a:gd name="connsiteY0" fmla="*/ 3119861 h 7002732"/>
              <a:gd name="connsiteX1" fmla="*/ 6714272 w 8417016"/>
              <a:gd name="connsiteY1" fmla="*/ 7002733 h 7002732"/>
              <a:gd name="connsiteX2" fmla="*/ 7723346 w 8417016"/>
              <a:gd name="connsiteY2" fmla="*/ 32758 h 7002732"/>
              <a:gd name="connsiteX3" fmla="*/ 8382305 w 8417016"/>
              <a:gd name="connsiteY3" fmla="*/ 2102932 h 7002732"/>
              <a:gd name="connsiteX4" fmla="*/ 5835183 w 8417016"/>
              <a:gd name="connsiteY4" fmla="*/ 3036106 h 7002732"/>
              <a:gd name="connsiteX5" fmla="*/ 2045008 w 8417016"/>
              <a:gd name="connsiteY5" fmla="*/ 5073853 h 7002732"/>
              <a:gd name="connsiteX6" fmla="*/ 0 w 8417016"/>
              <a:gd name="connsiteY6" fmla="*/ 3119860 h 7002732"/>
              <a:gd name="connsiteX7" fmla="*/ 0 w 8417016"/>
              <a:gd name="connsiteY7" fmla="*/ 3119861 h 7002732"/>
              <a:gd name="connsiteX0" fmla="*/ 0 w 8417016"/>
              <a:gd name="connsiteY0" fmla="*/ 3119859 h 7270707"/>
              <a:gd name="connsiteX1" fmla="*/ 4252327 w 8417016"/>
              <a:gd name="connsiteY1" fmla="*/ 5571971 h 7270707"/>
              <a:gd name="connsiteX2" fmla="*/ 6714272 w 8417016"/>
              <a:gd name="connsiteY2" fmla="*/ 7002731 h 7270707"/>
              <a:gd name="connsiteX3" fmla="*/ 7723346 w 8417016"/>
              <a:gd name="connsiteY3" fmla="*/ 32756 h 7270707"/>
              <a:gd name="connsiteX4" fmla="*/ 8382305 w 8417016"/>
              <a:gd name="connsiteY4" fmla="*/ 2102930 h 7270707"/>
              <a:gd name="connsiteX5" fmla="*/ 5835183 w 8417016"/>
              <a:gd name="connsiteY5" fmla="*/ 3036104 h 7270707"/>
              <a:gd name="connsiteX6" fmla="*/ 2045008 w 8417016"/>
              <a:gd name="connsiteY6" fmla="*/ 5073851 h 7270707"/>
              <a:gd name="connsiteX7" fmla="*/ 0 w 8417016"/>
              <a:gd name="connsiteY7" fmla="*/ 3119858 h 7270707"/>
              <a:gd name="connsiteX8" fmla="*/ 0 w 8417016"/>
              <a:gd name="connsiteY8" fmla="*/ 3119859 h 7270707"/>
              <a:gd name="connsiteX0" fmla="*/ 0 w 8417016"/>
              <a:gd name="connsiteY0" fmla="*/ 3119859 h 7099932"/>
              <a:gd name="connsiteX1" fmla="*/ 2771828 w 8417016"/>
              <a:gd name="connsiteY1" fmla="*/ 1337953 h 7099932"/>
              <a:gd name="connsiteX2" fmla="*/ 6714272 w 8417016"/>
              <a:gd name="connsiteY2" fmla="*/ 7002731 h 7099932"/>
              <a:gd name="connsiteX3" fmla="*/ 7723346 w 8417016"/>
              <a:gd name="connsiteY3" fmla="*/ 32756 h 7099932"/>
              <a:gd name="connsiteX4" fmla="*/ 8382305 w 8417016"/>
              <a:gd name="connsiteY4" fmla="*/ 2102930 h 7099932"/>
              <a:gd name="connsiteX5" fmla="*/ 5835183 w 8417016"/>
              <a:gd name="connsiteY5" fmla="*/ 3036104 h 7099932"/>
              <a:gd name="connsiteX6" fmla="*/ 2045008 w 8417016"/>
              <a:gd name="connsiteY6" fmla="*/ 5073851 h 7099932"/>
              <a:gd name="connsiteX7" fmla="*/ 0 w 8417016"/>
              <a:gd name="connsiteY7" fmla="*/ 3119858 h 7099932"/>
              <a:gd name="connsiteX8" fmla="*/ 0 w 8417016"/>
              <a:gd name="connsiteY8" fmla="*/ 3119859 h 7099932"/>
              <a:gd name="connsiteX0" fmla="*/ 0 w 8417016"/>
              <a:gd name="connsiteY0" fmla="*/ 3119859 h 7099930"/>
              <a:gd name="connsiteX1" fmla="*/ 2771828 w 8417016"/>
              <a:gd name="connsiteY1" fmla="*/ 1337953 h 7099930"/>
              <a:gd name="connsiteX2" fmla="*/ 6714272 w 8417016"/>
              <a:gd name="connsiteY2" fmla="*/ 7002731 h 7099930"/>
              <a:gd name="connsiteX3" fmla="*/ 7723346 w 8417016"/>
              <a:gd name="connsiteY3" fmla="*/ 32756 h 7099930"/>
              <a:gd name="connsiteX4" fmla="*/ 8382305 w 8417016"/>
              <a:gd name="connsiteY4" fmla="*/ 2102930 h 7099930"/>
              <a:gd name="connsiteX5" fmla="*/ 5835183 w 8417016"/>
              <a:gd name="connsiteY5" fmla="*/ 3036104 h 7099930"/>
              <a:gd name="connsiteX6" fmla="*/ 2045008 w 8417016"/>
              <a:gd name="connsiteY6" fmla="*/ 5073851 h 7099930"/>
              <a:gd name="connsiteX7" fmla="*/ 0 w 8417016"/>
              <a:gd name="connsiteY7" fmla="*/ 3119858 h 7099930"/>
              <a:gd name="connsiteX8" fmla="*/ 0 w 8417016"/>
              <a:gd name="connsiteY8" fmla="*/ 3119859 h 7099930"/>
              <a:gd name="connsiteX0" fmla="*/ 12782 w 8429798"/>
              <a:gd name="connsiteY0" fmla="*/ 3119859 h 7099932"/>
              <a:gd name="connsiteX1" fmla="*/ 2784610 w 8429798"/>
              <a:gd name="connsiteY1" fmla="*/ 1337953 h 7099932"/>
              <a:gd name="connsiteX2" fmla="*/ 6727054 w 8429798"/>
              <a:gd name="connsiteY2" fmla="*/ 7002731 h 7099932"/>
              <a:gd name="connsiteX3" fmla="*/ 7736128 w 8429798"/>
              <a:gd name="connsiteY3" fmla="*/ 32756 h 7099932"/>
              <a:gd name="connsiteX4" fmla="*/ 8395087 w 8429798"/>
              <a:gd name="connsiteY4" fmla="*/ 2102930 h 7099932"/>
              <a:gd name="connsiteX5" fmla="*/ 5847965 w 8429798"/>
              <a:gd name="connsiteY5" fmla="*/ 3036104 h 7099932"/>
              <a:gd name="connsiteX6" fmla="*/ 2057790 w 8429798"/>
              <a:gd name="connsiteY6" fmla="*/ 5073851 h 7099932"/>
              <a:gd name="connsiteX7" fmla="*/ 12782 w 8429798"/>
              <a:gd name="connsiteY7" fmla="*/ 3119858 h 7099932"/>
              <a:gd name="connsiteX8" fmla="*/ 12782 w 8429798"/>
              <a:gd name="connsiteY8" fmla="*/ 3119859 h 7099932"/>
              <a:gd name="connsiteX0" fmla="*/ 12782 w 8429798"/>
              <a:gd name="connsiteY0" fmla="*/ 3119859 h 7480744"/>
              <a:gd name="connsiteX1" fmla="*/ 2784610 w 8429798"/>
              <a:gd name="connsiteY1" fmla="*/ 1337953 h 7480744"/>
              <a:gd name="connsiteX2" fmla="*/ 4971193 w 8429798"/>
              <a:gd name="connsiteY2" fmla="*/ 6374976 h 7480744"/>
              <a:gd name="connsiteX3" fmla="*/ 6727054 w 8429798"/>
              <a:gd name="connsiteY3" fmla="*/ 7002731 h 7480744"/>
              <a:gd name="connsiteX4" fmla="*/ 7736128 w 8429798"/>
              <a:gd name="connsiteY4" fmla="*/ 32756 h 7480744"/>
              <a:gd name="connsiteX5" fmla="*/ 8395087 w 8429798"/>
              <a:gd name="connsiteY5" fmla="*/ 2102930 h 7480744"/>
              <a:gd name="connsiteX6" fmla="*/ 5847965 w 8429798"/>
              <a:gd name="connsiteY6" fmla="*/ 3036104 h 7480744"/>
              <a:gd name="connsiteX7" fmla="*/ 2057790 w 8429798"/>
              <a:gd name="connsiteY7" fmla="*/ 5073851 h 7480744"/>
              <a:gd name="connsiteX8" fmla="*/ 12782 w 8429798"/>
              <a:gd name="connsiteY8" fmla="*/ 3119858 h 7480744"/>
              <a:gd name="connsiteX9" fmla="*/ 12782 w 8429798"/>
              <a:gd name="connsiteY9" fmla="*/ 3119859 h 7480744"/>
              <a:gd name="connsiteX0" fmla="*/ 12782 w 8429798"/>
              <a:gd name="connsiteY0" fmla="*/ 3124425 h 6945179"/>
              <a:gd name="connsiteX1" fmla="*/ 2784610 w 8429798"/>
              <a:gd name="connsiteY1" fmla="*/ 1342519 h 6945179"/>
              <a:gd name="connsiteX2" fmla="*/ 4971193 w 8429798"/>
              <a:gd name="connsiteY2" fmla="*/ 6379542 h 6945179"/>
              <a:gd name="connsiteX3" fmla="*/ 7296478 w 8429798"/>
              <a:gd name="connsiteY3" fmla="*/ 6033959 h 6945179"/>
              <a:gd name="connsiteX4" fmla="*/ 7736128 w 8429798"/>
              <a:gd name="connsiteY4" fmla="*/ 37322 h 6945179"/>
              <a:gd name="connsiteX5" fmla="*/ 8395087 w 8429798"/>
              <a:gd name="connsiteY5" fmla="*/ 2107496 h 6945179"/>
              <a:gd name="connsiteX6" fmla="*/ 5847965 w 8429798"/>
              <a:gd name="connsiteY6" fmla="*/ 3040670 h 6945179"/>
              <a:gd name="connsiteX7" fmla="*/ 2057790 w 8429798"/>
              <a:gd name="connsiteY7" fmla="*/ 5078417 h 6945179"/>
              <a:gd name="connsiteX8" fmla="*/ 12782 w 8429798"/>
              <a:gd name="connsiteY8" fmla="*/ 3124424 h 6945179"/>
              <a:gd name="connsiteX9" fmla="*/ 12782 w 8429798"/>
              <a:gd name="connsiteY9" fmla="*/ 3124425 h 6945179"/>
              <a:gd name="connsiteX0" fmla="*/ 12782 w 8395141"/>
              <a:gd name="connsiteY0" fmla="*/ 3463356 h 7284110"/>
              <a:gd name="connsiteX1" fmla="*/ 2784610 w 8395141"/>
              <a:gd name="connsiteY1" fmla="*/ 1681450 h 7284110"/>
              <a:gd name="connsiteX2" fmla="*/ 4971193 w 8395141"/>
              <a:gd name="connsiteY2" fmla="*/ 6718473 h 7284110"/>
              <a:gd name="connsiteX3" fmla="*/ 7296478 w 8395141"/>
              <a:gd name="connsiteY3" fmla="*/ 6372890 h 7284110"/>
              <a:gd name="connsiteX4" fmla="*/ 6620060 w 8395141"/>
              <a:gd name="connsiteY4" fmla="*/ 35586 h 7284110"/>
              <a:gd name="connsiteX5" fmla="*/ 8395087 w 8395141"/>
              <a:gd name="connsiteY5" fmla="*/ 2446427 h 7284110"/>
              <a:gd name="connsiteX6" fmla="*/ 5847965 w 8395141"/>
              <a:gd name="connsiteY6" fmla="*/ 3379601 h 7284110"/>
              <a:gd name="connsiteX7" fmla="*/ 2057790 w 8395141"/>
              <a:gd name="connsiteY7" fmla="*/ 5417348 h 7284110"/>
              <a:gd name="connsiteX8" fmla="*/ 12782 w 8395141"/>
              <a:gd name="connsiteY8" fmla="*/ 3463355 h 7284110"/>
              <a:gd name="connsiteX9" fmla="*/ 12782 w 8395141"/>
              <a:gd name="connsiteY9" fmla="*/ 3463356 h 7284110"/>
              <a:gd name="connsiteX0" fmla="*/ 12782 w 8850660"/>
              <a:gd name="connsiteY0" fmla="*/ 3463356 h 7284110"/>
              <a:gd name="connsiteX1" fmla="*/ 2784610 w 8850660"/>
              <a:gd name="connsiteY1" fmla="*/ 1681450 h 7284110"/>
              <a:gd name="connsiteX2" fmla="*/ 4971193 w 8850660"/>
              <a:gd name="connsiteY2" fmla="*/ 6718473 h 7284110"/>
              <a:gd name="connsiteX3" fmla="*/ 7296478 w 8850660"/>
              <a:gd name="connsiteY3" fmla="*/ 6372890 h 7284110"/>
              <a:gd name="connsiteX4" fmla="*/ 6620060 w 8850660"/>
              <a:gd name="connsiteY4" fmla="*/ 35586 h 7284110"/>
              <a:gd name="connsiteX5" fmla="*/ 8850625 w 8850660"/>
              <a:gd name="connsiteY5" fmla="*/ 1838091 h 7284110"/>
              <a:gd name="connsiteX6" fmla="*/ 5847965 w 8850660"/>
              <a:gd name="connsiteY6" fmla="*/ 3379601 h 7284110"/>
              <a:gd name="connsiteX7" fmla="*/ 2057790 w 8850660"/>
              <a:gd name="connsiteY7" fmla="*/ 5417348 h 7284110"/>
              <a:gd name="connsiteX8" fmla="*/ 12782 w 8850660"/>
              <a:gd name="connsiteY8" fmla="*/ 3463355 h 7284110"/>
              <a:gd name="connsiteX9" fmla="*/ 12782 w 8850660"/>
              <a:gd name="connsiteY9" fmla="*/ 3463356 h 7284110"/>
              <a:gd name="connsiteX0" fmla="*/ 12782 w 8850660"/>
              <a:gd name="connsiteY0" fmla="*/ 3427770 h 7248524"/>
              <a:gd name="connsiteX1" fmla="*/ 2784610 w 8850660"/>
              <a:gd name="connsiteY1" fmla="*/ 1645864 h 7248524"/>
              <a:gd name="connsiteX2" fmla="*/ 4971193 w 8850660"/>
              <a:gd name="connsiteY2" fmla="*/ 6682887 h 7248524"/>
              <a:gd name="connsiteX3" fmla="*/ 7296478 w 8850660"/>
              <a:gd name="connsiteY3" fmla="*/ 6337304 h 7248524"/>
              <a:gd name="connsiteX4" fmla="*/ 6620060 w 8850660"/>
              <a:gd name="connsiteY4" fmla="*/ 0 h 7248524"/>
              <a:gd name="connsiteX5" fmla="*/ 8850625 w 8850660"/>
              <a:gd name="connsiteY5" fmla="*/ 1802505 h 7248524"/>
              <a:gd name="connsiteX6" fmla="*/ 5847965 w 8850660"/>
              <a:gd name="connsiteY6" fmla="*/ 3344015 h 7248524"/>
              <a:gd name="connsiteX7" fmla="*/ 2057790 w 8850660"/>
              <a:gd name="connsiteY7" fmla="*/ 5381762 h 7248524"/>
              <a:gd name="connsiteX8" fmla="*/ 12782 w 8850660"/>
              <a:gd name="connsiteY8" fmla="*/ 3427769 h 7248524"/>
              <a:gd name="connsiteX9" fmla="*/ 12782 w 8850660"/>
              <a:gd name="connsiteY9" fmla="*/ 3427770 h 7248524"/>
              <a:gd name="connsiteX0" fmla="*/ 12782 w 8850672"/>
              <a:gd name="connsiteY0" fmla="*/ 3484520 h 7305274"/>
              <a:gd name="connsiteX1" fmla="*/ 2784610 w 8850672"/>
              <a:gd name="connsiteY1" fmla="*/ 1702614 h 7305274"/>
              <a:gd name="connsiteX2" fmla="*/ 4971193 w 8850672"/>
              <a:gd name="connsiteY2" fmla="*/ 6739637 h 7305274"/>
              <a:gd name="connsiteX3" fmla="*/ 7296478 w 8850672"/>
              <a:gd name="connsiteY3" fmla="*/ 6394054 h 7305274"/>
              <a:gd name="connsiteX4" fmla="*/ 6620060 w 8850672"/>
              <a:gd name="connsiteY4" fmla="*/ 56750 h 7305274"/>
              <a:gd name="connsiteX5" fmla="*/ 8850625 w 8850672"/>
              <a:gd name="connsiteY5" fmla="*/ 1859255 h 7305274"/>
              <a:gd name="connsiteX6" fmla="*/ 5847965 w 8850672"/>
              <a:gd name="connsiteY6" fmla="*/ 3400765 h 7305274"/>
              <a:gd name="connsiteX7" fmla="*/ 2057790 w 8850672"/>
              <a:gd name="connsiteY7" fmla="*/ 5438512 h 7305274"/>
              <a:gd name="connsiteX8" fmla="*/ 12782 w 8850672"/>
              <a:gd name="connsiteY8" fmla="*/ 3484519 h 7305274"/>
              <a:gd name="connsiteX9" fmla="*/ 12782 w 8850672"/>
              <a:gd name="connsiteY9" fmla="*/ 3484520 h 7305274"/>
              <a:gd name="connsiteX0" fmla="*/ 12782 w 8873449"/>
              <a:gd name="connsiteY0" fmla="*/ 3482241 h 7302995"/>
              <a:gd name="connsiteX1" fmla="*/ 2784610 w 8873449"/>
              <a:gd name="connsiteY1" fmla="*/ 1700335 h 7302995"/>
              <a:gd name="connsiteX2" fmla="*/ 4971193 w 8873449"/>
              <a:gd name="connsiteY2" fmla="*/ 6737358 h 7302995"/>
              <a:gd name="connsiteX3" fmla="*/ 7296478 w 8873449"/>
              <a:gd name="connsiteY3" fmla="*/ 6391775 h 7302995"/>
              <a:gd name="connsiteX4" fmla="*/ 6620060 w 8873449"/>
              <a:gd name="connsiteY4" fmla="*/ 54471 h 7302995"/>
              <a:gd name="connsiteX5" fmla="*/ 8873403 w 8873449"/>
              <a:gd name="connsiteY5" fmla="*/ 1929978 h 7302995"/>
              <a:gd name="connsiteX6" fmla="*/ 5847965 w 8873449"/>
              <a:gd name="connsiteY6" fmla="*/ 3398486 h 7302995"/>
              <a:gd name="connsiteX7" fmla="*/ 2057790 w 8873449"/>
              <a:gd name="connsiteY7" fmla="*/ 5436233 h 7302995"/>
              <a:gd name="connsiteX8" fmla="*/ 12782 w 8873449"/>
              <a:gd name="connsiteY8" fmla="*/ 3482240 h 7302995"/>
              <a:gd name="connsiteX9" fmla="*/ 12782 w 8873449"/>
              <a:gd name="connsiteY9" fmla="*/ 3482241 h 7302995"/>
              <a:gd name="connsiteX0" fmla="*/ 12782 w 8891935"/>
              <a:gd name="connsiteY0" fmla="*/ 3482241 h 7302995"/>
              <a:gd name="connsiteX1" fmla="*/ 2784610 w 8891935"/>
              <a:gd name="connsiteY1" fmla="*/ 1700335 h 7302995"/>
              <a:gd name="connsiteX2" fmla="*/ 4971193 w 8891935"/>
              <a:gd name="connsiteY2" fmla="*/ 6737358 h 7302995"/>
              <a:gd name="connsiteX3" fmla="*/ 7296478 w 8891935"/>
              <a:gd name="connsiteY3" fmla="*/ 6391775 h 7302995"/>
              <a:gd name="connsiteX4" fmla="*/ 6620060 w 8891935"/>
              <a:gd name="connsiteY4" fmla="*/ 54471 h 7302995"/>
              <a:gd name="connsiteX5" fmla="*/ 8873403 w 8891935"/>
              <a:gd name="connsiteY5" fmla="*/ 1929978 h 7302995"/>
              <a:gd name="connsiteX6" fmla="*/ 5847965 w 8891935"/>
              <a:gd name="connsiteY6" fmla="*/ 3398486 h 7302995"/>
              <a:gd name="connsiteX7" fmla="*/ 2057790 w 8891935"/>
              <a:gd name="connsiteY7" fmla="*/ 5436233 h 7302995"/>
              <a:gd name="connsiteX8" fmla="*/ 12782 w 8891935"/>
              <a:gd name="connsiteY8" fmla="*/ 3482240 h 7302995"/>
              <a:gd name="connsiteX9" fmla="*/ 12782 w 8891935"/>
              <a:gd name="connsiteY9" fmla="*/ 3482241 h 7302995"/>
              <a:gd name="connsiteX0" fmla="*/ 12782 w 8891935"/>
              <a:gd name="connsiteY0" fmla="*/ 3511486 h 7332240"/>
              <a:gd name="connsiteX1" fmla="*/ 2784610 w 8891935"/>
              <a:gd name="connsiteY1" fmla="*/ 1729580 h 7332240"/>
              <a:gd name="connsiteX2" fmla="*/ 4971193 w 8891935"/>
              <a:gd name="connsiteY2" fmla="*/ 6766603 h 7332240"/>
              <a:gd name="connsiteX3" fmla="*/ 7296478 w 8891935"/>
              <a:gd name="connsiteY3" fmla="*/ 6421020 h 7332240"/>
              <a:gd name="connsiteX4" fmla="*/ 6620060 w 8891935"/>
              <a:gd name="connsiteY4" fmla="*/ 83716 h 7332240"/>
              <a:gd name="connsiteX5" fmla="*/ 8873403 w 8891935"/>
              <a:gd name="connsiteY5" fmla="*/ 1959223 h 7332240"/>
              <a:gd name="connsiteX6" fmla="*/ 5847965 w 8891935"/>
              <a:gd name="connsiteY6" fmla="*/ 3427731 h 7332240"/>
              <a:gd name="connsiteX7" fmla="*/ 2057790 w 8891935"/>
              <a:gd name="connsiteY7" fmla="*/ 5465478 h 7332240"/>
              <a:gd name="connsiteX8" fmla="*/ 12782 w 8891935"/>
              <a:gd name="connsiteY8" fmla="*/ 3511485 h 7332240"/>
              <a:gd name="connsiteX9" fmla="*/ 12782 w 8891935"/>
              <a:gd name="connsiteY9" fmla="*/ 3511486 h 7332240"/>
              <a:gd name="connsiteX0" fmla="*/ 12782 w 8875020"/>
              <a:gd name="connsiteY0" fmla="*/ 3511486 h 7332240"/>
              <a:gd name="connsiteX1" fmla="*/ 2784610 w 8875020"/>
              <a:gd name="connsiteY1" fmla="*/ 1729580 h 7332240"/>
              <a:gd name="connsiteX2" fmla="*/ 4971193 w 8875020"/>
              <a:gd name="connsiteY2" fmla="*/ 6766603 h 7332240"/>
              <a:gd name="connsiteX3" fmla="*/ 7296478 w 8875020"/>
              <a:gd name="connsiteY3" fmla="*/ 6421020 h 7332240"/>
              <a:gd name="connsiteX4" fmla="*/ 6620060 w 8875020"/>
              <a:gd name="connsiteY4" fmla="*/ 83716 h 7332240"/>
              <a:gd name="connsiteX5" fmla="*/ 8873403 w 8875020"/>
              <a:gd name="connsiteY5" fmla="*/ 1959223 h 7332240"/>
              <a:gd name="connsiteX6" fmla="*/ 5847965 w 8875020"/>
              <a:gd name="connsiteY6" fmla="*/ 3427731 h 7332240"/>
              <a:gd name="connsiteX7" fmla="*/ 2057790 w 8875020"/>
              <a:gd name="connsiteY7" fmla="*/ 5465478 h 7332240"/>
              <a:gd name="connsiteX8" fmla="*/ 12782 w 8875020"/>
              <a:gd name="connsiteY8" fmla="*/ 3511485 h 7332240"/>
              <a:gd name="connsiteX9" fmla="*/ 12782 w 8875020"/>
              <a:gd name="connsiteY9" fmla="*/ 3511486 h 7332240"/>
              <a:gd name="connsiteX0" fmla="*/ 12782 w 8579167"/>
              <a:gd name="connsiteY0" fmla="*/ 3535926 h 7356680"/>
              <a:gd name="connsiteX1" fmla="*/ 2784610 w 8579167"/>
              <a:gd name="connsiteY1" fmla="*/ 1754020 h 7356680"/>
              <a:gd name="connsiteX2" fmla="*/ 4971193 w 8579167"/>
              <a:gd name="connsiteY2" fmla="*/ 6791043 h 7356680"/>
              <a:gd name="connsiteX3" fmla="*/ 7296478 w 8579167"/>
              <a:gd name="connsiteY3" fmla="*/ 6445460 h 7356680"/>
              <a:gd name="connsiteX4" fmla="*/ 6620060 w 8579167"/>
              <a:gd name="connsiteY4" fmla="*/ 108156 h 7356680"/>
              <a:gd name="connsiteX5" fmla="*/ 8577304 w 8579167"/>
              <a:gd name="connsiteY5" fmla="*/ 1691661 h 7356680"/>
              <a:gd name="connsiteX6" fmla="*/ 5847965 w 8579167"/>
              <a:gd name="connsiteY6" fmla="*/ 3452171 h 7356680"/>
              <a:gd name="connsiteX7" fmla="*/ 2057790 w 8579167"/>
              <a:gd name="connsiteY7" fmla="*/ 5489918 h 7356680"/>
              <a:gd name="connsiteX8" fmla="*/ 12782 w 8579167"/>
              <a:gd name="connsiteY8" fmla="*/ 3535925 h 7356680"/>
              <a:gd name="connsiteX9" fmla="*/ 12782 w 8579167"/>
              <a:gd name="connsiteY9" fmla="*/ 3535926 h 7356680"/>
              <a:gd name="connsiteX0" fmla="*/ 12782 w 8577304"/>
              <a:gd name="connsiteY0" fmla="*/ 3535928 h 7356682"/>
              <a:gd name="connsiteX1" fmla="*/ 2784610 w 8577304"/>
              <a:gd name="connsiteY1" fmla="*/ 1754022 h 7356682"/>
              <a:gd name="connsiteX2" fmla="*/ 4971193 w 8577304"/>
              <a:gd name="connsiteY2" fmla="*/ 6791045 h 7356682"/>
              <a:gd name="connsiteX3" fmla="*/ 7296478 w 8577304"/>
              <a:gd name="connsiteY3" fmla="*/ 6445462 h 7356682"/>
              <a:gd name="connsiteX4" fmla="*/ 6620060 w 8577304"/>
              <a:gd name="connsiteY4" fmla="*/ 108158 h 7356682"/>
              <a:gd name="connsiteX5" fmla="*/ 8577304 w 8577304"/>
              <a:gd name="connsiteY5" fmla="*/ 1691663 h 7356682"/>
              <a:gd name="connsiteX6" fmla="*/ 5847965 w 8577304"/>
              <a:gd name="connsiteY6" fmla="*/ 3452173 h 7356682"/>
              <a:gd name="connsiteX7" fmla="*/ 2057790 w 8577304"/>
              <a:gd name="connsiteY7" fmla="*/ 5489920 h 7356682"/>
              <a:gd name="connsiteX8" fmla="*/ 12782 w 8577304"/>
              <a:gd name="connsiteY8" fmla="*/ 3535927 h 7356682"/>
              <a:gd name="connsiteX9" fmla="*/ 12782 w 8577304"/>
              <a:gd name="connsiteY9" fmla="*/ 3535928 h 7356682"/>
              <a:gd name="connsiteX0" fmla="*/ 12782 w 8579948"/>
              <a:gd name="connsiteY0" fmla="*/ 3515932 h 7336686"/>
              <a:gd name="connsiteX1" fmla="*/ 2784610 w 8579948"/>
              <a:gd name="connsiteY1" fmla="*/ 1734026 h 7336686"/>
              <a:gd name="connsiteX2" fmla="*/ 4971193 w 8579948"/>
              <a:gd name="connsiteY2" fmla="*/ 6771049 h 7336686"/>
              <a:gd name="connsiteX3" fmla="*/ 7296478 w 8579948"/>
              <a:gd name="connsiteY3" fmla="*/ 6425466 h 7336686"/>
              <a:gd name="connsiteX4" fmla="*/ 6620060 w 8579948"/>
              <a:gd name="connsiteY4" fmla="*/ 88162 h 7336686"/>
              <a:gd name="connsiteX5" fmla="*/ 8577304 w 8579948"/>
              <a:gd name="connsiteY5" fmla="*/ 1671667 h 7336686"/>
              <a:gd name="connsiteX6" fmla="*/ 5847965 w 8579948"/>
              <a:gd name="connsiteY6" fmla="*/ 3432177 h 7336686"/>
              <a:gd name="connsiteX7" fmla="*/ 2057790 w 8579948"/>
              <a:gd name="connsiteY7" fmla="*/ 5469924 h 7336686"/>
              <a:gd name="connsiteX8" fmla="*/ 12782 w 8579948"/>
              <a:gd name="connsiteY8" fmla="*/ 3515931 h 7336686"/>
              <a:gd name="connsiteX9" fmla="*/ 12782 w 8579948"/>
              <a:gd name="connsiteY9" fmla="*/ 3515932 h 7336686"/>
              <a:gd name="connsiteX0" fmla="*/ 12782 w 8579213"/>
              <a:gd name="connsiteY0" fmla="*/ 3550791 h 7371545"/>
              <a:gd name="connsiteX1" fmla="*/ 2784610 w 8579213"/>
              <a:gd name="connsiteY1" fmla="*/ 1768885 h 7371545"/>
              <a:gd name="connsiteX2" fmla="*/ 4971193 w 8579213"/>
              <a:gd name="connsiteY2" fmla="*/ 6805908 h 7371545"/>
              <a:gd name="connsiteX3" fmla="*/ 7296478 w 8579213"/>
              <a:gd name="connsiteY3" fmla="*/ 6460325 h 7371545"/>
              <a:gd name="connsiteX4" fmla="*/ 6620060 w 8579213"/>
              <a:gd name="connsiteY4" fmla="*/ 123021 h 7371545"/>
              <a:gd name="connsiteX5" fmla="*/ 8577304 w 8579213"/>
              <a:gd name="connsiteY5" fmla="*/ 1706526 h 7371545"/>
              <a:gd name="connsiteX6" fmla="*/ 5847965 w 8579213"/>
              <a:gd name="connsiteY6" fmla="*/ 3467036 h 7371545"/>
              <a:gd name="connsiteX7" fmla="*/ 2057790 w 8579213"/>
              <a:gd name="connsiteY7" fmla="*/ 5504783 h 7371545"/>
              <a:gd name="connsiteX8" fmla="*/ 12782 w 8579213"/>
              <a:gd name="connsiteY8" fmla="*/ 3550790 h 7371545"/>
              <a:gd name="connsiteX9" fmla="*/ 12782 w 8579213"/>
              <a:gd name="connsiteY9" fmla="*/ 3550791 h 7371545"/>
              <a:gd name="connsiteX0" fmla="*/ 12782 w 8579213"/>
              <a:gd name="connsiteY0" fmla="*/ 3550791 h 7371545"/>
              <a:gd name="connsiteX1" fmla="*/ 2784610 w 8579213"/>
              <a:gd name="connsiteY1" fmla="*/ 1768885 h 7371545"/>
              <a:gd name="connsiteX2" fmla="*/ 4971193 w 8579213"/>
              <a:gd name="connsiteY2" fmla="*/ 6805908 h 7371545"/>
              <a:gd name="connsiteX3" fmla="*/ 7296478 w 8579213"/>
              <a:gd name="connsiteY3" fmla="*/ 6460325 h 7371545"/>
              <a:gd name="connsiteX4" fmla="*/ 6620060 w 8579213"/>
              <a:gd name="connsiteY4" fmla="*/ 123021 h 7371545"/>
              <a:gd name="connsiteX5" fmla="*/ 8577304 w 8579213"/>
              <a:gd name="connsiteY5" fmla="*/ 1706526 h 7371545"/>
              <a:gd name="connsiteX6" fmla="*/ 5847965 w 8579213"/>
              <a:gd name="connsiteY6" fmla="*/ 3467036 h 7371545"/>
              <a:gd name="connsiteX7" fmla="*/ 2057790 w 8579213"/>
              <a:gd name="connsiteY7" fmla="*/ 5504783 h 7371545"/>
              <a:gd name="connsiteX8" fmla="*/ 12782 w 8579213"/>
              <a:gd name="connsiteY8" fmla="*/ 3550790 h 7371545"/>
              <a:gd name="connsiteX9" fmla="*/ 12782 w 8579213"/>
              <a:gd name="connsiteY9" fmla="*/ 3550791 h 7371545"/>
              <a:gd name="connsiteX0" fmla="*/ 12782 w 8579424"/>
              <a:gd name="connsiteY0" fmla="*/ 3606072 h 7426826"/>
              <a:gd name="connsiteX1" fmla="*/ 2784610 w 8579424"/>
              <a:gd name="connsiteY1" fmla="*/ 1824166 h 7426826"/>
              <a:gd name="connsiteX2" fmla="*/ 4971193 w 8579424"/>
              <a:gd name="connsiteY2" fmla="*/ 6861189 h 7426826"/>
              <a:gd name="connsiteX3" fmla="*/ 7296478 w 8579424"/>
              <a:gd name="connsiteY3" fmla="*/ 6515606 h 7426826"/>
              <a:gd name="connsiteX4" fmla="*/ 6620060 w 8579424"/>
              <a:gd name="connsiteY4" fmla="*/ 178302 h 7426826"/>
              <a:gd name="connsiteX5" fmla="*/ 8577304 w 8579424"/>
              <a:gd name="connsiteY5" fmla="*/ 1761807 h 7426826"/>
              <a:gd name="connsiteX6" fmla="*/ 5847965 w 8579424"/>
              <a:gd name="connsiteY6" fmla="*/ 3522317 h 7426826"/>
              <a:gd name="connsiteX7" fmla="*/ 2057790 w 8579424"/>
              <a:gd name="connsiteY7" fmla="*/ 5560064 h 7426826"/>
              <a:gd name="connsiteX8" fmla="*/ 12782 w 8579424"/>
              <a:gd name="connsiteY8" fmla="*/ 3606071 h 7426826"/>
              <a:gd name="connsiteX9" fmla="*/ 12782 w 8579424"/>
              <a:gd name="connsiteY9" fmla="*/ 3606072 h 7426826"/>
              <a:gd name="connsiteX0" fmla="*/ 12782 w 8613594"/>
              <a:gd name="connsiteY0" fmla="*/ 3603679 h 7424433"/>
              <a:gd name="connsiteX1" fmla="*/ 2784610 w 8613594"/>
              <a:gd name="connsiteY1" fmla="*/ 1821773 h 7424433"/>
              <a:gd name="connsiteX2" fmla="*/ 4971193 w 8613594"/>
              <a:gd name="connsiteY2" fmla="*/ 6858796 h 7424433"/>
              <a:gd name="connsiteX3" fmla="*/ 7296478 w 8613594"/>
              <a:gd name="connsiteY3" fmla="*/ 6513213 h 7424433"/>
              <a:gd name="connsiteX4" fmla="*/ 6620060 w 8613594"/>
              <a:gd name="connsiteY4" fmla="*/ 175909 h 7424433"/>
              <a:gd name="connsiteX5" fmla="*/ 8577304 w 8613594"/>
              <a:gd name="connsiteY5" fmla="*/ 1759414 h 7424433"/>
              <a:gd name="connsiteX6" fmla="*/ 5847965 w 8613594"/>
              <a:gd name="connsiteY6" fmla="*/ 3519924 h 7424433"/>
              <a:gd name="connsiteX7" fmla="*/ 2057790 w 8613594"/>
              <a:gd name="connsiteY7" fmla="*/ 5557671 h 7424433"/>
              <a:gd name="connsiteX8" fmla="*/ 12782 w 8613594"/>
              <a:gd name="connsiteY8" fmla="*/ 3603678 h 7424433"/>
              <a:gd name="connsiteX9" fmla="*/ 12782 w 8613594"/>
              <a:gd name="connsiteY9" fmla="*/ 3603679 h 7424433"/>
              <a:gd name="connsiteX0" fmla="*/ 8502 w 8609312"/>
              <a:gd name="connsiteY0" fmla="*/ 3603679 h 7424433"/>
              <a:gd name="connsiteX1" fmla="*/ 2780330 w 8609312"/>
              <a:gd name="connsiteY1" fmla="*/ 1821773 h 7424433"/>
              <a:gd name="connsiteX2" fmla="*/ 4966913 w 8609312"/>
              <a:gd name="connsiteY2" fmla="*/ 6858796 h 7424433"/>
              <a:gd name="connsiteX3" fmla="*/ 7292198 w 8609312"/>
              <a:gd name="connsiteY3" fmla="*/ 6513213 h 7424433"/>
              <a:gd name="connsiteX4" fmla="*/ 6615780 w 8609312"/>
              <a:gd name="connsiteY4" fmla="*/ 175909 h 7424433"/>
              <a:gd name="connsiteX5" fmla="*/ 8573024 w 8609312"/>
              <a:gd name="connsiteY5" fmla="*/ 1759414 h 7424433"/>
              <a:gd name="connsiteX6" fmla="*/ 5843685 w 8609312"/>
              <a:gd name="connsiteY6" fmla="*/ 3519924 h 7424433"/>
              <a:gd name="connsiteX7" fmla="*/ 2053510 w 8609312"/>
              <a:gd name="connsiteY7" fmla="*/ 5557671 h 7424433"/>
              <a:gd name="connsiteX8" fmla="*/ 8502 w 8609312"/>
              <a:gd name="connsiteY8" fmla="*/ 3603678 h 7424433"/>
              <a:gd name="connsiteX9" fmla="*/ 8502 w 8609312"/>
              <a:gd name="connsiteY9" fmla="*/ 3603679 h 7424433"/>
              <a:gd name="connsiteX0" fmla="*/ 8502 w 8609314"/>
              <a:gd name="connsiteY0" fmla="*/ 3603679 h 7424433"/>
              <a:gd name="connsiteX1" fmla="*/ 2780330 w 8609314"/>
              <a:gd name="connsiteY1" fmla="*/ 1821773 h 7424433"/>
              <a:gd name="connsiteX2" fmla="*/ 4966913 w 8609314"/>
              <a:gd name="connsiteY2" fmla="*/ 6858796 h 7424433"/>
              <a:gd name="connsiteX3" fmla="*/ 7292198 w 8609314"/>
              <a:gd name="connsiteY3" fmla="*/ 6513213 h 7424433"/>
              <a:gd name="connsiteX4" fmla="*/ 6615780 w 8609314"/>
              <a:gd name="connsiteY4" fmla="*/ 175909 h 7424433"/>
              <a:gd name="connsiteX5" fmla="*/ 8573024 w 8609314"/>
              <a:gd name="connsiteY5" fmla="*/ 1759414 h 7424433"/>
              <a:gd name="connsiteX6" fmla="*/ 5843685 w 8609314"/>
              <a:gd name="connsiteY6" fmla="*/ 3519924 h 7424433"/>
              <a:gd name="connsiteX7" fmla="*/ 2053510 w 8609314"/>
              <a:gd name="connsiteY7" fmla="*/ 5557671 h 7424433"/>
              <a:gd name="connsiteX8" fmla="*/ 8502 w 8609314"/>
              <a:gd name="connsiteY8" fmla="*/ 3603678 h 7424433"/>
              <a:gd name="connsiteX9" fmla="*/ 8502 w 8609314"/>
              <a:gd name="connsiteY9" fmla="*/ 3603679 h 7424433"/>
              <a:gd name="connsiteX0" fmla="*/ 1885 w 8602695"/>
              <a:gd name="connsiteY0" fmla="*/ 3603679 h 7424433"/>
              <a:gd name="connsiteX1" fmla="*/ 2773713 w 8602695"/>
              <a:gd name="connsiteY1" fmla="*/ 1821773 h 7424433"/>
              <a:gd name="connsiteX2" fmla="*/ 4960296 w 8602695"/>
              <a:gd name="connsiteY2" fmla="*/ 6858796 h 7424433"/>
              <a:gd name="connsiteX3" fmla="*/ 7285581 w 8602695"/>
              <a:gd name="connsiteY3" fmla="*/ 6513213 h 7424433"/>
              <a:gd name="connsiteX4" fmla="*/ 6609163 w 8602695"/>
              <a:gd name="connsiteY4" fmla="*/ 175909 h 7424433"/>
              <a:gd name="connsiteX5" fmla="*/ 8566407 w 8602695"/>
              <a:gd name="connsiteY5" fmla="*/ 1759414 h 7424433"/>
              <a:gd name="connsiteX6" fmla="*/ 5837068 w 8602695"/>
              <a:gd name="connsiteY6" fmla="*/ 3519924 h 7424433"/>
              <a:gd name="connsiteX7" fmla="*/ 2046893 w 8602695"/>
              <a:gd name="connsiteY7" fmla="*/ 5557671 h 7424433"/>
              <a:gd name="connsiteX8" fmla="*/ 1885 w 8602695"/>
              <a:gd name="connsiteY8" fmla="*/ 3603678 h 7424433"/>
              <a:gd name="connsiteX9" fmla="*/ 1885 w 8602695"/>
              <a:gd name="connsiteY9" fmla="*/ 3603679 h 7424433"/>
              <a:gd name="connsiteX0" fmla="*/ 14977 w 8615788"/>
              <a:gd name="connsiteY0" fmla="*/ 3603679 h 7424433"/>
              <a:gd name="connsiteX1" fmla="*/ 2786805 w 8615788"/>
              <a:gd name="connsiteY1" fmla="*/ 1821773 h 7424433"/>
              <a:gd name="connsiteX2" fmla="*/ 4973388 w 8615788"/>
              <a:gd name="connsiteY2" fmla="*/ 6858796 h 7424433"/>
              <a:gd name="connsiteX3" fmla="*/ 7298673 w 8615788"/>
              <a:gd name="connsiteY3" fmla="*/ 6513213 h 7424433"/>
              <a:gd name="connsiteX4" fmla="*/ 6622255 w 8615788"/>
              <a:gd name="connsiteY4" fmla="*/ 175909 h 7424433"/>
              <a:gd name="connsiteX5" fmla="*/ 8579499 w 8615788"/>
              <a:gd name="connsiteY5" fmla="*/ 1759414 h 7424433"/>
              <a:gd name="connsiteX6" fmla="*/ 5850160 w 8615788"/>
              <a:gd name="connsiteY6" fmla="*/ 3519924 h 7424433"/>
              <a:gd name="connsiteX7" fmla="*/ 2059985 w 8615788"/>
              <a:gd name="connsiteY7" fmla="*/ 5557671 h 7424433"/>
              <a:gd name="connsiteX8" fmla="*/ 14977 w 8615788"/>
              <a:gd name="connsiteY8" fmla="*/ 3603678 h 7424433"/>
              <a:gd name="connsiteX9" fmla="*/ 14977 w 8615788"/>
              <a:gd name="connsiteY9" fmla="*/ 3603679 h 7424433"/>
              <a:gd name="connsiteX0" fmla="*/ 15213 w 8616024"/>
              <a:gd name="connsiteY0" fmla="*/ 3603679 h 7424433"/>
              <a:gd name="connsiteX1" fmla="*/ 2764263 w 8616024"/>
              <a:gd name="connsiteY1" fmla="*/ 2065107 h 7424433"/>
              <a:gd name="connsiteX2" fmla="*/ 4973624 w 8616024"/>
              <a:gd name="connsiteY2" fmla="*/ 6858796 h 7424433"/>
              <a:gd name="connsiteX3" fmla="*/ 7298909 w 8616024"/>
              <a:gd name="connsiteY3" fmla="*/ 6513213 h 7424433"/>
              <a:gd name="connsiteX4" fmla="*/ 6622491 w 8616024"/>
              <a:gd name="connsiteY4" fmla="*/ 175909 h 7424433"/>
              <a:gd name="connsiteX5" fmla="*/ 8579735 w 8616024"/>
              <a:gd name="connsiteY5" fmla="*/ 1759414 h 7424433"/>
              <a:gd name="connsiteX6" fmla="*/ 5850396 w 8616024"/>
              <a:gd name="connsiteY6" fmla="*/ 3519924 h 7424433"/>
              <a:gd name="connsiteX7" fmla="*/ 2060221 w 8616024"/>
              <a:gd name="connsiteY7" fmla="*/ 5557671 h 7424433"/>
              <a:gd name="connsiteX8" fmla="*/ 15213 w 8616024"/>
              <a:gd name="connsiteY8" fmla="*/ 3603678 h 7424433"/>
              <a:gd name="connsiteX9" fmla="*/ 15213 w 8616024"/>
              <a:gd name="connsiteY9" fmla="*/ 3603679 h 7424433"/>
              <a:gd name="connsiteX0" fmla="*/ 15213 w 8616024"/>
              <a:gd name="connsiteY0" fmla="*/ 3603679 h 7424433"/>
              <a:gd name="connsiteX1" fmla="*/ 2764263 w 8616024"/>
              <a:gd name="connsiteY1" fmla="*/ 2065107 h 7424433"/>
              <a:gd name="connsiteX2" fmla="*/ 4973624 w 8616024"/>
              <a:gd name="connsiteY2" fmla="*/ 6858796 h 7424433"/>
              <a:gd name="connsiteX3" fmla="*/ 7298909 w 8616024"/>
              <a:gd name="connsiteY3" fmla="*/ 6513213 h 7424433"/>
              <a:gd name="connsiteX4" fmla="*/ 6622491 w 8616024"/>
              <a:gd name="connsiteY4" fmla="*/ 175909 h 7424433"/>
              <a:gd name="connsiteX5" fmla="*/ 8579735 w 8616024"/>
              <a:gd name="connsiteY5" fmla="*/ 1759414 h 7424433"/>
              <a:gd name="connsiteX6" fmla="*/ 5850396 w 8616024"/>
              <a:gd name="connsiteY6" fmla="*/ 3519924 h 7424433"/>
              <a:gd name="connsiteX7" fmla="*/ 2060221 w 8616024"/>
              <a:gd name="connsiteY7" fmla="*/ 5557671 h 7424433"/>
              <a:gd name="connsiteX8" fmla="*/ 15213 w 8616024"/>
              <a:gd name="connsiteY8" fmla="*/ 3603678 h 7424433"/>
              <a:gd name="connsiteX9" fmla="*/ 15213 w 8616024"/>
              <a:gd name="connsiteY9" fmla="*/ 3603679 h 7424433"/>
              <a:gd name="connsiteX0" fmla="*/ 3689 w 8604500"/>
              <a:gd name="connsiteY0" fmla="*/ 3603679 h 7424433"/>
              <a:gd name="connsiteX1" fmla="*/ 2752739 w 8604500"/>
              <a:gd name="connsiteY1" fmla="*/ 2065107 h 7424433"/>
              <a:gd name="connsiteX2" fmla="*/ 4962100 w 8604500"/>
              <a:gd name="connsiteY2" fmla="*/ 6858796 h 7424433"/>
              <a:gd name="connsiteX3" fmla="*/ 7287385 w 8604500"/>
              <a:gd name="connsiteY3" fmla="*/ 6513213 h 7424433"/>
              <a:gd name="connsiteX4" fmla="*/ 6610967 w 8604500"/>
              <a:gd name="connsiteY4" fmla="*/ 175909 h 7424433"/>
              <a:gd name="connsiteX5" fmla="*/ 8568211 w 8604500"/>
              <a:gd name="connsiteY5" fmla="*/ 1759414 h 7424433"/>
              <a:gd name="connsiteX6" fmla="*/ 5838872 w 8604500"/>
              <a:gd name="connsiteY6" fmla="*/ 3519924 h 7424433"/>
              <a:gd name="connsiteX7" fmla="*/ 2048697 w 8604500"/>
              <a:gd name="connsiteY7" fmla="*/ 5557671 h 7424433"/>
              <a:gd name="connsiteX8" fmla="*/ 3689 w 8604500"/>
              <a:gd name="connsiteY8" fmla="*/ 3603678 h 7424433"/>
              <a:gd name="connsiteX9" fmla="*/ 3689 w 8604500"/>
              <a:gd name="connsiteY9" fmla="*/ 3603679 h 7424433"/>
              <a:gd name="connsiteX0" fmla="*/ 693 w 8601504"/>
              <a:gd name="connsiteY0" fmla="*/ 3603679 h 7424433"/>
              <a:gd name="connsiteX1" fmla="*/ 2749743 w 8601504"/>
              <a:gd name="connsiteY1" fmla="*/ 2065107 h 7424433"/>
              <a:gd name="connsiteX2" fmla="*/ 4959104 w 8601504"/>
              <a:gd name="connsiteY2" fmla="*/ 6858796 h 7424433"/>
              <a:gd name="connsiteX3" fmla="*/ 7284389 w 8601504"/>
              <a:gd name="connsiteY3" fmla="*/ 6513213 h 7424433"/>
              <a:gd name="connsiteX4" fmla="*/ 6607971 w 8601504"/>
              <a:gd name="connsiteY4" fmla="*/ 175909 h 7424433"/>
              <a:gd name="connsiteX5" fmla="*/ 8565215 w 8601504"/>
              <a:gd name="connsiteY5" fmla="*/ 1759414 h 7424433"/>
              <a:gd name="connsiteX6" fmla="*/ 5835876 w 8601504"/>
              <a:gd name="connsiteY6" fmla="*/ 3519924 h 7424433"/>
              <a:gd name="connsiteX7" fmla="*/ 2045701 w 8601504"/>
              <a:gd name="connsiteY7" fmla="*/ 5557671 h 7424433"/>
              <a:gd name="connsiteX8" fmla="*/ 693 w 8601504"/>
              <a:gd name="connsiteY8" fmla="*/ 3603678 h 7424433"/>
              <a:gd name="connsiteX9" fmla="*/ 693 w 8601504"/>
              <a:gd name="connsiteY9" fmla="*/ 3603679 h 7424433"/>
              <a:gd name="connsiteX0" fmla="*/ 691 w 8601502"/>
              <a:gd name="connsiteY0" fmla="*/ 3603679 h 7424433"/>
              <a:gd name="connsiteX1" fmla="*/ 2749741 w 8601502"/>
              <a:gd name="connsiteY1" fmla="*/ 2065107 h 7424433"/>
              <a:gd name="connsiteX2" fmla="*/ 4959102 w 8601502"/>
              <a:gd name="connsiteY2" fmla="*/ 6858796 h 7424433"/>
              <a:gd name="connsiteX3" fmla="*/ 7284387 w 8601502"/>
              <a:gd name="connsiteY3" fmla="*/ 6513213 h 7424433"/>
              <a:gd name="connsiteX4" fmla="*/ 6607969 w 8601502"/>
              <a:gd name="connsiteY4" fmla="*/ 175909 h 7424433"/>
              <a:gd name="connsiteX5" fmla="*/ 8565213 w 8601502"/>
              <a:gd name="connsiteY5" fmla="*/ 1759414 h 7424433"/>
              <a:gd name="connsiteX6" fmla="*/ 5835874 w 8601502"/>
              <a:gd name="connsiteY6" fmla="*/ 3519924 h 7424433"/>
              <a:gd name="connsiteX7" fmla="*/ 2045699 w 8601502"/>
              <a:gd name="connsiteY7" fmla="*/ 5557671 h 7424433"/>
              <a:gd name="connsiteX8" fmla="*/ 691 w 8601502"/>
              <a:gd name="connsiteY8" fmla="*/ 3603678 h 7424433"/>
              <a:gd name="connsiteX9" fmla="*/ 691 w 8601502"/>
              <a:gd name="connsiteY9" fmla="*/ 3603679 h 7424433"/>
              <a:gd name="connsiteX0" fmla="*/ 691 w 8601502"/>
              <a:gd name="connsiteY0" fmla="*/ 3603679 h 7424433"/>
              <a:gd name="connsiteX1" fmla="*/ 2749741 w 8601502"/>
              <a:gd name="connsiteY1" fmla="*/ 2065107 h 7424433"/>
              <a:gd name="connsiteX2" fmla="*/ 4959102 w 8601502"/>
              <a:gd name="connsiteY2" fmla="*/ 6858796 h 7424433"/>
              <a:gd name="connsiteX3" fmla="*/ 7284387 w 8601502"/>
              <a:gd name="connsiteY3" fmla="*/ 6513213 h 7424433"/>
              <a:gd name="connsiteX4" fmla="*/ 6607969 w 8601502"/>
              <a:gd name="connsiteY4" fmla="*/ 175909 h 7424433"/>
              <a:gd name="connsiteX5" fmla="*/ 8565213 w 8601502"/>
              <a:gd name="connsiteY5" fmla="*/ 1759414 h 7424433"/>
              <a:gd name="connsiteX6" fmla="*/ 5835874 w 8601502"/>
              <a:gd name="connsiteY6" fmla="*/ 3519924 h 7424433"/>
              <a:gd name="connsiteX7" fmla="*/ 2045699 w 8601502"/>
              <a:gd name="connsiteY7" fmla="*/ 5557671 h 7424433"/>
              <a:gd name="connsiteX8" fmla="*/ 691 w 8601502"/>
              <a:gd name="connsiteY8" fmla="*/ 3603678 h 7424433"/>
              <a:gd name="connsiteX9" fmla="*/ 691 w 8601502"/>
              <a:gd name="connsiteY9" fmla="*/ 3603679 h 7424433"/>
              <a:gd name="connsiteX0" fmla="*/ 691 w 8601502"/>
              <a:gd name="connsiteY0" fmla="*/ 3603679 h 7424433"/>
              <a:gd name="connsiteX1" fmla="*/ 2749741 w 8601502"/>
              <a:gd name="connsiteY1" fmla="*/ 2065107 h 7424433"/>
              <a:gd name="connsiteX2" fmla="*/ 4959102 w 8601502"/>
              <a:gd name="connsiteY2" fmla="*/ 6858796 h 7424433"/>
              <a:gd name="connsiteX3" fmla="*/ 7284387 w 8601502"/>
              <a:gd name="connsiteY3" fmla="*/ 6513213 h 7424433"/>
              <a:gd name="connsiteX4" fmla="*/ 6607969 w 8601502"/>
              <a:gd name="connsiteY4" fmla="*/ 175909 h 7424433"/>
              <a:gd name="connsiteX5" fmla="*/ 8565213 w 8601502"/>
              <a:gd name="connsiteY5" fmla="*/ 1759414 h 7424433"/>
              <a:gd name="connsiteX6" fmla="*/ 5539774 w 8601502"/>
              <a:gd name="connsiteY6" fmla="*/ 3665924 h 7424433"/>
              <a:gd name="connsiteX7" fmla="*/ 2045699 w 8601502"/>
              <a:gd name="connsiteY7" fmla="*/ 5557671 h 7424433"/>
              <a:gd name="connsiteX8" fmla="*/ 691 w 8601502"/>
              <a:gd name="connsiteY8" fmla="*/ 3603678 h 7424433"/>
              <a:gd name="connsiteX9" fmla="*/ 691 w 8601502"/>
              <a:gd name="connsiteY9" fmla="*/ 3603679 h 7424433"/>
              <a:gd name="connsiteX0" fmla="*/ 691 w 8601502"/>
              <a:gd name="connsiteY0" fmla="*/ 3603679 h 7424433"/>
              <a:gd name="connsiteX1" fmla="*/ 2749741 w 8601502"/>
              <a:gd name="connsiteY1" fmla="*/ 2065107 h 7424433"/>
              <a:gd name="connsiteX2" fmla="*/ 4959102 w 8601502"/>
              <a:gd name="connsiteY2" fmla="*/ 6858796 h 7424433"/>
              <a:gd name="connsiteX3" fmla="*/ 7284387 w 8601502"/>
              <a:gd name="connsiteY3" fmla="*/ 6513213 h 7424433"/>
              <a:gd name="connsiteX4" fmla="*/ 6607969 w 8601502"/>
              <a:gd name="connsiteY4" fmla="*/ 175909 h 7424433"/>
              <a:gd name="connsiteX5" fmla="*/ 8565213 w 8601502"/>
              <a:gd name="connsiteY5" fmla="*/ 1759414 h 7424433"/>
              <a:gd name="connsiteX6" fmla="*/ 5539774 w 8601502"/>
              <a:gd name="connsiteY6" fmla="*/ 3665924 h 7424433"/>
              <a:gd name="connsiteX7" fmla="*/ 2045699 w 8601502"/>
              <a:gd name="connsiteY7" fmla="*/ 5557671 h 7424433"/>
              <a:gd name="connsiteX8" fmla="*/ 691 w 8601502"/>
              <a:gd name="connsiteY8" fmla="*/ 3603678 h 7424433"/>
              <a:gd name="connsiteX9" fmla="*/ 691 w 8601502"/>
              <a:gd name="connsiteY9" fmla="*/ 3603679 h 7424433"/>
              <a:gd name="connsiteX0" fmla="*/ 691 w 8601502"/>
              <a:gd name="connsiteY0" fmla="*/ 3603679 h 7424433"/>
              <a:gd name="connsiteX1" fmla="*/ 2749741 w 8601502"/>
              <a:gd name="connsiteY1" fmla="*/ 2065107 h 7424433"/>
              <a:gd name="connsiteX2" fmla="*/ 4959102 w 8601502"/>
              <a:gd name="connsiteY2" fmla="*/ 6858796 h 7424433"/>
              <a:gd name="connsiteX3" fmla="*/ 7284387 w 8601502"/>
              <a:gd name="connsiteY3" fmla="*/ 6513213 h 7424433"/>
              <a:gd name="connsiteX4" fmla="*/ 6607969 w 8601502"/>
              <a:gd name="connsiteY4" fmla="*/ 175909 h 7424433"/>
              <a:gd name="connsiteX5" fmla="*/ 8565213 w 8601502"/>
              <a:gd name="connsiteY5" fmla="*/ 1759414 h 7424433"/>
              <a:gd name="connsiteX6" fmla="*/ 5539774 w 8601502"/>
              <a:gd name="connsiteY6" fmla="*/ 3665924 h 7424433"/>
              <a:gd name="connsiteX7" fmla="*/ 2045699 w 8601502"/>
              <a:gd name="connsiteY7" fmla="*/ 5557671 h 7424433"/>
              <a:gd name="connsiteX8" fmla="*/ 691 w 8601502"/>
              <a:gd name="connsiteY8" fmla="*/ 3603678 h 7424433"/>
              <a:gd name="connsiteX9" fmla="*/ 691 w 8601502"/>
              <a:gd name="connsiteY9" fmla="*/ 3603679 h 7424433"/>
              <a:gd name="connsiteX0" fmla="*/ 691 w 8601502"/>
              <a:gd name="connsiteY0" fmla="*/ 3603679 h 7388758"/>
              <a:gd name="connsiteX1" fmla="*/ 2749741 w 8601502"/>
              <a:gd name="connsiteY1" fmla="*/ 2065107 h 7388758"/>
              <a:gd name="connsiteX2" fmla="*/ 4959102 w 8601502"/>
              <a:gd name="connsiteY2" fmla="*/ 6858796 h 7388758"/>
              <a:gd name="connsiteX3" fmla="*/ 7284387 w 8601502"/>
              <a:gd name="connsiteY3" fmla="*/ 6513213 h 7388758"/>
              <a:gd name="connsiteX4" fmla="*/ 6607969 w 8601502"/>
              <a:gd name="connsiteY4" fmla="*/ 175909 h 7388758"/>
              <a:gd name="connsiteX5" fmla="*/ 8565213 w 8601502"/>
              <a:gd name="connsiteY5" fmla="*/ 1759414 h 7388758"/>
              <a:gd name="connsiteX6" fmla="*/ 5539774 w 8601502"/>
              <a:gd name="connsiteY6" fmla="*/ 3665924 h 7388758"/>
              <a:gd name="connsiteX7" fmla="*/ 2045699 w 8601502"/>
              <a:gd name="connsiteY7" fmla="*/ 5557671 h 7388758"/>
              <a:gd name="connsiteX8" fmla="*/ 691 w 8601502"/>
              <a:gd name="connsiteY8" fmla="*/ 3603678 h 7388758"/>
              <a:gd name="connsiteX9" fmla="*/ 691 w 8601502"/>
              <a:gd name="connsiteY9" fmla="*/ 3603679 h 7388758"/>
              <a:gd name="connsiteX0" fmla="*/ 691 w 8601502"/>
              <a:gd name="connsiteY0" fmla="*/ 3603679 h 7314031"/>
              <a:gd name="connsiteX1" fmla="*/ 2749741 w 8601502"/>
              <a:gd name="connsiteY1" fmla="*/ 2065107 h 7314031"/>
              <a:gd name="connsiteX2" fmla="*/ 4959102 w 8601502"/>
              <a:gd name="connsiteY2" fmla="*/ 6858796 h 7314031"/>
              <a:gd name="connsiteX3" fmla="*/ 7124949 w 8601502"/>
              <a:gd name="connsiteY3" fmla="*/ 6269879 h 7314031"/>
              <a:gd name="connsiteX4" fmla="*/ 6607969 w 8601502"/>
              <a:gd name="connsiteY4" fmla="*/ 175909 h 7314031"/>
              <a:gd name="connsiteX5" fmla="*/ 8565213 w 8601502"/>
              <a:gd name="connsiteY5" fmla="*/ 1759414 h 7314031"/>
              <a:gd name="connsiteX6" fmla="*/ 5539774 w 8601502"/>
              <a:gd name="connsiteY6" fmla="*/ 3665924 h 7314031"/>
              <a:gd name="connsiteX7" fmla="*/ 2045699 w 8601502"/>
              <a:gd name="connsiteY7" fmla="*/ 5557671 h 7314031"/>
              <a:gd name="connsiteX8" fmla="*/ 691 w 8601502"/>
              <a:gd name="connsiteY8" fmla="*/ 3603678 h 7314031"/>
              <a:gd name="connsiteX9" fmla="*/ 691 w 8601502"/>
              <a:gd name="connsiteY9" fmla="*/ 3603679 h 7314031"/>
              <a:gd name="connsiteX0" fmla="*/ 691 w 8601502"/>
              <a:gd name="connsiteY0" fmla="*/ 3603679 h 7314033"/>
              <a:gd name="connsiteX1" fmla="*/ 2749741 w 8601502"/>
              <a:gd name="connsiteY1" fmla="*/ 2065107 h 7314033"/>
              <a:gd name="connsiteX2" fmla="*/ 4959102 w 8601502"/>
              <a:gd name="connsiteY2" fmla="*/ 6858796 h 7314033"/>
              <a:gd name="connsiteX3" fmla="*/ 7124949 w 8601502"/>
              <a:gd name="connsiteY3" fmla="*/ 6269879 h 7314033"/>
              <a:gd name="connsiteX4" fmla="*/ 6607969 w 8601502"/>
              <a:gd name="connsiteY4" fmla="*/ 175909 h 7314033"/>
              <a:gd name="connsiteX5" fmla="*/ 8565213 w 8601502"/>
              <a:gd name="connsiteY5" fmla="*/ 1759414 h 7314033"/>
              <a:gd name="connsiteX6" fmla="*/ 5539774 w 8601502"/>
              <a:gd name="connsiteY6" fmla="*/ 3665924 h 7314033"/>
              <a:gd name="connsiteX7" fmla="*/ 2045699 w 8601502"/>
              <a:gd name="connsiteY7" fmla="*/ 5557671 h 7314033"/>
              <a:gd name="connsiteX8" fmla="*/ 691 w 8601502"/>
              <a:gd name="connsiteY8" fmla="*/ 3603678 h 7314033"/>
              <a:gd name="connsiteX9" fmla="*/ 691 w 8601502"/>
              <a:gd name="connsiteY9" fmla="*/ 3603679 h 7314033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539774 w 8601502"/>
              <a:gd name="connsiteY6" fmla="*/ 3665924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403112 w 8601502"/>
              <a:gd name="connsiteY6" fmla="*/ 3690258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403112 w 8601502"/>
              <a:gd name="connsiteY6" fmla="*/ 3690258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425889 w 8601502"/>
              <a:gd name="connsiteY6" fmla="*/ 3787592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425889 w 8601502"/>
              <a:gd name="connsiteY6" fmla="*/ 3787592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  <a:gd name="connsiteX0" fmla="*/ 691 w 8601502"/>
              <a:gd name="connsiteY0" fmla="*/ 3603679 h 6997111"/>
              <a:gd name="connsiteX1" fmla="*/ 2749741 w 8601502"/>
              <a:gd name="connsiteY1" fmla="*/ 2065107 h 6997111"/>
              <a:gd name="connsiteX2" fmla="*/ 4731333 w 8601502"/>
              <a:gd name="connsiteY2" fmla="*/ 6372128 h 6997111"/>
              <a:gd name="connsiteX3" fmla="*/ 7124949 w 8601502"/>
              <a:gd name="connsiteY3" fmla="*/ 6269879 h 6997111"/>
              <a:gd name="connsiteX4" fmla="*/ 6607969 w 8601502"/>
              <a:gd name="connsiteY4" fmla="*/ 175909 h 6997111"/>
              <a:gd name="connsiteX5" fmla="*/ 8565213 w 8601502"/>
              <a:gd name="connsiteY5" fmla="*/ 1759414 h 6997111"/>
              <a:gd name="connsiteX6" fmla="*/ 5425889 w 8601502"/>
              <a:gd name="connsiteY6" fmla="*/ 3787592 h 6997111"/>
              <a:gd name="connsiteX7" fmla="*/ 2045699 w 8601502"/>
              <a:gd name="connsiteY7" fmla="*/ 5557671 h 6997111"/>
              <a:gd name="connsiteX8" fmla="*/ 691 w 8601502"/>
              <a:gd name="connsiteY8" fmla="*/ 3603678 h 6997111"/>
              <a:gd name="connsiteX9" fmla="*/ 691 w 8601502"/>
              <a:gd name="connsiteY9" fmla="*/ 3603679 h 699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01502" h="6997111">
                <a:moveTo>
                  <a:pt x="691" y="3603679"/>
                </a:moveTo>
                <a:cubicBezTo>
                  <a:pt x="-32000" y="2620371"/>
                  <a:pt x="1096936" y="1150403"/>
                  <a:pt x="2749741" y="2065107"/>
                </a:cubicBezTo>
                <a:cubicBezTo>
                  <a:pt x="3697622" y="2591406"/>
                  <a:pt x="4074259" y="5427998"/>
                  <a:pt x="4731333" y="6372128"/>
                </a:cubicBezTo>
                <a:cubicBezTo>
                  <a:pt x="5388407" y="7316258"/>
                  <a:pt x="6648942" y="7116026"/>
                  <a:pt x="7124949" y="6269879"/>
                </a:cubicBezTo>
                <a:cubicBezTo>
                  <a:pt x="8200701" y="4469206"/>
                  <a:pt x="4279577" y="1752205"/>
                  <a:pt x="6607969" y="175909"/>
                </a:cubicBezTo>
                <a:cubicBezTo>
                  <a:pt x="7652418" y="-427277"/>
                  <a:pt x="8823684" y="624400"/>
                  <a:pt x="8565213" y="1759414"/>
                </a:cubicBezTo>
                <a:cubicBezTo>
                  <a:pt x="8498292" y="3078039"/>
                  <a:pt x="6500475" y="3360646"/>
                  <a:pt x="5425889" y="3787592"/>
                </a:cubicBezTo>
                <a:cubicBezTo>
                  <a:pt x="3939696" y="4326881"/>
                  <a:pt x="3780317" y="5413898"/>
                  <a:pt x="2045699" y="5557671"/>
                </a:cubicBezTo>
                <a:cubicBezTo>
                  <a:pt x="766515" y="5592927"/>
                  <a:pt x="691" y="4632572"/>
                  <a:pt x="691" y="3603678"/>
                </a:cubicBezTo>
                <a:lnTo>
                  <a:pt x="691" y="3603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7" name="Group 26"/>
          <p:cNvGrpSpPr/>
          <p:nvPr/>
        </p:nvGrpSpPr>
        <p:grpSpPr>
          <a:xfrm>
            <a:off x="2925802" y="2876168"/>
            <a:ext cx="2079576" cy="2079574"/>
            <a:chOff x="2266305" y="2443545"/>
            <a:chExt cx="2689770" cy="2689770"/>
          </a:xfrm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66305" y="2443545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020269" y="3197509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317023" y="3494263"/>
              <a:ext cx="587471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17023" y="3508066"/>
              <a:ext cx="409763" cy="560728"/>
            </a:xfrm>
            <a:custGeom>
              <a:avLst/>
              <a:gdLst>
                <a:gd name="T0" fmla="*/ 237 w 475"/>
                <a:gd name="T1" fmla="*/ 0 h 650"/>
                <a:gd name="T2" fmla="*/ 282 w 475"/>
                <a:gd name="T3" fmla="*/ 19 h 650"/>
                <a:gd name="T4" fmla="*/ 323 w 475"/>
                <a:gd name="T5" fmla="*/ 41 h 650"/>
                <a:gd name="T6" fmla="*/ 360 w 475"/>
                <a:gd name="T7" fmla="*/ 70 h 650"/>
                <a:gd name="T8" fmla="*/ 393 w 475"/>
                <a:gd name="T9" fmla="*/ 103 h 650"/>
                <a:gd name="T10" fmla="*/ 421 w 475"/>
                <a:gd name="T11" fmla="*/ 142 h 650"/>
                <a:gd name="T12" fmla="*/ 444 w 475"/>
                <a:gd name="T13" fmla="*/ 183 h 650"/>
                <a:gd name="T14" fmla="*/ 461 w 475"/>
                <a:gd name="T15" fmla="*/ 228 h 650"/>
                <a:gd name="T16" fmla="*/ 471 w 475"/>
                <a:gd name="T17" fmla="*/ 275 h 650"/>
                <a:gd name="T18" fmla="*/ 475 w 475"/>
                <a:gd name="T19" fmla="*/ 324 h 650"/>
                <a:gd name="T20" fmla="*/ 471 w 475"/>
                <a:gd name="T21" fmla="*/ 374 h 650"/>
                <a:gd name="T22" fmla="*/ 461 w 475"/>
                <a:gd name="T23" fmla="*/ 423 h 650"/>
                <a:gd name="T24" fmla="*/ 444 w 475"/>
                <a:gd name="T25" fmla="*/ 467 h 650"/>
                <a:gd name="T26" fmla="*/ 421 w 475"/>
                <a:gd name="T27" fmla="*/ 508 h 650"/>
                <a:gd name="T28" fmla="*/ 393 w 475"/>
                <a:gd name="T29" fmla="*/ 546 h 650"/>
                <a:gd name="T30" fmla="*/ 360 w 475"/>
                <a:gd name="T31" fmla="*/ 579 h 650"/>
                <a:gd name="T32" fmla="*/ 323 w 475"/>
                <a:gd name="T33" fmla="*/ 608 h 650"/>
                <a:gd name="T34" fmla="*/ 282 w 475"/>
                <a:gd name="T35" fmla="*/ 631 h 650"/>
                <a:gd name="T36" fmla="*/ 237 w 475"/>
                <a:gd name="T37" fmla="*/ 650 h 650"/>
                <a:gd name="T38" fmla="*/ 194 w 475"/>
                <a:gd name="T39" fmla="*/ 631 h 650"/>
                <a:gd name="T40" fmla="*/ 153 w 475"/>
                <a:gd name="T41" fmla="*/ 608 h 650"/>
                <a:gd name="T42" fmla="*/ 116 w 475"/>
                <a:gd name="T43" fmla="*/ 579 h 650"/>
                <a:gd name="T44" fmla="*/ 82 w 475"/>
                <a:gd name="T45" fmla="*/ 546 h 650"/>
                <a:gd name="T46" fmla="*/ 55 w 475"/>
                <a:gd name="T47" fmla="*/ 508 h 650"/>
                <a:gd name="T48" fmla="*/ 31 w 475"/>
                <a:gd name="T49" fmla="*/ 467 h 650"/>
                <a:gd name="T50" fmla="*/ 15 w 475"/>
                <a:gd name="T51" fmla="*/ 423 h 650"/>
                <a:gd name="T52" fmla="*/ 4 w 475"/>
                <a:gd name="T53" fmla="*/ 374 h 650"/>
                <a:gd name="T54" fmla="*/ 0 w 475"/>
                <a:gd name="T55" fmla="*/ 324 h 650"/>
                <a:gd name="T56" fmla="*/ 4 w 475"/>
                <a:gd name="T57" fmla="*/ 275 h 650"/>
                <a:gd name="T58" fmla="*/ 15 w 475"/>
                <a:gd name="T59" fmla="*/ 228 h 650"/>
                <a:gd name="T60" fmla="*/ 31 w 475"/>
                <a:gd name="T61" fmla="*/ 183 h 650"/>
                <a:gd name="T62" fmla="*/ 55 w 475"/>
                <a:gd name="T63" fmla="*/ 142 h 650"/>
                <a:gd name="T64" fmla="*/ 82 w 475"/>
                <a:gd name="T65" fmla="*/ 103 h 650"/>
                <a:gd name="T66" fmla="*/ 116 w 475"/>
                <a:gd name="T67" fmla="*/ 70 h 650"/>
                <a:gd name="T68" fmla="*/ 153 w 475"/>
                <a:gd name="T69" fmla="*/ 41 h 650"/>
                <a:gd name="T70" fmla="*/ 194 w 475"/>
                <a:gd name="T71" fmla="*/ 19 h 650"/>
                <a:gd name="T72" fmla="*/ 237 w 475"/>
                <a:gd name="T73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5" h="650">
                  <a:moveTo>
                    <a:pt x="237" y="0"/>
                  </a:moveTo>
                  <a:lnTo>
                    <a:pt x="282" y="19"/>
                  </a:lnTo>
                  <a:lnTo>
                    <a:pt x="323" y="41"/>
                  </a:lnTo>
                  <a:lnTo>
                    <a:pt x="360" y="70"/>
                  </a:lnTo>
                  <a:lnTo>
                    <a:pt x="393" y="103"/>
                  </a:lnTo>
                  <a:lnTo>
                    <a:pt x="421" y="142"/>
                  </a:lnTo>
                  <a:lnTo>
                    <a:pt x="444" y="183"/>
                  </a:lnTo>
                  <a:lnTo>
                    <a:pt x="461" y="228"/>
                  </a:lnTo>
                  <a:lnTo>
                    <a:pt x="471" y="275"/>
                  </a:lnTo>
                  <a:lnTo>
                    <a:pt x="475" y="324"/>
                  </a:lnTo>
                  <a:lnTo>
                    <a:pt x="471" y="374"/>
                  </a:lnTo>
                  <a:lnTo>
                    <a:pt x="461" y="423"/>
                  </a:lnTo>
                  <a:lnTo>
                    <a:pt x="444" y="467"/>
                  </a:lnTo>
                  <a:lnTo>
                    <a:pt x="421" y="508"/>
                  </a:lnTo>
                  <a:lnTo>
                    <a:pt x="393" y="546"/>
                  </a:lnTo>
                  <a:lnTo>
                    <a:pt x="360" y="579"/>
                  </a:lnTo>
                  <a:lnTo>
                    <a:pt x="323" y="608"/>
                  </a:lnTo>
                  <a:lnTo>
                    <a:pt x="282" y="631"/>
                  </a:lnTo>
                  <a:lnTo>
                    <a:pt x="237" y="650"/>
                  </a:lnTo>
                  <a:lnTo>
                    <a:pt x="194" y="631"/>
                  </a:lnTo>
                  <a:lnTo>
                    <a:pt x="153" y="608"/>
                  </a:lnTo>
                  <a:lnTo>
                    <a:pt x="116" y="579"/>
                  </a:lnTo>
                  <a:lnTo>
                    <a:pt x="82" y="546"/>
                  </a:lnTo>
                  <a:lnTo>
                    <a:pt x="55" y="508"/>
                  </a:lnTo>
                  <a:lnTo>
                    <a:pt x="31" y="467"/>
                  </a:lnTo>
                  <a:lnTo>
                    <a:pt x="15" y="423"/>
                  </a:lnTo>
                  <a:lnTo>
                    <a:pt x="4" y="374"/>
                  </a:lnTo>
                  <a:lnTo>
                    <a:pt x="0" y="324"/>
                  </a:lnTo>
                  <a:lnTo>
                    <a:pt x="4" y="275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5" y="142"/>
                  </a:lnTo>
                  <a:lnTo>
                    <a:pt x="82" y="103"/>
                  </a:lnTo>
                  <a:lnTo>
                    <a:pt x="116" y="70"/>
                  </a:lnTo>
                  <a:lnTo>
                    <a:pt x="153" y="41"/>
                  </a:lnTo>
                  <a:lnTo>
                    <a:pt x="194" y="1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36492" y="1783612"/>
            <a:ext cx="1619032" cy="1619030"/>
            <a:chOff x="4033030" y="4210270"/>
            <a:chExt cx="1768451" cy="1768451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033030" y="4210270"/>
              <a:ext cx="1768451" cy="1768451"/>
            </a:xfrm>
            <a:custGeom>
              <a:avLst/>
              <a:gdLst>
                <a:gd name="T0" fmla="*/ 1110 w 2050"/>
                <a:gd name="T1" fmla="*/ 3 h 2050"/>
                <a:gd name="T2" fmla="*/ 1162 w 2050"/>
                <a:gd name="T3" fmla="*/ 37 h 2050"/>
                <a:gd name="T4" fmla="*/ 1227 w 2050"/>
                <a:gd name="T5" fmla="*/ 308 h 2050"/>
                <a:gd name="T6" fmla="*/ 1391 w 2050"/>
                <a:gd name="T7" fmla="*/ 376 h 2050"/>
                <a:gd name="T8" fmla="*/ 1628 w 2050"/>
                <a:gd name="T9" fmla="*/ 229 h 2050"/>
                <a:gd name="T10" fmla="*/ 1689 w 2050"/>
                <a:gd name="T11" fmla="*/ 243 h 2050"/>
                <a:gd name="T12" fmla="*/ 1808 w 2050"/>
                <a:gd name="T13" fmla="*/ 362 h 2050"/>
                <a:gd name="T14" fmla="*/ 1822 w 2050"/>
                <a:gd name="T15" fmla="*/ 423 h 2050"/>
                <a:gd name="T16" fmla="*/ 1675 w 2050"/>
                <a:gd name="T17" fmla="*/ 660 h 2050"/>
                <a:gd name="T18" fmla="*/ 1743 w 2050"/>
                <a:gd name="T19" fmla="*/ 824 h 2050"/>
                <a:gd name="T20" fmla="*/ 2014 w 2050"/>
                <a:gd name="T21" fmla="*/ 889 h 2050"/>
                <a:gd name="T22" fmla="*/ 2048 w 2050"/>
                <a:gd name="T23" fmla="*/ 941 h 2050"/>
                <a:gd name="T24" fmla="*/ 2048 w 2050"/>
                <a:gd name="T25" fmla="*/ 1110 h 2050"/>
                <a:gd name="T26" fmla="*/ 2014 w 2050"/>
                <a:gd name="T27" fmla="*/ 1162 h 2050"/>
                <a:gd name="T28" fmla="*/ 1743 w 2050"/>
                <a:gd name="T29" fmla="*/ 1227 h 2050"/>
                <a:gd name="T30" fmla="*/ 1675 w 2050"/>
                <a:gd name="T31" fmla="*/ 1391 h 2050"/>
                <a:gd name="T32" fmla="*/ 1822 w 2050"/>
                <a:gd name="T33" fmla="*/ 1628 h 2050"/>
                <a:gd name="T34" fmla="*/ 1808 w 2050"/>
                <a:gd name="T35" fmla="*/ 1689 h 2050"/>
                <a:gd name="T36" fmla="*/ 1689 w 2050"/>
                <a:gd name="T37" fmla="*/ 1808 h 2050"/>
                <a:gd name="T38" fmla="*/ 1628 w 2050"/>
                <a:gd name="T39" fmla="*/ 1822 h 2050"/>
                <a:gd name="T40" fmla="*/ 1391 w 2050"/>
                <a:gd name="T41" fmla="*/ 1675 h 2050"/>
                <a:gd name="T42" fmla="*/ 1227 w 2050"/>
                <a:gd name="T43" fmla="*/ 1743 h 2050"/>
                <a:gd name="T44" fmla="*/ 1162 w 2050"/>
                <a:gd name="T45" fmla="*/ 2014 h 2050"/>
                <a:gd name="T46" fmla="*/ 1110 w 2050"/>
                <a:gd name="T47" fmla="*/ 2048 h 2050"/>
                <a:gd name="T48" fmla="*/ 941 w 2050"/>
                <a:gd name="T49" fmla="*/ 2048 h 2050"/>
                <a:gd name="T50" fmla="*/ 889 w 2050"/>
                <a:gd name="T51" fmla="*/ 2014 h 2050"/>
                <a:gd name="T52" fmla="*/ 824 w 2050"/>
                <a:gd name="T53" fmla="*/ 1743 h 2050"/>
                <a:gd name="T54" fmla="*/ 660 w 2050"/>
                <a:gd name="T55" fmla="*/ 1675 h 2050"/>
                <a:gd name="T56" fmla="*/ 423 w 2050"/>
                <a:gd name="T57" fmla="*/ 1822 h 2050"/>
                <a:gd name="T58" fmla="*/ 362 w 2050"/>
                <a:gd name="T59" fmla="*/ 1808 h 2050"/>
                <a:gd name="T60" fmla="*/ 243 w 2050"/>
                <a:gd name="T61" fmla="*/ 1689 h 2050"/>
                <a:gd name="T62" fmla="*/ 229 w 2050"/>
                <a:gd name="T63" fmla="*/ 1628 h 2050"/>
                <a:gd name="T64" fmla="*/ 376 w 2050"/>
                <a:gd name="T65" fmla="*/ 1391 h 2050"/>
                <a:gd name="T66" fmla="*/ 308 w 2050"/>
                <a:gd name="T67" fmla="*/ 1227 h 2050"/>
                <a:gd name="T68" fmla="*/ 37 w 2050"/>
                <a:gd name="T69" fmla="*/ 1162 h 2050"/>
                <a:gd name="T70" fmla="*/ 3 w 2050"/>
                <a:gd name="T71" fmla="*/ 1110 h 2050"/>
                <a:gd name="T72" fmla="*/ 3 w 2050"/>
                <a:gd name="T73" fmla="*/ 941 h 2050"/>
                <a:gd name="T74" fmla="*/ 37 w 2050"/>
                <a:gd name="T75" fmla="*/ 889 h 2050"/>
                <a:gd name="T76" fmla="*/ 308 w 2050"/>
                <a:gd name="T77" fmla="*/ 824 h 2050"/>
                <a:gd name="T78" fmla="*/ 376 w 2050"/>
                <a:gd name="T79" fmla="*/ 660 h 2050"/>
                <a:gd name="T80" fmla="*/ 229 w 2050"/>
                <a:gd name="T81" fmla="*/ 423 h 2050"/>
                <a:gd name="T82" fmla="*/ 243 w 2050"/>
                <a:gd name="T83" fmla="*/ 362 h 2050"/>
                <a:gd name="T84" fmla="*/ 362 w 2050"/>
                <a:gd name="T85" fmla="*/ 243 h 2050"/>
                <a:gd name="T86" fmla="*/ 423 w 2050"/>
                <a:gd name="T87" fmla="*/ 229 h 2050"/>
                <a:gd name="T88" fmla="*/ 660 w 2050"/>
                <a:gd name="T89" fmla="*/ 376 h 2050"/>
                <a:gd name="T90" fmla="*/ 824 w 2050"/>
                <a:gd name="T91" fmla="*/ 308 h 2050"/>
                <a:gd name="T92" fmla="*/ 889 w 2050"/>
                <a:gd name="T93" fmla="*/ 37 h 2050"/>
                <a:gd name="T94" fmla="*/ 941 w 2050"/>
                <a:gd name="T95" fmla="*/ 3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0" h="2050">
                  <a:moveTo>
                    <a:pt x="962" y="0"/>
                  </a:moveTo>
                  <a:lnTo>
                    <a:pt x="1089" y="0"/>
                  </a:lnTo>
                  <a:lnTo>
                    <a:pt x="1110" y="3"/>
                  </a:lnTo>
                  <a:lnTo>
                    <a:pt x="1130" y="11"/>
                  </a:lnTo>
                  <a:lnTo>
                    <a:pt x="1148" y="22"/>
                  </a:lnTo>
                  <a:lnTo>
                    <a:pt x="1162" y="37"/>
                  </a:lnTo>
                  <a:lnTo>
                    <a:pt x="1173" y="56"/>
                  </a:lnTo>
                  <a:lnTo>
                    <a:pt x="1181" y="76"/>
                  </a:lnTo>
                  <a:lnTo>
                    <a:pt x="1227" y="308"/>
                  </a:lnTo>
                  <a:lnTo>
                    <a:pt x="1284" y="326"/>
                  </a:lnTo>
                  <a:lnTo>
                    <a:pt x="1338" y="349"/>
                  </a:lnTo>
                  <a:lnTo>
                    <a:pt x="1391" y="376"/>
                  </a:lnTo>
                  <a:lnTo>
                    <a:pt x="1588" y="244"/>
                  </a:lnTo>
                  <a:lnTo>
                    <a:pt x="1607" y="234"/>
                  </a:lnTo>
                  <a:lnTo>
                    <a:pt x="1628" y="229"/>
                  </a:lnTo>
                  <a:lnTo>
                    <a:pt x="1649" y="229"/>
                  </a:lnTo>
                  <a:lnTo>
                    <a:pt x="1669" y="233"/>
                  </a:lnTo>
                  <a:lnTo>
                    <a:pt x="1689" y="243"/>
                  </a:lnTo>
                  <a:lnTo>
                    <a:pt x="1705" y="257"/>
                  </a:lnTo>
                  <a:lnTo>
                    <a:pt x="1794" y="346"/>
                  </a:lnTo>
                  <a:lnTo>
                    <a:pt x="1808" y="362"/>
                  </a:lnTo>
                  <a:lnTo>
                    <a:pt x="1818" y="382"/>
                  </a:lnTo>
                  <a:lnTo>
                    <a:pt x="1822" y="402"/>
                  </a:lnTo>
                  <a:lnTo>
                    <a:pt x="1822" y="423"/>
                  </a:lnTo>
                  <a:lnTo>
                    <a:pt x="1817" y="444"/>
                  </a:lnTo>
                  <a:lnTo>
                    <a:pt x="1807" y="463"/>
                  </a:lnTo>
                  <a:lnTo>
                    <a:pt x="1675" y="660"/>
                  </a:lnTo>
                  <a:lnTo>
                    <a:pt x="1702" y="713"/>
                  </a:lnTo>
                  <a:lnTo>
                    <a:pt x="1725" y="767"/>
                  </a:lnTo>
                  <a:lnTo>
                    <a:pt x="1743" y="824"/>
                  </a:lnTo>
                  <a:lnTo>
                    <a:pt x="1975" y="870"/>
                  </a:lnTo>
                  <a:lnTo>
                    <a:pt x="1995" y="878"/>
                  </a:lnTo>
                  <a:lnTo>
                    <a:pt x="2014" y="889"/>
                  </a:lnTo>
                  <a:lnTo>
                    <a:pt x="2029" y="903"/>
                  </a:lnTo>
                  <a:lnTo>
                    <a:pt x="2040" y="921"/>
                  </a:lnTo>
                  <a:lnTo>
                    <a:pt x="2048" y="941"/>
                  </a:lnTo>
                  <a:lnTo>
                    <a:pt x="2050" y="962"/>
                  </a:lnTo>
                  <a:lnTo>
                    <a:pt x="2050" y="1089"/>
                  </a:lnTo>
                  <a:lnTo>
                    <a:pt x="2048" y="1110"/>
                  </a:lnTo>
                  <a:lnTo>
                    <a:pt x="2040" y="1130"/>
                  </a:lnTo>
                  <a:lnTo>
                    <a:pt x="2029" y="1148"/>
                  </a:lnTo>
                  <a:lnTo>
                    <a:pt x="2014" y="1162"/>
                  </a:lnTo>
                  <a:lnTo>
                    <a:pt x="1995" y="1173"/>
                  </a:lnTo>
                  <a:lnTo>
                    <a:pt x="1975" y="1181"/>
                  </a:lnTo>
                  <a:lnTo>
                    <a:pt x="1743" y="1227"/>
                  </a:lnTo>
                  <a:lnTo>
                    <a:pt x="1725" y="1284"/>
                  </a:lnTo>
                  <a:lnTo>
                    <a:pt x="1702" y="1338"/>
                  </a:lnTo>
                  <a:lnTo>
                    <a:pt x="1675" y="1391"/>
                  </a:lnTo>
                  <a:lnTo>
                    <a:pt x="1807" y="1588"/>
                  </a:lnTo>
                  <a:lnTo>
                    <a:pt x="1817" y="1607"/>
                  </a:lnTo>
                  <a:lnTo>
                    <a:pt x="1822" y="1628"/>
                  </a:lnTo>
                  <a:lnTo>
                    <a:pt x="1822" y="1649"/>
                  </a:lnTo>
                  <a:lnTo>
                    <a:pt x="1818" y="1669"/>
                  </a:lnTo>
                  <a:lnTo>
                    <a:pt x="1808" y="1689"/>
                  </a:lnTo>
                  <a:lnTo>
                    <a:pt x="1794" y="1705"/>
                  </a:lnTo>
                  <a:lnTo>
                    <a:pt x="1705" y="1794"/>
                  </a:lnTo>
                  <a:lnTo>
                    <a:pt x="1689" y="1808"/>
                  </a:lnTo>
                  <a:lnTo>
                    <a:pt x="1669" y="1818"/>
                  </a:lnTo>
                  <a:lnTo>
                    <a:pt x="1649" y="1822"/>
                  </a:lnTo>
                  <a:lnTo>
                    <a:pt x="1628" y="1822"/>
                  </a:lnTo>
                  <a:lnTo>
                    <a:pt x="1607" y="1817"/>
                  </a:lnTo>
                  <a:lnTo>
                    <a:pt x="1588" y="1807"/>
                  </a:lnTo>
                  <a:lnTo>
                    <a:pt x="1391" y="1675"/>
                  </a:lnTo>
                  <a:lnTo>
                    <a:pt x="1338" y="1702"/>
                  </a:lnTo>
                  <a:lnTo>
                    <a:pt x="1284" y="1725"/>
                  </a:lnTo>
                  <a:lnTo>
                    <a:pt x="1227" y="1743"/>
                  </a:lnTo>
                  <a:lnTo>
                    <a:pt x="1181" y="1975"/>
                  </a:lnTo>
                  <a:lnTo>
                    <a:pt x="1173" y="1995"/>
                  </a:lnTo>
                  <a:lnTo>
                    <a:pt x="1162" y="2014"/>
                  </a:lnTo>
                  <a:lnTo>
                    <a:pt x="1148" y="2029"/>
                  </a:lnTo>
                  <a:lnTo>
                    <a:pt x="1130" y="2040"/>
                  </a:lnTo>
                  <a:lnTo>
                    <a:pt x="1110" y="2048"/>
                  </a:lnTo>
                  <a:lnTo>
                    <a:pt x="1089" y="2050"/>
                  </a:lnTo>
                  <a:lnTo>
                    <a:pt x="962" y="2050"/>
                  </a:lnTo>
                  <a:lnTo>
                    <a:pt x="941" y="2048"/>
                  </a:lnTo>
                  <a:lnTo>
                    <a:pt x="921" y="2040"/>
                  </a:lnTo>
                  <a:lnTo>
                    <a:pt x="903" y="2029"/>
                  </a:lnTo>
                  <a:lnTo>
                    <a:pt x="889" y="2014"/>
                  </a:lnTo>
                  <a:lnTo>
                    <a:pt x="878" y="1995"/>
                  </a:lnTo>
                  <a:lnTo>
                    <a:pt x="870" y="1975"/>
                  </a:lnTo>
                  <a:lnTo>
                    <a:pt x="824" y="1743"/>
                  </a:lnTo>
                  <a:lnTo>
                    <a:pt x="767" y="1725"/>
                  </a:lnTo>
                  <a:lnTo>
                    <a:pt x="713" y="1702"/>
                  </a:lnTo>
                  <a:lnTo>
                    <a:pt x="660" y="1675"/>
                  </a:lnTo>
                  <a:lnTo>
                    <a:pt x="463" y="1807"/>
                  </a:lnTo>
                  <a:lnTo>
                    <a:pt x="444" y="1817"/>
                  </a:lnTo>
                  <a:lnTo>
                    <a:pt x="423" y="1822"/>
                  </a:lnTo>
                  <a:lnTo>
                    <a:pt x="402" y="1822"/>
                  </a:lnTo>
                  <a:lnTo>
                    <a:pt x="382" y="1818"/>
                  </a:lnTo>
                  <a:lnTo>
                    <a:pt x="362" y="1808"/>
                  </a:lnTo>
                  <a:lnTo>
                    <a:pt x="346" y="1794"/>
                  </a:lnTo>
                  <a:lnTo>
                    <a:pt x="257" y="1705"/>
                  </a:lnTo>
                  <a:lnTo>
                    <a:pt x="243" y="1689"/>
                  </a:lnTo>
                  <a:lnTo>
                    <a:pt x="233" y="1669"/>
                  </a:lnTo>
                  <a:lnTo>
                    <a:pt x="229" y="1649"/>
                  </a:lnTo>
                  <a:lnTo>
                    <a:pt x="229" y="1628"/>
                  </a:lnTo>
                  <a:lnTo>
                    <a:pt x="234" y="1607"/>
                  </a:lnTo>
                  <a:lnTo>
                    <a:pt x="244" y="1588"/>
                  </a:lnTo>
                  <a:lnTo>
                    <a:pt x="376" y="1391"/>
                  </a:lnTo>
                  <a:lnTo>
                    <a:pt x="349" y="1338"/>
                  </a:lnTo>
                  <a:lnTo>
                    <a:pt x="326" y="1284"/>
                  </a:lnTo>
                  <a:lnTo>
                    <a:pt x="308" y="1227"/>
                  </a:lnTo>
                  <a:lnTo>
                    <a:pt x="76" y="1181"/>
                  </a:lnTo>
                  <a:lnTo>
                    <a:pt x="56" y="1173"/>
                  </a:lnTo>
                  <a:lnTo>
                    <a:pt x="37" y="1162"/>
                  </a:lnTo>
                  <a:lnTo>
                    <a:pt x="22" y="1148"/>
                  </a:lnTo>
                  <a:lnTo>
                    <a:pt x="11" y="1130"/>
                  </a:lnTo>
                  <a:lnTo>
                    <a:pt x="3" y="1110"/>
                  </a:lnTo>
                  <a:lnTo>
                    <a:pt x="0" y="1089"/>
                  </a:lnTo>
                  <a:lnTo>
                    <a:pt x="0" y="962"/>
                  </a:lnTo>
                  <a:lnTo>
                    <a:pt x="3" y="941"/>
                  </a:lnTo>
                  <a:lnTo>
                    <a:pt x="11" y="921"/>
                  </a:lnTo>
                  <a:lnTo>
                    <a:pt x="22" y="903"/>
                  </a:lnTo>
                  <a:lnTo>
                    <a:pt x="37" y="889"/>
                  </a:lnTo>
                  <a:lnTo>
                    <a:pt x="56" y="878"/>
                  </a:lnTo>
                  <a:lnTo>
                    <a:pt x="76" y="870"/>
                  </a:lnTo>
                  <a:lnTo>
                    <a:pt x="308" y="824"/>
                  </a:lnTo>
                  <a:lnTo>
                    <a:pt x="326" y="767"/>
                  </a:lnTo>
                  <a:lnTo>
                    <a:pt x="349" y="713"/>
                  </a:lnTo>
                  <a:lnTo>
                    <a:pt x="376" y="660"/>
                  </a:lnTo>
                  <a:lnTo>
                    <a:pt x="244" y="463"/>
                  </a:lnTo>
                  <a:lnTo>
                    <a:pt x="234" y="444"/>
                  </a:lnTo>
                  <a:lnTo>
                    <a:pt x="229" y="423"/>
                  </a:lnTo>
                  <a:lnTo>
                    <a:pt x="229" y="402"/>
                  </a:lnTo>
                  <a:lnTo>
                    <a:pt x="233" y="382"/>
                  </a:lnTo>
                  <a:lnTo>
                    <a:pt x="243" y="362"/>
                  </a:lnTo>
                  <a:lnTo>
                    <a:pt x="257" y="346"/>
                  </a:lnTo>
                  <a:lnTo>
                    <a:pt x="346" y="257"/>
                  </a:lnTo>
                  <a:lnTo>
                    <a:pt x="362" y="243"/>
                  </a:lnTo>
                  <a:lnTo>
                    <a:pt x="382" y="233"/>
                  </a:lnTo>
                  <a:lnTo>
                    <a:pt x="402" y="229"/>
                  </a:lnTo>
                  <a:lnTo>
                    <a:pt x="423" y="229"/>
                  </a:lnTo>
                  <a:lnTo>
                    <a:pt x="444" y="234"/>
                  </a:lnTo>
                  <a:lnTo>
                    <a:pt x="463" y="244"/>
                  </a:lnTo>
                  <a:lnTo>
                    <a:pt x="660" y="376"/>
                  </a:lnTo>
                  <a:lnTo>
                    <a:pt x="713" y="349"/>
                  </a:lnTo>
                  <a:lnTo>
                    <a:pt x="767" y="326"/>
                  </a:lnTo>
                  <a:lnTo>
                    <a:pt x="824" y="308"/>
                  </a:lnTo>
                  <a:lnTo>
                    <a:pt x="870" y="76"/>
                  </a:lnTo>
                  <a:lnTo>
                    <a:pt x="878" y="56"/>
                  </a:lnTo>
                  <a:lnTo>
                    <a:pt x="889" y="37"/>
                  </a:lnTo>
                  <a:lnTo>
                    <a:pt x="903" y="22"/>
                  </a:lnTo>
                  <a:lnTo>
                    <a:pt x="921" y="11"/>
                  </a:lnTo>
                  <a:lnTo>
                    <a:pt x="941" y="3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476437" y="4653677"/>
              <a:ext cx="883363" cy="883363"/>
            </a:xfrm>
            <a:custGeom>
              <a:avLst/>
              <a:gdLst>
                <a:gd name="T0" fmla="*/ 512 w 1024"/>
                <a:gd name="T1" fmla="*/ 0 h 1024"/>
                <a:gd name="T2" fmla="*/ 571 w 1024"/>
                <a:gd name="T3" fmla="*/ 2 h 1024"/>
                <a:gd name="T4" fmla="*/ 629 w 1024"/>
                <a:gd name="T5" fmla="*/ 12 h 1024"/>
                <a:gd name="T6" fmla="*/ 684 w 1024"/>
                <a:gd name="T7" fmla="*/ 30 h 1024"/>
                <a:gd name="T8" fmla="*/ 736 w 1024"/>
                <a:gd name="T9" fmla="*/ 51 h 1024"/>
                <a:gd name="T10" fmla="*/ 786 w 1024"/>
                <a:gd name="T11" fmla="*/ 79 h 1024"/>
                <a:gd name="T12" fmla="*/ 832 w 1024"/>
                <a:gd name="T13" fmla="*/ 112 h 1024"/>
                <a:gd name="T14" fmla="*/ 874 w 1024"/>
                <a:gd name="T15" fmla="*/ 149 h 1024"/>
                <a:gd name="T16" fmla="*/ 911 w 1024"/>
                <a:gd name="T17" fmla="*/ 191 h 1024"/>
                <a:gd name="T18" fmla="*/ 944 w 1024"/>
                <a:gd name="T19" fmla="*/ 237 h 1024"/>
                <a:gd name="T20" fmla="*/ 972 w 1024"/>
                <a:gd name="T21" fmla="*/ 287 h 1024"/>
                <a:gd name="T22" fmla="*/ 993 w 1024"/>
                <a:gd name="T23" fmla="*/ 339 h 1024"/>
                <a:gd name="T24" fmla="*/ 1011 w 1024"/>
                <a:gd name="T25" fmla="*/ 394 h 1024"/>
                <a:gd name="T26" fmla="*/ 1021 w 1024"/>
                <a:gd name="T27" fmla="*/ 452 h 1024"/>
                <a:gd name="T28" fmla="*/ 1024 w 1024"/>
                <a:gd name="T29" fmla="*/ 512 h 1024"/>
                <a:gd name="T30" fmla="*/ 1021 w 1024"/>
                <a:gd name="T31" fmla="*/ 571 h 1024"/>
                <a:gd name="T32" fmla="*/ 1011 w 1024"/>
                <a:gd name="T33" fmla="*/ 629 h 1024"/>
                <a:gd name="T34" fmla="*/ 993 w 1024"/>
                <a:gd name="T35" fmla="*/ 684 h 1024"/>
                <a:gd name="T36" fmla="*/ 972 w 1024"/>
                <a:gd name="T37" fmla="*/ 736 h 1024"/>
                <a:gd name="T38" fmla="*/ 944 w 1024"/>
                <a:gd name="T39" fmla="*/ 786 h 1024"/>
                <a:gd name="T40" fmla="*/ 911 w 1024"/>
                <a:gd name="T41" fmla="*/ 832 h 1024"/>
                <a:gd name="T42" fmla="*/ 874 w 1024"/>
                <a:gd name="T43" fmla="*/ 874 h 1024"/>
                <a:gd name="T44" fmla="*/ 832 w 1024"/>
                <a:gd name="T45" fmla="*/ 911 h 1024"/>
                <a:gd name="T46" fmla="*/ 786 w 1024"/>
                <a:gd name="T47" fmla="*/ 944 h 1024"/>
                <a:gd name="T48" fmla="*/ 736 w 1024"/>
                <a:gd name="T49" fmla="*/ 972 h 1024"/>
                <a:gd name="T50" fmla="*/ 684 w 1024"/>
                <a:gd name="T51" fmla="*/ 993 h 1024"/>
                <a:gd name="T52" fmla="*/ 629 w 1024"/>
                <a:gd name="T53" fmla="*/ 1011 h 1024"/>
                <a:gd name="T54" fmla="*/ 571 w 1024"/>
                <a:gd name="T55" fmla="*/ 1021 h 1024"/>
                <a:gd name="T56" fmla="*/ 512 w 1024"/>
                <a:gd name="T57" fmla="*/ 1024 h 1024"/>
                <a:gd name="T58" fmla="*/ 452 w 1024"/>
                <a:gd name="T59" fmla="*/ 1021 h 1024"/>
                <a:gd name="T60" fmla="*/ 394 w 1024"/>
                <a:gd name="T61" fmla="*/ 1011 h 1024"/>
                <a:gd name="T62" fmla="*/ 339 w 1024"/>
                <a:gd name="T63" fmla="*/ 993 h 1024"/>
                <a:gd name="T64" fmla="*/ 287 w 1024"/>
                <a:gd name="T65" fmla="*/ 972 h 1024"/>
                <a:gd name="T66" fmla="*/ 237 w 1024"/>
                <a:gd name="T67" fmla="*/ 944 h 1024"/>
                <a:gd name="T68" fmla="*/ 191 w 1024"/>
                <a:gd name="T69" fmla="*/ 911 h 1024"/>
                <a:gd name="T70" fmla="*/ 149 w 1024"/>
                <a:gd name="T71" fmla="*/ 874 h 1024"/>
                <a:gd name="T72" fmla="*/ 112 w 1024"/>
                <a:gd name="T73" fmla="*/ 832 h 1024"/>
                <a:gd name="T74" fmla="*/ 79 w 1024"/>
                <a:gd name="T75" fmla="*/ 786 h 1024"/>
                <a:gd name="T76" fmla="*/ 51 w 1024"/>
                <a:gd name="T77" fmla="*/ 736 h 1024"/>
                <a:gd name="T78" fmla="*/ 30 w 1024"/>
                <a:gd name="T79" fmla="*/ 684 h 1024"/>
                <a:gd name="T80" fmla="*/ 12 w 1024"/>
                <a:gd name="T81" fmla="*/ 629 h 1024"/>
                <a:gd name="T82" fmla="*/ 2 w 1024"/>
                <a:gd name="T83" fmla="*/ 571 h 1024"/>
                <a:gd name="T84" fmla="*/ 0 w 1024"/>
                <a:gd name="T85" fmla="*/ 512 h 1024"/>
                <a:gd name="T86" fmla="*/ 2 w 1024"/>
                <a:gd name="T87" fmla="*/ 452 h 1024"/>
                <a:gd name="T88" fmla="*/ 12 w 1024"/>
                <a:gd name="T89" fmla="*/ 394 h 1024"/>
                <a:gd name="T90" fmla="*/ 30 w 1024"/>
                <a:gd name="T91" fmla="*/ 339 h 1024"/>
                <a:gd name="T92" fmla="*/ 51 w 1024"/>
                <a:gd name="T93" fmla="*/ 287 h 1024"/>
                <a:gd name="T94" fmla="*/ 79 w 1024"/>
                <a:gd name="T95" fmla="*/ 237 h 1024"/>
                <a:gd name="T96" fmla="*/ 112 w 1024"/>
                <a:gd name="T97" fmla="*/ 191 h 1024"/>
                <a:gd name="T98" fmla="*/ 149 w 1024"/>
                <a:gd name="T99" fmla="*/ 149 h 1024"/>
                <a:gd name="T100" fmla="*/ 191 w 1024"/>
                <a:gd name="T101" fmla="*/ 112 h 1024"/>
                <a:gd name="T102" fmla="*/ 237 w 1024"/>
                <a:gd name="T103" fmla="*/ 79 h 1024"/>
                <a:gd name="T104" fmla="*/ 287 w 1024"/>
                <a:gd name="T105" fmla="*/ 51 h 1024"/>
                <a:gd name="T106" fmla="*/ 339 w 1024"/>
                <a:gd name="T107" fmla="*/ 30 h 1024"/>
                <a:gd name="T108" fmla="*/ 394 w 1024"/>
                <a:gd name="T109" fmla="*/ 12 h 1024"/>
                <a:gd name="T110" fmla="*/ 452 w 1024"/>
                <a:gd name="T111" fmla="*/ 2 h 1024"/>
                <a:gd name="T112" fmla="*/ 512 w 1024"/>
                <a:gd name="T113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4">
                  <a:moveTo>
                    <a:pt x="512" y="0"/>
                  </a:moveTo>
                  <a:lnTo>
                    <a:pt x="571" y="2"/>
                  </a:lnTo>
                  <a:lnTo>
                    <a:pt x="629" y="12"/>
                  </a:lnTo>
                  <a:lnTo>
                    <a:pt x="684" y="30"/>
                  </a:lnTo>
                  <a:lnTo>
                    <a:pt x="736" y="51"/>
                  </a:lnTo>
                  <a:lnTo>
                    <a:pt x="786" y="79"/>
                  </a:lnTo>
                  <a:lnTo>
                    <a:pt x="832" y="112"/>
                  </a:lnTo>
                  <a:lnTo>
                    <a:pt x="874" y="149"/>
                  </a:lnTo>
                  <a:lnTo>
                    <a:pt x="911" y="191"/>
                  </a:lnTo>
                  <a:lnTo>
                    <a:pt x="944" y="237"/>
                  </a:lnTo>
                  <a:lnTo>
                    <a:pt x="972" y="287"/>
                  </a:lnTo>
                  <a:lnTo>
                    <a:pt x="993" y="339"/>
                  </a:lnTo>
                  <a:lnTo>
                    <a:pt x="1011" y="394"/>
                  </a:lnTo>
                  <a:lnTo>
                    <a:pt x="1021" y="452"/>
                  </a:lnTo>
                  <a:lnTo>
                    <a:pt x="1024" y="512"/>
                  </a:lnTo>
                  <a:lnTo>
                    <a:pt x="1021" y="571"/>
                  </a:lnTo>
                  <a:lnTo>
                    <a:pt x="1011" y="629"/>
                  </a:lnTo>
                  <a:lnTo>
                    <a:pt x="993" y="684"/>
                  </a:lnTo>
                  <a:lnTo>
                    <a:pt x="972" y="736"/>
                  </a:lnTo>
                  <a:lnTo>
                    <a:pt x="944" y="786"/>
                  </a:lnTo>
                  <a:lnTo>
                    <a:pt x="911" y="832"/>
                  </a:lnTo>
                  <a:lnTo>
                    <a:pt x="874" y="874"/>
                  </a:lnTo>
                  <a:lnTo>
                    <a:pt x="832" y="911"/>
                  </a:lnTo>
                  <a:lnTo>
                    <a:pt x="786" y="944"/>
                  </a:lnTo>
                  <a:lnTo>
                    <a:pt x="736" y="972"/>
                  </a:lnTo>
                  <a:lnTo>
                    <a:pt x="684" y="993"/>
                  </a:lnTo>
                  <a:lnTo>
                    <a:pt x="629" y="1011"/>
                  </a:lnTo>
                  <a:lnTo>
                    <a:pt x="571" y="1021"/>
                  </a:lnTo>
                  <a:lnTo>
                    <a:pt x="512" y="1024"/>
                  </a:lnTo>
                  <a:lnTo>
                    <a:pt x="452" y="1021"/>
                  </a:lnTo>
                  <a:lnTo>
                    <a:pt x="394" y="1011"/>
                  </a:lnTo>
                  <a:lnTo>
                    <a:pt x="339" y="993"/>
                  </a:lnTo>
                  <a:lnTo>
                    <a:pt x="287" y="972"/>
                  </a:lnTo>
                  <a:lnTo>
                    <a:pt x="237" y="944"/>
                  </a:lnTo>
                  <a:lnTo>
                    <a:pt x="191" y="911"/>
                  </a:lnTo>
                  <a:lnTo>
                    <a:pt x="149" y="874"/>
                  </a:lnTo>
                  <a:lnTo>
                    <a:pt x="112" y="832"/>
                  </a:lnTo>
                  <a:lnTo>
                    <a:pt x="79" y="786"/>
                  </a:lnTo>
                  <a:lnTo>
                    <a:pt x="51" y="736"/>
                  </a:lnTo>
                  <a:lnTo>
                    <a:pt x="30" y="684"/>
                  </a:lnTo>
                  <a:lnTo>
                    <a:pt x="12" y="629"/>
                  </a:lnTo>
                  <a:lnTo>
                    <a:pt x="2" y="571"/>
                  </a:lnTo>
                  <a:lnTo>
                    <a:pt x="0" y="512"/>
                  </a:lnTo>
                  <a:lnTo>
                    <a:pt x="2" y="452"/>
                  </a:lnTo>
                  <a:lnTo>
                    <a:pt x="12" y="394"/>
                  </a:lnTo>
                  <a:lnTo>
                    <a:pt x="30" y="339"/>
                  </a:lnTo>
                  <a:lnTo>
                    <a:pt x="51" y="287"/>
                  </a:lnTo>
                  <a:lnTo>
                    <a:pt x="79" y="237"/>
                  </a:lnTo>
                  <a:lnTo>
                    <a:pt x="112" y="191"/>
                  </a:lnTo>
                  <a:lnTo>
                    <a:pt x="149" y="149"/>
                  </a:lnTo>
                  <a:lnTo>
                    <a:pt x="191" y="112"/>
                  </a:lnTo>
                  <a:lnTo>
                    <a:pt x="237" y="79"/>
                  </a:lnTo>
                  <a:lnTo>
                    <a:pt x="287" y="51"/>
                  </a:lnTo>
                  <a:lnTo>
                    <a:pt x="339" y="30"/>
                  </a:lnTo>
                  <a:lnTo>
                    <a:pt x="394" y="12"/>
                  </a:lnTo>
                  <a:lnTo>
                    <a:pt x="452" y="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653282" y="4830522"/>
              <a:ext cx="529673" cy="529673"/>
            </a:xfrm>
            <a:custGeom>
              <a:avLst/>
              <a:gdLst>
                <a:gd name="T0" fmla="*/ 307 w 614"/>
                <a:gd name="T1" fmla="*/ 0 h 614"/>
                <a:gd name="T2" fmla="*/ 352 w 614"/>
                <a:gd name="T3" fmla="*/ 2 h 614"/>
                <a:gd name="T4" fmla="*/ 395 w 614"/>
                <a:gd name="T5" fmla="*/ 12 h 614"/>
                <a:gd name="T6" fmla="*/ 436 w 614"/>
                <a:gd name="T7" fmla="*/ 28 h 614"/>
                <a:gd name="T8" fmla="*/ 474 w 614"/>
                <a:gd name="T9" fmla="*/ 48 h 614"/>
                <a:gd name="T10" fmla="*/ 508 w 614"/>
                <a:gd name="T11" fmla="*/ 74 h 614"/>
                <a:gd name="T12" fmla="*/ 539 w 614"/>
                <a:gd name="T13" fmla="*/ 105 h 614"/>
                <a:gd name="T14" fmla="*/ 565 w 614"/>
                <a:gd name="T15" fmla="*/ 139 h 614"/>
                <a:gd name="T16" fmla="*/ 585 w 614"/>
                <a:gd name="T17" fmla="*/ 177 h 614"/>
                <a:gd name="T18" fmla="*/ 601 w 614"/>
                <a:gd name="T19" fmla="*/ 218 h 614"/>
                <a:gd name="T20" fmla="*/ 611 w 614"/>
                <a:gd name="T21" fmla="*/ 261 h 614"/>
                <a:gd name="T22" fmla="*/ 614 w 614"/>
                <a:gd name="T23" fmla="*/ 307 h 614"/>
                <a:gd name="T24" fmla="*/ 611 w 614"/>
                <a:gd name="T25" fmla="*/ 352 h 614"/>
                <a:gd name="T26" fmla="*/ 601 w 614"/>
                <a:gd name="T27" fmla="*/ 395 h 614"/>
                <a:gd name="T28" fmla="*/ 585 w 614"/>
                <a:gd name="T29" fmla="*/ 436 h 614"/>
                <a:gd name="T30" fmla="*/ 565 w 614"/>
                <a:gd name="T31" fmla="*/ 474 h 614"/>
                <a:gd name="T32" fmla="*/ 539 w 614"/>
                <a:gd name="T33" fmla="*/ 508 h 614"/>
                <a:gd name="T34" fmla="*/ 508 w 614"/>
                <a:gd name="T35" fmla="*/ 539 h 614"/>
                <a:gd name="T36" fmla="*/ 474 w 614"/>
                <a:gd name="T37" fmla="*/ 565 h 614"/>
                <a:gd name="T38" fmla="*/ 436 w 614"/>
                <a:gd name="T39" fmla="*/ 585 h 614"/>
                <a:gd name="T40" fmla="*/ 395 w 614"/>
                <a:gd name="T41" fmla="*/ 601 h 614"/>
                <a:gd name="T42" fmla="*/ 352 w 614"/>
                <a:gd name="T43" fmla="*/ 611 h 614"/>
                <a:gd name="T44" fmla="*/ 307 w 614"/>
                <a:gd name="T45" fmla="*/ 614 h 614"/>
                <a:gd name="T46" fmla="*/ 261 w 614"/>
                <a:gd name="T47" fmla="*/ 611 h 614"/>
                <a:gd name="T48" fmla="*/ 218 w 614"/>
                <a:gd name="T49" fmla="*/ 601 h 614"/>
                <a:gd name="T50" fmla="*/ 177 w 614"/>
                <a:gd name="T51" fmla="*/ 585 h 614"/>
                <a:gd name="T52" fmla="*/ 139 w 614"/>
                <a:gd name="T53" fmla="*/ 565 h 614"/>
                <a:gd name="T54" fmla="*/ 105 w 614"/>
                <a:gd name="T55" fmla="*/ 539 h 614"/>
                <a:gd name="T56" fmla="*/ 74 w 614"/>
                <a:gd name="T57" fmla="*/ 508 h 614"/>
                <a:gd name="T58" fmla="*/ 48 w 614"/>
                <a:gd name="T59" fmla="*/ 474 h 614"/>
                <a:gd name="T60" fmla="*/ 28 w 614"/>
                <a:gd name="T61" fmla="*/ 436 h 614"/>
                <a:gd name="T62" fmla="*/ 12 w 614"/>
                <a:gd name="T63" fmla="*/ 395 h 614"/>
                <a:gd name="T64" fmla="*/ 2 w 614"/>
                <a:gd name="T65" fmla="*/ 352 h 614"/>
                <a:gd name="T66" fmla="*/ 0 w 614"/>
                <a:gd name="T67" fmla="*/ 307 h 614"/>
                <a:gd name="T68" fmla="*/ 2 w 614"/>
                <a:gd name="T69" fmla="*/ 261 h 614"/>
                <a:gd name="T70" fmla="*/ 12 w 614"/>
                <a:gd name="T71" fmla="*/ 218 h 614"/>
                <a:gd name="T72" fmla="*/ 28 w 614"/>
                <a:gd name="T73" fmla="*/ 177 h 614"/>
                <a:gd name="T74" fmla="*/ 48 w 614"/>
                <a:gd name="T75" fmla="*/ 139 h 614"/>
                <a:gd name="T76" fmla="*/ 74 w 614"/>
                <a:gd name="T77" fmla="*/ 105 h 614"/>
                <a:gd name="T78" fmla="*/ 105 w 614"/>
                <a:gd name="T79" fmla="*/ 74 h 614"/>
                <a:gd name="T80" fmla="*/ 139 w 614"/>
                <a:gd name="T81" fmla="*/ 48 h 614"/>
                <a:gd name="T82" fmla="*/ 177 w 614"/>
                <a:gd name="T83" fmla="*/ 28 h 614"/>
                <a:gd name="T84" fmla="*/ 218 w 614"/>
                <a:gd name="T85" fmla="*/ 12 h 614"/>
                <a:gd name="T86" fmla="*/ 261 w 614"/>
                <a:gd name="T87" fmla="*/ 2 h 614"/>
                <a:gd name="T88" fmla="*/ 307 w 614"/>
                <a:gd name="T89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lnTo>
                    <a:pt x="352" y="2"/>
                  </a:lnTo>
                  <a:lnTo>
                    <a:pt x="395" y="12"/>
                  </a:lnTo>
                  <a:lnTo>
                    <a:pt x="436" y="28"/>
                  </a:lnTo>
                  <a:lnTo>
                    <a:pt x="474" y="48"/>
                  </a:lnTo>
                  <a:lnTo>
                    <a:pt x="508" y="74"/>
                  </a:lnTo>
                  <a:lnTo>
                    <a:pt x="539" y="105"/>
                  </a:lnTo>
                  <a:lnTo>
                    <a:pt x="565" y="139"/>
                  </a:lnTo>
                  <a:lnTo>
                    <a:pt x="585" y="177"/>
                  </a:lnTo>
                  <a:lnTo>
                    <a:pt x="601" y="218"/>
                  </a:lnTo>
                  <a:lnTo>
                    <a:pt x="611" y="261"/>
                  </a:lnTo>
                  <a:lnTo>
                    <a:pt x="614" y="307"/>
                  </a:lnTo>
                  <a:lnTo>
                    <a:pt x="611" y="352"/>
                  </a:lnTo>
                  <a:lnTo>
                    <a:pt x="601" y="395"/>
                  </a:lnTo>
                  <a:lnTo>
                    <a:pt x="585" y="436"/>
                  </a:lnTo>
                  <a:lnTo>
                    <a:pt x="565" y="474"/>
                  </a:lnTo>
                  <a:lnTo>
                    <a:pt x="539" y="508"/>
                  </a:lnTo>
                  <a:lnTo>
                    <a:pt x="508" y="539"/>
                  </a:lnTo>
                  <a:lnTo>
                    <a:pt x="474" y="565"/>
                  </a:lnTo>
                  <a:lnTo>
                    <a:pt x="436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4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39" y="565"/>
                  </a:lnTo>
                  <a:lnTo>
                    <a:pt x="105" y="539"/>
                  </a:lnTo>
                  <a:lnTo>
                    <a:pt x="74" y="508"/>
                  </a:lnTo>
                  <a:lnTo>
                    <a:pt x="48" y="474"/>
                  </a:lnTo>
                  <a:lnTo>
                    <a:pt x="28" y="436"/>
                  </a:lnTo>
                  <a:lnTo>
                    <a:pt x="12" y="395"/>
                  </a:lnTo>
                  <a:lnTo>
                    <a:pt x="2" y="352"/>
                  </a:lnTo>
                  <a:lnTo>
                    <a:pt x="0" y="307"/>
                  </a:lnTo>
                  <a:lnTo>
                    <a:pt x="2" y="261"/>
                  </a:lnTo>
                  <a:lnTo>
                    <a:pt x="12" y="218"/>
                  </a:lnTo>
                  <a:lnTo>
                    <a:pt x="28" y="177"/>
                  </a:lnTo>
                  <a:lnTo>
                    <a:pt x="48" y="139"/>
                  </a:lnTo>
                  <a:lnTo>
                    <a:pt x="74" y="105"/>
                  </a:lnTo>
                  <a:lnTo>
                    <a:pt x="105" y="74"/>
                  </a:lnTo>
                  <a:lnTo>
                    <a:pt x="139" y="48"/>
                  </a:lnTo>
                  <a:lnTo>
                    <a:pt x="177" y="28"/>
                  </a:lnTo>
                  <a:lnTo>
                    <a:pt x="218" y="12"/>
                  </a:lnTo>
                  <a:lnTo>
                    <a:pt x="261" y="2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653282" y="4845187"/>
              <a:ext cx="351965" cy="499480"/>
            </a:xfrm>
            <a:custGeom>
              <a:avLst/>
              <a:gdLst>
                <a:gd name="T0" fmla="*/ 205 w 408"/>
                <a:gd name="T1" fmla="*/ 0 h 579"/>
                <a:gd name="T2" fmla="*/ 247 w 408"/>
                <a:gd name="T3" fmla="*/ 19 h 579"/>
                <a:gd name="T4" fmla="*/ 287 w 408"/>
                <a:gd name="T5" fmla="*/ 44 h 579"/>
                <a:gd name="T6" fmla="*/ 321 w 408"/>
                <a:gd name="T7" fmla="*/ 75 h 579"/>
                <a:gd name="T8" fmla="*/ 351 w 408"/>
                <a:gd name="T9" fmla="*/ 111 h 579"/>
                <a:gd name="T10" fmla="*/ 376 w 408"/>
                <a:gd name="T11" fmla="*/ 150 h 579"/>
                <a:gd name="T12" fmla="*/ 393 w 408"/>
                <a:gd name="T13" fmla="*/ 194 h 579"/>
                <a:gd name="T14" fmla="*/ 405 w 408"/>
                <a:gd name="T15" fmla="*/ 240 h 579"/>
                <a:gd name="T16" fmla="*/ 408 w 408"/>
                <a:gd name="T17" fmla="*/ 290 h 579"/>
                <a:gd name="T18" fmla="*/ 405 w 408"/>
                <a:gd name="T19" fmla="*/ 339 h 579"/>
                <a:gd name="T20" fmla="*/ 393 w 408"/>
                <a:gd name="T21" fmla="*/ 385 h 579"/>
                <a:gd name="T22" fmla="*/ 376 w 408"/>
                <a:gd name="T23" fmla="*/ 429 h 579"/>
                <a:gd name="T24" fmla="*/ 351 w 408"/>
                <a:gd name="T25" fmla="*/ 468 h 579"/>
                <a:gd name="T26" fmla="*/ 321 w 408"/>
                <a:gd name="T27" fmla="*/ 504 h 579"/>
                <a:gd name="T28" fmla="*/ 287 w 408"/>
                <a:gd name="T29" fmla="*/ 535 h 579"/>
                <a:gd name="T30" fmla="*/ 247 w 408"/>
                <a:gd name="T31" fmla="*/ 560 h 579"/>
                <a:gd name="T32" fmla="*/ 205 w 408"/>
                <a:gd name="T33" fmla="*/ 579 h 579"/>
                <a:gd name="T34" fmla="*/ 161 w 408"/>
                <a:gd name="T35" fmla="*/ 560 h 579"/>
                <a:gd name="T36" fmla="*/ 121 w 408"/>
                <a:gd name="T37" fmla="*/ 535 h 579"/>
                <a:gd name="T38" fmla="*/ 87 w 408"/>
                <a:gd name="T39" fmla="*/ 504 h 579"/>
                <a:gd name="T40" fmla="*/ 57 w 408"/>
                <a:gd name="T41" fmla="*/ 468 h 579"/>
                <a:gd name="T42" fmla="*/ 32 w 408"/>
                <a:gd name="T43" fmla="*/ 429 h 579"/>
                <a:gd name="T44" fmla="*/ 15 w 408"/>
                <a:gd name="T45" fmla="*/ 385 h 579"/>
                <a:gd name="T46" fmla="*/ 3 w 408"/>
                <a:gd name="T47" fmla="*/ 339 h 579"/>
                <a:gd name="T48" fmla="*/ 0 w 408"/>
                <a:gd name="T49" fmla="*/ 290 h 579"/>
                <a:gd name="T50" fmla="*/ 3 w 408"/>
                <a:gd name="T51" fmla="*/ 240 h 579"/>
                <a:gd name="T52" fmla="*/ 15 w 408"/>
                <a:gd name="T53" fmla="*/ 194 h 579"/>
                <a:gd name="T54" fmla="*/ 32 w 408"/>
                <a:gd name="T55" fmla="*/ 150 h 579"/>
                <a:gd name="T56" fmla="*/ 57 w 408"/>
                <a:gd name="T57" fmla="*/ 111 h 579"/>
                <a:gd name="T58" fmla="*/ 87 w 408"/>
                <a:gd name="T59" fmla="*/ 75 h 579"/>
                <a:gd name="T60" fmla="*/ 121 w 408"/>
                <a:gd name="T61" fmla="*/ 44 h 579"/>
                <a:gd name="T62" fmla="*/ 161 w 408"/>
                <a:gd name="T63" fmla="*/ 19 h 579"/>
                <a:gd name="T64" fmla="*/ 205 w 408"/>
                <a:gd name="T65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8" h="579">
                  <a:moveTo>
                    <a:pt x="205" y="0"/>
                  </a:moveTo>
                  <a:lnTo>
                    <a:pt x="247" y="19"/>
                  </a:lnTo>
                  <a:lnTo>
                    <a:pt x="287" y="44"/>
                  </a:lnTo>
                  <a:lnTo>
                    <a:pt x="321" y="75"/>
                  </a:lnTo>
                  <a:lnTo>
                    <a:pt x="351" y="111"/>
                  </a:lnTo>
                  <a:lnTo>
                    <a:pt x="376" y="150"/>
                  </a:lnTo>
                  <a:lnTo>
                    <a:pt x="393" y="194"/>
                  </a:lnTo>
                  <a:lnTo>
                    <a:pt x="405" y="240"/>
                  </a:lnTo>
                  <a:lnTo>
                    <a:pt x="408" y="290"/>
                  </a:lnTo>
                  <a:lnTo>
                    <a:pt x="405" y="339"/>
                  </a:lnTo>
                  <a:lnTo>
                    <a:pt x="393" y="385"/>
                  </a:lnTo>
                  <a:lnTo>
                    <a:pt x="376" y="429"/>
                  </a:lnTo>
                  <a:lnTo>
                    <a:pt x="351" y="468"/>
                  </a:lnTo>
                  <a:lnTo>
                    <a:pt x="321" y="504"/>
                  </a:lnTo>
                  <a:lnTo>
                    <a:pt x="287" y="535"/>
                  </a:lnTo>
                  <a:lnTo>
                    <a:pt x="247" y="560"/>
                  </a:lnTo>
                  <a:lnTo>
                    <a:pt x="205" y="579"/>
                  </a:lnTo>
                  <a:lnTo>
                    <a:pt x="161" y="560"/>
                  </a:lnTo>
                  <a:lnTo>
                    <a:pt x="121" y="535"/>
                  </a:lnTo>
                  <a:lnTo>
                    <a:pt x="87" y="504"/>
                  </a:lnTo>
                  <a:lnTo>
                    <a:pt x="57" y="468"/>
                  </a:lnTo>
                  <a:lnTo>
                    <a:pt x="32" y="429"/>
                  </a:lnTo>
                  <a:lnTo>
                    <a:pt x="15" y="385"/>
                  </a:lnTo>
                  <a:lnTo>
                    <a:pt x="3" y="339"/>
                  </a:lnTo>
                  <a:lnTo>
                    <a:pt x="0" y="290"/>
                  </a:lnTo>
                  <a:lnTo>
                    <a:pt x="3" y="240"/>
                  </a:lnTo>
                  <a:lnTo>
                    <a:pt x="15" y="194"/>
                  </a:lnTo>
                  <a:lnTo>
                    <a:pt x="32" y="150"/>
                  </a:lnTo>
                  <a:lnTo>
                    <a:pt x="57" y="111"/>
                  </a:lnTo>
                  <a:lnTo>
                    <a:pt x="87" y="75"/>
                  </a:lnTo>
                  <a:lnTo>
                    <a:pt x="121" y="44"/>
                  </a:lnTo>
                  <a:lnTo>
                    <a:pt x="161" y="1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9" name="Oval 38"/>
          <p:cNvSpPr/>
          <p:nvPr/>
        </p:nvSpPr>
        <p:spPr>
          <a:xfrm>
            <a:off x="3658183" y="1506323"/>
            <a:ext cx="643902" cy="6439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9115300" y="2253724"/>
            <a:ext cx="643902" cy="643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63031" y="3273024"/>
            <a:ext cx="21200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است.</a:t>
            </a:r>
            <a:endParaRPr lang="fa-IR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08971" y="1412777"/>
            <a:ext cx="21200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است.</a:t>
            </a:r>
            <a:endParaRPr lang="fa-IR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693569" y="4020822"/>
            <a:ext cx="1837496" cy="1837494"/>
            <a:chOff x="2266305" y="2443545"/>
            <a:chExt cx="2689770" cy="2689770"/>
          </a:xfrm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266305" y="2443545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020269" y="3197509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317023" y="3494263"/>
              <a:ext cx="587471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317023" y="3508066"/>
              <a:ext cx="409763" cy="560728"/>
            </a:xfrm>
            <a:custGeom>
              <a:avLst/>
              <a:gdLst>
                <a:gd name="T0" fmla="*/ 237 w 475"/>
                <a:gd name="T1" fmla="*/ 0 h 650"/>
                <a:gd name="T2" fmla="*/ 282 w 475"/>
                <a:gd name="T3" fmla="*/ 19 h 650"/>
                <a:gd name="T4" fmla="*/ 323 w 475"/>
                <a:gd name="T5" fmla="*/ 41 h 650"/>
                <a:gd name="T6" fmla="*/ 360 w 475"/>
                <a:gd name="T7" fmla="*/ 70 h 650"/>
                <a:gd name="T8" fmla="*/ 393 w 475"/>
                <a:gd name="T9" fmla="*/ 103 h 650"/>
                <a:gd name="T10" fmla="*/ 421 w 475"/>
                <a:gd name="T11" fmla="*/ 142 h 650"/>
                <a:gd name="T12" fmla="*/ 444 w 475"/>
                <a:gd name="T13" fmla="*/ 183 h 650"/>
                <a:gd name="T14" fmla="*/ 461 w 475"/>
                <a:gd name="T15" fmla="*/ 228 h 650"/>
                <a:gd name="T16" fmla="*/ 471 w 475"/>
                <a:gd name="T17" fmla="*/ 275 h 650"/>
                <a:gd name="T18" fmla="*/ 475 w 475"/>
                <a:gd name="T19" fmla="*/ 324 h 650"/>
                <a:gd name="T20" fmla="*/ 471 w 475"/>
                <a:gd name="T21" fmla="*/ 374 h 650"/>
                <a:gd name="T22" fmla="*/ 461 w 475"/>
                <a:gd name="T23" fmla="*/ 423 h 650"/>
                <a:gd name="T24" fmla="*/ 444 w 475"/>
                <a:gd name="T25" fmla="*/ 467 h 650"/>
                <a:gd name="T26" fmla="*/ 421 w 475"/>
                <a:gd name="T27" fmla="*/ 508 h 650"/>
                <a:gd name="T28" fmla="*/ 393 w 475"/>
                <a:gd name="T29" fmla="*/ 546 h 650"/>
                <a:gd name="T30" fmla="*/ 360 w 475"/>
                <a:gd name="T31" fmla="*/ 579 h 650"/>
                <a:gd name="T32" fmla="*/ 323 w 475"/>
                <a:gd name="T33" fmla="*/ 608 h 650"/>
                <a:gd name="T34" fmla="*/ 282 w 475"/>
                <a:gd name="T35" fmla="*/ 631 h 650"/>
                <a:gd name="T36" fmla="*/ 237 w 475"/>
                <a:gd name="T37" fmla="*/ 650 h 650"/>
                <a:gd name="T38" fmla="*/ 194 w 475"/>
                <a:gd name="T39" fmla="*/ 631 h 650"/>
                <a:gd name="T40" fmla="*/ 153 w 475"/>
                <a:gd name="T41" fmla="*/ 608 h 650"/>
                <a:gd name="T42" fmla="*/ 116 w 475"/>
                <a:gd name="T43" fmla="*/ 579 h 650"/>
                <a:gd name="T44" fmla="*/ 82 w 475"/>
                <a:gd name="T45" fmla="*/ 546 h 650"/>
                <a:gd name="T46" fmla="*/ 55 w 475"/>
                <a:gd name="T47" fmla="*/ 508 h 650"/>
                <a:gd name="T48" fmla="*/ 31 w 475"/>
                <a:gd name="T49" fmla="*/ 467 h 650"/>
                <a:gd name="T50" fmla="*/ 15 w 475"/>
                <a:gd name="T51" fmla="*/ 423 h 650"/>
                <a:gd name="T52" fmla="*/ 4 w 475"/>
                <a:gd name="T53" fmla="*/ 374 h 650"/>
                <a:gd name="T54" fmla="*/ 0 w 475"/>
                <a:gd name="T55" fmla="*/ 324 h 650"/>
                <a:gd name="T56" fmla="*/ 4 w 475"/>
                <a:gd name="T57" fmla="*/ 275 h 650"/>
                <a:gd name="T58" fmla="*/ 15 w 475"/>
                <a:gd name="T59" fmla="*/ 228 h 650"/>
                <a:gd name="T60" fmla="*/ 31 w 475"/>
                <a:gd name="T61" fmla="*/ 183 h 650"/>
                <a:gd name="T62" fmla="*/ 55 w 475"/>
                <a:gd name="T63" fmla="*/ 142 h 650"/>
                <a:gd name="T64" fmla="*/ 82 w 475"/>
                <a:gd name="T65" fmla="*/ 103 h 650"/>
                <a:gd name="T66" fmla="*/ 116 w 475"/>
                <a:gd name="T67" fmla="*/ 70 h 650"/>
                <a:gd name="T68" fmla="*/ 153 w 475"/>
                <a:gd name="T69" fmla="*/ 41 h 650"/>
                <a:gd name="T70" fmla="*/ 194 w 475"/>
                <a:gd name="T71" fmla="*/ 19 h 650"/>
                <a:gd name="T72" fmla="*/ 237 w 475"/>
                <a:gd name="T73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5" h="650">
                  <a:moveTo>
                    <a:pt x="237" y="0"/>
                  </a:moveTo>
                  <a:lnTo>
                    <a:pt x="282" y="19"/>
                  </a:lnTo>
                  <a:lnTo>
                    <a:pt x="323" y="41"/>
                  </a:lnTo>
                  <a:lnTo>
                    <a:pt x="360" y="70"/>
                  </a:lnTo>
                  <a:lnTo>
                    <a:pt x="393" y="103"/>
                  </a:lnTo>
                  <a:lnTo>
                    <a:pt x="421" y="142"/>
                  </a:lnTo>
                  <a:lnTo>
                    <a:pt x="444" y="183"/>
                  </a:lnTo>
                  <a:lnTo>
                    <a:pt x="461" y="228"/>
                  </a:lnTo>
                  <a:lnTo>
                    <a:pt x="471" y="275"/>
                  </a:lnTo>
                  <a:lnTo>
                    <a:pt x="475" y="324"/>
                  </a:lnTo>
                  <a:lnTo>
                    <a:pt x="471" y="374"/>
                  </a:lnTo>
                  <a:lnTo>
                    <a:pt x="461" y="423"/>
                  </a:lnTo>
                  <a:lnTo>
                    <a:pt x="444" y="467"/>
                  </a:lnTo>
                  <a:lnTo>
                    <a:pt x="421" y="508"/>
                  </a:lnTo>
                  <a:lnTo>
                    <a:pt x="393" y="546"/>
                  </a:lnTo>
                  <a:lnTo>
                    <a:pt x="360" y="579"/>
                  </a:lnTo>
                  <a:lnTo>
                    <a:pt x="323" y="608"/>
                  </a:lnTo>
                  <a:lnTo>
                    <a:pt x="282" y="631"/>
                  </a:lnTo>
                  <a:lnTo>
                    <a:pt x="237" y="650"/>
                  </a:lnTo>
                  <a:lnTo>
                    <a:pt x="194" y="631"/>
                  </a:lnTo>
                  <a:lnTo>
                    <a:pt x="153" y="608"/>
                  </a:lnTo>
                  <a:lnTo>
                    <a:pt x="116" y="579"/>
                  </a:lnTo>
                  <a:lnTo>
                    <a:pt x="82" y="546"/>
                  </a:lnTo>
                  <a:lnTo>
                    <a:pt x="55" y="508"/>
                  </a:lnTo>
                  <a:lnTo>
                    <a:pt x="31" y="467"/>
                  </a:lnTo>
                  <a:lnTo>
                    <a:pt x="15" y="423"/>
                  </a:lnTo>
                  <a:lnTo>
                    <a:pt x="4" y="374"/>
                  </a:lnTo>
                  <a:lnTo>
                    <a:pt x="0" y="324"/>
                  </a:lnTo>
                  <a:lnTo>
                    <a:pt x="4" y="275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5" y="142"/>
                  </a:lnTo>
                  <a:lnTo>
                    <a:pt x="82" y="103"/>
                  </a:lnTo>
                  <a:lnTo>
                    <a:pt x="116" y="70"/>
                  </a:lnTo>
                  <a:lnTo>
                    <a:pt x="153" y="41"/>
                  </a:lnTo>
                  <a:lnTo>
                    <a:pt x="194" y="1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9" name="Oval 48"/>
          <p:cNvSpPr/>
          <p:nvPr/>
        </p:nvSpPr>
        <p:spPr>
          <a:xfrm>
            <a:off x="4568014" y="5373216"/>
            <a:ext cx="643902" cy="6439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96397" y="5338593"/>
            <a:ext cx="21200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لورم ایپسوم متن ساختگی با تولید سادگی نامفهوم از صنعت چاپ است.</a:t>
            </a:r>
            <a:endParaRPr lang="fa-IR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droid Flat">
      <a:dk1>
        <a:sysClr val="windowText" lastClr="000000"/>
      </a:dk1>
      <a:lt1>
        <a:sysClr val="window" lastClr="FFFFFF"/>
      </a:lt1>
      <a:dk2>
        <a:srgbClr val="44546A"/>
      </a:dk2>
      <a:lt2>
        <a:srgbClr val="EFEFEF"/>
      </a:lt2>
      <a:accent1>
        <a:srgbClr val="41A55F"/>
      </a:accent1>
      <a:accent2>
        <a:srgbClr val="00A885"/>
      </a:accent2>
      <a:accent3>
        <a:srgbClr val="2969B0"/>
      </a:accent3>
      <a:accent4>
        <a:srgbClr val="553982"/>
      </a:accent4>
      <a:accent5>
        <a:srgbClr val="FAC51C"/>
      </a:accent5>
      <a:accent6>
        <a:srgbClr val="B8312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674</Words>
  <Application>Microsoft Office PowerPoint</Application>
  <PresentationFormat>Widescreen</PresentationFormat>
  <Paragraphs>100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عنوان</vt:lpstr>
      <vt:lpstr>عنوان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Junaed</dc:creator>
  <cp:lastModifiedBy>Atieh Tajik</cp:lastModifiedBy>
  <cp:revision>9</cp:revision>
  <dcterms:created xsi:type="dcterms:W3CDTF">2015-02-25T19:02:47Z</dcterms:created>
  <dcterms:modified xsi:type="dcterms:W3CDTF">2018-11-01T07:51:29Z</dcterms:modified>
</cp:coreProperties>
</file>